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96" r:id="rId2"/>
    <p:sldId id="392" r:id="rId3"/>
    <p:sldId id="369" r:id="rId4"/>
    <p:sldId id="372" r:id="rId5"/>
    <p:sldId id="373" r:id="rId6"/>
    <p:sldId id="375" r:id="rId7"/>
    <p:sldId id="376" r:id="rId8"/>
    <p:sldId id="374" r:id="rId9"/>
    <p:sldId id="377" r:id="rId10"/>
    <p:sldId id="378" r:id="rId11"/>
    <p:sldId id="379" r:id="rId12"/>
    <p:sldId id="380" r:id="rId13"/>
    <p:sldId id="381" r:id="rId14"/>
    <p:sldId id="390" r:id="rId15"/>
    <p:sldId id="391" r:id="rId16"/>
    <p:sldId id="382" r:id="rId17"/>
    <p:sldId id="383" r:id="rId18"/>
    <p:sldId id="384" r:id="rId19"/>
    <p:sldId id="385" r:id="rId20"/>
    <p:sldId id="386" r:id="rId21"/>
    <p:sldId id="387" r:id="rId22"/>
    <p:sldId id="388" r:id="rId23"/>
    <p:sldId id="395" r:id="rId24"/>
    <p:sldId id="393" r:id="rId25"/>
    <p:sldId id="394" r:id="rId26"/>
    <p:sldId id="351" r:id="rId27"/>
    <p:sldId id="363" r:id="rId28"/>
    <p:sldId id="389" r:id="rId29"/>
    <p:sldId id="324" r:id="rId30"/>
    <p:sldId id="297" r:id="rId31"/>
    <p:sldId id="371" r:id="rId32"/>
    <p:sldId id="298" r:id="rId33"/>
    <p:sldId id="326" r:id="rId34"/>
    <p:sldId id="327" r:id="rId35"/>
    <p:sldId id="328" r:id="rId36"/>
    <p:sldId id="329" r:id="rId37"/>
    <p:sldId id="336" r:id="rId38"/>
    <p:sldId id="272" r:id="rId39"/>
    <p:sldId id="275"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F3425"/>
    <a:srgbClr val="B5B5B5"/>
    <a:srgbClr val="020205"/>
    <a:srgbClr val="8397B1"/>
    <a:srgbClr val="44546B"/>
    <a:srgbClr val="2C3749"/>
    <a:srgbClr val="62768F"/>
    <a:srgbClr val="61758E"/>
    <a:srgbClr val="222A49"/>
    <a:srgbClr val="524E6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4512590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7555229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9617631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452965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72015066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503459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22A49"/>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0" tooltip="Free PowerPoint"/>
            <a:extLst>
              <a:ext uri="{FF2B5EF4-FFF2-40B4-BE49-F238E27FC236}">
                <a16:creationId xmlns:a16="http://schemas.microsoft.com/office/drawing/2014/main" id="{90397F73-BBD4-43C4-B721-18937582C9F0}"/>
              </a:ext>
            </a:extLst>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9" r:id="rId13"/>
    <p:sldLayoutId id="2147483670" r:id="rId14"/>
    <p:sldLayoutId id="2147483675" r:id="rId15"/>
    <p:sldLayoutId id="2147483676" r:id="rId16"/>
    <p:sldLayoutId id="2147483677" r:id="rId17"/>
    <p:sldLayoutId id="2147483678"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7.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7.jpg"/><Relationship Id="rId4" Type="http://schemas.openxmlformats.org/officeDocument/2006/relationships/image" Target="../media/image16.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8.jpg"/><Relationship Id="rId5" Type="http://schemas.openxmlformats.org/officeDocument/2006/relationships/image" Target="../media/image17.jpg"/><Relationship Id="rId4" Type="http://schemas.openxmlformats.org/officeDocument/2006/relationships/image" Target="../media/image9.jpg"/></Relationships>
</file>

<file path=ppt/slides/_rels/slide2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1.jp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7.xml.rels><?xml version="1.0" encoding="UTF-8" standalone="yes"?>
<Relationships xmlns="http://schemas.openxmlformats.org/package/2006/relationships"><Relationship Id="rId8" Type="http://schemas.openxmlformats.org/officeDocument/2006/relationships/image" Target="../media/image31.jpg"/><Relationship Id="rId3" Type="http://schemas.openxmlformats.org/officeDocument/2006/relationships/image" Target="../media/image26.jpg"/><Relationship Id="rId7"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9.jpg"/><Relationship Id="rId5" Type="http://schemas.openxmlformats.org/officeDocument/2006/relationships/image" Target="../media/image28.jpg"/><Relationship Id="rId4" Type="http://schemas.openxmlformats.org/officeDocument/2006/relationships/image" Target="../media/image27.jpg"/></Relationships>
</file>

<file path=ppt/slides/_rels/slide28.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powerpoint.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9.png"/></Relationships>
</file>

<file path=ppt/slides/_rels/slide33.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4.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397B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10029"/>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B5B5B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9730" y="1786448"/>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EF3425">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082F576F-E4BB-4B82-B853-AB17C27F8B66}"/>
              </a:ext>
            </a:extLst>
          </p:cNvPr>
          <p:cNvGrpSpPr/>
          <p:nvPr/>
        </p:nvGrpSpPr>
        <p:grpSpPr>
          <a:xfrm>
            <a:off x="511108" y="783544"/>
            <a:ext cx="6628941" cy="2269864"/>
            <a:chOff x="3055171" y="1968649"/>
            <a:chExt cx="6628941" cy="2269864"/>
          </a:xfrm>
        </p:grpSpPr>
        <p:sp>
          <p:nvSpPr>
            <p:cNvPr id="35" name="Rounded Rectangle 21">
              <a:extLst>
                <a:ext uri="{FF2B5EF4-FFF2-40B4-BE49-F238E27FC236}">
                  <a16:creationId xmlns:a16="http://schemas.microsoft.com/office/drawing/2014/main" id="{A32EBEF3-53A3-4C71-856B-A43E8AB2510D}"/>
                </a:ext>
              </a:extLst>
            </p:cNvPr>
            <p:cNvSpPr/>
            <p:nvPr/>
          </p:nvSpPr>
          <p:spPr>
            <a:xfrm>
              <a:off x="3055171" y="1968649"/>
              <a:ext cx="6628941" cy="2269864"/>
            </a:xfrm>
            <a:prstGeom prst="roundRect">
              <a:avLst>
                <a:gd name="adj" fmla="val 4263"/>
              </a:avLst>
            </a:prstGeom>
            <a:solidFill>
              <a:schemeClr val="tx1">
                <a:alpha val="25000"/>
              </a:schemeClr>
            </a:solid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3175CDD-27A6-4FF1-B93C-549FFFE85570}"/>
                </a:ext>
              </a:extLst>
            </p:cNvPr>
            <p:cNvGrpSpPr/>
            <p:nvPr/>
          </p:nvGrpSpPr>
          <p:grpSpPr>
            <a:xfrm>
              <a:off x="5489969" y="3395327"/>
              <a:ext cx="3942806" cy="640080"/>
              <a:chOff x="7524492" y="5947791"/>
              <a:chExt cx="3942806" cy="640080"/>
            </a:xfrm>
          </p:grpSpPr>
          <p:grpSp>
            <p:nvGrpSpPr>
              <p:cNvPr id="38" name="Group 37">
                <a:extLst>
                  <a:ext uri="{FF2B5EF4-FFF2-40B4-BE49-F238E27FC236}">
                    <a16:creationId xmlns:a16="http://schemas.microsoft.com/office/drawing/2014/main" id="{93D6653D-4C24-4ED5-8417-A4123FDEC9FC}"/>
                  </a:ext>
                </a:extLst>
              </p:cNvPr>
              <p:cNvGrpSpPr/>
              <p:nvPr/>
            </p:nvGrpSpPr>
            <p:grpSpPr>
              <a:xfrm>
                <a:off x="7524492" y="6356316"/>
                <a:ext cx="3942806" cy="91440"/>
                <a:chOff x="6447606" y="3817143"/>
                <a:chExt cx="2628537" cy="91440"/>
              </a:xfrm>
            </p:grpSpPr>
            <p:sp>
              <p:nvSpPr>
                <p:cNvPr id="44" name="Rectangle 43">
                  <a:extLst>
                    <a:ext uri="{FF2B5EF4-FFF2-40B4-BE49-F238E27FC236}">
                      <a16:creationId xmlns:a16="http://schemas.microsoft.com/office/drawing/2014/main" id="{9023FCDC-1B84-4719-AADA-8AE1CF758891}"/>
                    </a:ext>
                  </a:extLst>
                </p:cNvPr>
                <p:cNvSpPr/>
                <p:nvPr/>
              </p:nvSpPr>
              <p:spPr>
                <a:xfrm>
                  <a:off x="6447606" y="3817143"/>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a:extLst>
                    <a:ext uri="{FF2B5EF4-FFF2-40B4-BE49-F238E27FC236}">
                      <a16:creationId xmlns:a16="http://schemas.microsoft.com/office/drawing/2014/main" id="{A3CE7BEE-1A07-41F4-A647-BAD7E514041A}"/>
                    </a:ext>
                  </a:extLst>
                </p:cNvPr>
                <p:cNvSpPr/>
                <p:nvPr/>
              </p:nvSpPr>
              <p:spPr>
                <a:xfrm>
                  <a:off x="7102926" y="3817143"/>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Rectangle 45">
                  <a:extLst>
                    <a:ext uri="{FF2B5EF4-FFF2-40B4-BE49-F238E27FC236}">
                      <a16:creationId xmlns:a16="http://schemas.microsoft.com/office/drawing/2014/main" id="{0619E29A-F29D-47FE-BDBF-B88FE6A1AEAF}"/>
                    </a:ext>
                  </a:extLst>
                </p:cNvPr>
                <p:cNvSpPr/>
                <p:nvPr/>
              </p:nvSpPr>
              <p:spPr>
                <a:xfrm>
                  <a:off x="775824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18F7EE75-1F6F-440E-81FE-2D7FCD48A6EF}"/>
                    </a:ext>
                  </a:extLst>
                </p:cNvPr>
                <p:cNvSpPr/>
                <p:nvPr/>
              </p:nvSpPr>
              <p:spPr>
                <a:xfrm>
                  <a:off x="8420823" y="3817143"/>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00CB6-DF40-452B-B682-15AFBAA1AF45}"/>
                  </a:ext>
                </a:extLst>
              </p:cNvPr>
              <p:cNvGrpSpPr/>
              <p:nvPr/>
            </p:nvGrpSpPr>
            <p:grpSpPr>
              <a:xfrm>
                <a:off x="7525717" y="5947791"/>
                <a:ext cx="3930727" cy="640080"/>
                <a:chOff x="6120103" y="5968686"/>
                <a:chExt cx="3930727" cy="640080"/>
              </a:xfrm>
            </p:grpSpPr>
            <p:grpSp>
              <p:nvGrpSpPr>
                <p:cNvPr id="40" name="Group 39">
                  <a:extLst>
                    <a:ext uri="{FF2B5EF4-FFF2-40B4-BE49-F238E27FC236}">
                      <a16:creationId xmlns:a16="http://schemas.microsoft.com/office/drawing/2014/main" id="{B938B3AA-9147-4F14-8C8A-03DDBCA61CB1}"/>
                    </a:ext>
                  </a:extLst>
                </p:cNvPr>
                <p:cNvGrpSpPr>
                  <a:grpSpLocks noChangeAspect="1"/>
                </p:cNvGrpSpPr>
                <p:nvPr/>
              </p:nvGrpSpPr>
              <p:grpSpPr>
                <a:xfrm>
                  <a:off x="6120103" y="6121936"/>
                  <a:ext cx="3930727" cy="276999"/>
                  <a:chOff x="6361219" y="5845182"/>
                  <a:chExt cx="4492260" cy="316570"/>
                </a:xfrm>
              </p:grpSpPr>
              <p:sp>
                <p:nvSpPr>
                  <p:cNvPr id="42" name="Rounded Rectangle 9">
                    <a:extLst>
                      <a:ext uri="{FF2B5EF4-FFF2-40B4-BE49-F238E27FC236}">
                        <a16:creationId xmlns:a16="http://schemas.microsoft.com/office/drawing/2014/main" id="{A15D8B1D-BAB1-45A4-BDE6-93B7EF144F53}"/>
                      </a:ext>
                    </a:extLst>
                  </p:cNvPr>
                  <p:cNvSpPr/>
                  <p:nvPr/>
                </p:nvSpPr>
                <p:spPr>
                  <a:xfrm>
                    <a:off x="6361219" y="5869472"/>
                    <a:ext cx="4492260" cy="261257"/>
                  </a:xfrm>
                  <a:prstGeom prst="rect">
                    <a:avLst/>
                  </a:prstGeom>
                  <a:solidFill>
                    <a:schemeClr val="tx1">
                      <a:alpha val="25000"/>
                    </a:schemeClr>
                  </a:solidFill>
                  <a:ln w="3175">
                    <a:solidFill>
                      <a:schemeClr val="bg1">
                        <a:alpha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3" name="TextBox 42">
                    <a:hlinkClick r:id="rId3"/>
                    <a:extLst>
                      <a:ext uri="{FF2B5EF4-FFF2-40B4-BE49-F238E27FC236}">
                        <a16:creationId xmlns:a16="http://schemas.microsoft.com/office/drawing/2014/main" id="{02C5D32B-F91F-48E4-934D-CB2938C18A54}"/>
                      </a:ext>
                    </a:extLst>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Jan 07, 2019</a:t>
                    </a:r>
                  </a:p>
                </p:txBody>
              </p:sp>
            </p:grpSp>
            <p:sp>
              <p:nvSpPr>
                <p:cNvPr id="41" name="Oval 40">
                  <a:extLst>
                    <a:ext uri="{FF2B5EF4-FFF2-40B4-BE49-F238E27FC236}">
                      <a16:creationId xmlns:a16="http://schemas.microsoft.com/office/drawing/2014/main" id="{8568BC4B-A297-45D1-AB44-78FD4B584AA9}"/>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37" name="TextBox 36">
              <a:extLst>
                <a:ext uri="{FF2B5EF4-FFF2-40B4-BE49-F238E27FC236}">
                  <a16:creationId xmlns:a16="http://schemas.microsoft.com/office/drawing/2014/main" id="{63AD7EB3-C2F1-4CEF-9F7C-729C08C2D3F0}"/>
                </a:ext>
              </a:extLst>
            </p:cNvPr>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34"/>
                                        </p:tgtEl>
                                        <p:attrNameLst>
                                          <p:attrName>style.visibility</p:attrName>
                                        </p:attrNameLst>
                                      </p:cBhvr>
                                      <p:to>
                                        <p:strVal val="visible"/>
                                      </p:to>
                                    </p:set>
                                    <p:anim calcmode="lin" valueType="num">
                                      <p:cBhvr>
                                        <p:cTn id="48" dur="1500" fill="hold"/>
                                        <p:tgtEl>
                                          <p:spTgt spid="34"/>
                                        </p:tgtEl>
                                        <p:attrNameLst>
                                          <p:attrName>ppt_w</p:attrName>
                                        </p:attrNameLst>
                                      </p:cBhvr>
                                      <p:tavLst>
                                        <p:tav tm="0">
                                          <p:val>
                                            <p:fltVal val="0"/>
                                          </p:val>
                                        </p:tav>
                                        <p:tav tm="100000">
                                          <p:val>
                                            <p:strVal val="#ppt_w"/>
                                          </p:val>
                                        </p:tav>
                                      </p:tavLst>
                                    </p:anim>
                                    <p:anim calcmode="lin" valueType="num">
                                      <p:cBhvr>
                                        <p:cTn id="49" dur="1500" fill="hold"/>
                                        <p:tgtEl>
                                          <p:spTgt spid="34"/>
                                        </p:tgtEl>
                                        <p:attrNameLst>
                                          <p:attrName>ppt_h</p:attrName>
                                        </p:attrNameLst>
                                      </p:cBhvr>
                                      <p:tavLst>
                                        <p:tav tm="0">
                                          <p:val>
                                            <p:fltVal val="0"/>
                                          </p:val>
                                        </p:tav>
                                        <p:tav tm="100000">
                                          <p:val>
                                            <p:strVal val="#ppt_h"/>
                                          </p:val>
                                        </p:tav>
                                      </p:tavLst>
                                    </p:anim>
                                    <p:animEffect transition="in" filter="fade">
                                      <p:cBhvr>
                                        <p:cTn id="5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EF3425"/>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397B1"/>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224" name="Group 223">
            <a:extLst>
              <a:ext uri="{FF2B5EF4-FFF2-40B4-BE49-F238E27FC236}">
                <a16:creationId xmlns:a16="http://schemas.microsoft.com/office/drawing/2014/main" id="{718DC536-A72E-4619-B39B-FCA09CE48106}"/>
              </a:ext>
            </a:extLst>
          </p:cNvPr>
          <p:cNvGrpSpPr>
            <a:grpSpLocks noChangeAspect="1"/>
          </p:cNvGrpSpPr>
          <p:nvPr/>
        </p:nvGrpSpPr>
        <p:grpSpPr>
          <a:xfrm>
            <a:off x="173567" y="5259227"/>
            <a:ext cx="3840480" cy="1033060"/>
            <a:chOff x="4191000" y="2657475"/>
            <a:chExt cx="2952751" cy="858837"/>
          </a:xfrm>
          <a:effectLst>
            <a:outerShdw blurRad="50800" dist="38100" dir="8100000" algn="tr" rotWithShape="0">
              <a:prstClr val="black">
                <a:alpha val="40000"/>
              </a:prstClr>
            </a:outerShdw>
          </a:effectLst>
        </p:grpSpPr>
        <p:sp>
          <p:nvSpPr>
            <p:cNvPr id="225" name="Rectangle 5">
              <a:extLst>
                <a:ext uri="{FF2B5EF4-FFF2-40B4-BE49-F238E27FC236}">
                  <a16:creationId xmlns:a16="http://schemas.microsoft.com/office/drawing/2014/main" id="{0418C869-55B7-46CD-AA74-4E859BED9734}"/>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6" name="Freeform 6">
              <a:extLst>
                <a:ext uri="{FF2B5EF4-FFF2-40B4-BE49-F238E27FC236}">
                  <a16:creationId xmlns:a16="http://schemas.microsoft.com/office/drawing/2014/main" id="{B0FD04D5-EF20-4C4B-97FC-55BEDF15963F}"/>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7" name="Freeform 7">
              <a:extLst>
                <a:ext uri="{FF2B5EF4-FFF2-40B4-BE49-F238E27FC236}">
                  <a16:creationId xmlns:a16="http://schemas.microsoft.com/office/drawing/2014/main" id="{23D78FFE-16BA-4DE7-BB2D-1FA8A1B9B52C}"/>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28" name="Oval 8">
              <a:extLst>
                <a:ext uri="{FF2B5EF4-FFF2-40B4-BE49-F238E27FC236}">
                  <a16:creationId xmlns:a16="http://schemas.microsoft.com/office/drawing/2014/main" id="{5E22045A-0C17-4BD9-8767-EA747DA56180}"/>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29" name="Oval 9">
              <a:extLst>
                <a:ext uri="{FF2B5EF4-FFF2-40B4-BE49-F238E27FC236}">
                  <a16:creationId xmlns:a16="http://schemas.microsoft.com/office/drawing/2014/main" id="{22CDF83B-EDD8-480B-A94B-F0A171A0D88A}"/>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0" name="Oval 10">
              <a:extLst>
                <a:ext uri="{FF2B5EF4-FFF2-40B4-BE49-F238E27FC236}">
                  <a16:creationId xmlns:a16="http://schemas.microsoft.com/office/drawing/2014/main" id="{EBB01252-BF98-4E3D-A647-0B0C066B8D9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1" name="Oval 11">
              <a:extLst>
                <a:ext uri="{FF2B5EF4-FFF2-40B4-BE49-F238E27FC236}">
                  <a16:creationId xmlns:a16="http://schemas.microsoft.com/office/drawing/2014/main" id="{C0BB2534-915A-491D-BF75-3D719EBA658F}"/>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2" name="Oval 12">
              <a:extLst>
                <a:ext uri="{FF2B5EF4-FFF2-40B4-BE49-F238E27FC236}">
                  <a16:creationId xmlns:a16="http://schemas.microsoft.com/office/drawing/2014/main" id="{8FA10C63-C755-41E8-8574-84FA88E21F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3" name="Oval 13">
              <a:extLst>
                <a:ext uri="{FF2B5EF4-FFF2-40B4-BE49-F238E27FC236}">
                  <a16:creationId xmlns:a16="http://schemas.microsoft.com/office/drawing/2014/main" id="{2D0A1717-DA54-4102-9151-978F8FF677DA}"/>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4" name="Oval 14">
              <a:extLst>
                <a:ext uri="{FF2B5EF4-FFF2-40B4-BE49-F238E27FC236}">
                  <a16:creationId xmlns:a16="http://schemas.microsoft.com/office/drawing/2014/main" id="{DBA68F1A-58CF-48C6-AA41-20F3BF7BCB79}"/>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5" name="Oval 15">
              <a:extLst>
                <a:ext uri="{FF2B5EF4-FFF2-40B4-BE49-F238E27FC236}">
                  <a16:creationId xmlns:a16="http://schemas.microsoft.com/office/drawing/2014/main" id="{E2F2A96F-C5FB-440B-9DD9-AAEC885F5887}"/>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36" name="Oval 16">
              <a:extLst>
                <a:ext uri="{FF2B5EF4-FFF2-40B4-BE49-F238E27FC236}">
                  <a16:creationId xmlns:a16="http://schemas.microsoft.com/office/drawing/2014/main" id="{0BE1489A-A6BD-47A3-AA69-3E8AED625F83}"/>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7" name="Oval 17">
              <a:extLst>
                <a:ext uri="{FF2B5EF4-FFF2-40B4-BE49-F238E27FC236}">
                  <a16:creationId xmlns:a16="http://schemas.microsoft.com/office/drawing/2014/main" id="{D614DD02-2EAB-44B5-ACBA-4F5238F99416}"/>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38" name="Oval 18">
              <a:extLst>
                <a:ext uri="{FF2B5EF4-FFF2-40B4-BE49-F238E27FC236}">
                  <a16:creationId xmlns:a16="http://schemas.microsoft.com/office/drawing/2014/main" id="{26E9084A-ABA6-4206-BE50-3D52E824E254}"/>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39" name="Oval 19">
              <a:extLst>
                <a:ext uri="{FF2B5EF4-FFF2-40B4-BE49-F238E27FC236}">
                  <a16:creationId xmlns:a16="http://schemas.microsoft.com/office/drawing/2014/main" id="{68FF1665-5E50-4B10-BE63-98C8E62BC5AB}"/>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0" name="Oval 20">
              <a:extLst>
                <a:ext uri="{FF2B5EF4-FFF2-40B4-BE49-F238E27FC236}">
                  <a16:creationId xmlns:a16="http://schemas.microsoft.com/office/drawing/2014/main" id="{8FDA6BD7-6F25-4445-A5B7-A92F0A9681B3}"/>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1" name="Oval 21">
              <a:extLst>
                <a:ext uri="{FF2B5EF4-FFF2-40B4-BE49-F238E27FC236}">
                  <a16:creationId xmlns:a16="http://schemas.microsoft.com/office/drawing/2014/main" id="{6320FB64-52CE-4211-84C8-BF7A2F7AE83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2" name="Oval 22">
              <a:extLst>
                <a:ext uri="{FF2B5EF4-FFF2-40B4-BE49-F238E27FC236}">
                  <a16:creationId xmlns:a16="http://schemas.microsoft.com/office/drawing/2014/main" id="{CCC127AB-233F-4C8B-A06A-5F4C0FBCB25E}"/>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3" name="Oval 23">
              <a:extLst>
                <a:ext uri="{FF2B5EF4-FFF2-40B4-BE49-F238E27FC236}">
                  <a16:creationId xmlns:a16="http://schemas.microsoft.com/office/drawing/2014/main" id="{AB535012-8790-4715-8400-1E542BDCC4AB}"/>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4" name="Oval 24">
              <a:extLst>
                <a:ext uri="{FF2B5EF4-FFF2-40B4-BE49-F238E27FC236}">
                  <a16:creationId xmlns:a16="http://schemas.microsoft.com/office/drawing/2014/main" id="{47CA3F85-7230-4D38-A64B-F4C796D969C4}"/>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5" name="Oval 25">
              <a:extLst>
                <a:ext uri="{FF2B5EF4-FFF2-40B4-BE49-F238E27FC236}">
                  <a16:creationId xmlns:a16="http://schemas.microsoft.com/office/drawing/2014/main" id="{29644F40-3A63-4820-A47C-26007D74EB1D}"/>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6" name="Oval 26">
              <a:extLst>
                <a:ext uri="{FF2B5EF4-FFF2-40B4-BE49-F238E27FC236}">
                  <a16:creationId xmlns:a16="http://schemas.microsoft.com/office/drawing/2014/main" id="{BE98EE1B-027A-4A1C-ACA1-7004CD6236F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47" name="Oval 27">
              <a:extLst>
                <a:ext uri="{FF2B5EF4-FFF2-40B4-BE49-F238E27FC236}">
                  <a16:creationId xmlns:a16="http://schemas.microsoft.com/office/drawing/2014/main" id="{6CECFD00-4575-4293-83CF-1FF1CB4180F4}"/>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48" name="Oval 28">
              <a:extLst>
                <a:ext uri="{FF2B5EF4-FFF2-40B4-BE49-F238E27FC236}">
                  <a16:creationId xmlns:a16="http://schemas.microsoft.com/office/drawing/2014/main" id="{A4DEB134-239A-4470-A9FA-DC1266BC1685}"/>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49" name="Oval 29">
              <a:extLst>
                <a:ext uri="{FF2B5EF4-FFF2-40B4-BE49-F238E27FC236}">
                  <a16:creationId xmlns:a16="http://schemas.microsoft.com/office/drawing/2014/main" id="{81719FF2-8FEA-4E51-9527-2F246F441F00}"/>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0" name="Freeform 30">
              <a:extLst>
                <a:ext uri="{FF2B5EF4-FFF2-40B4-BE49-F238E27FC236}">
                  <a16:creationId xmlns:a16="http://schemas.microsoft.com/office/drawing/2014/main" id="{CDD49D2D-772A-4EBA-8B40-DE8CC60C5928}"/>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1" name="Freeform 31">
              <a:extLst>
                <a:ext uri="{FF2B5EF4-FFF2-40B4-BE49-F238E27FC236}">
                  <a16:creationId xmlns:a16="http://schemas.microsoft.com/office/drawing/2014/main" id="{B498267A-B967-4FF4-B686-AF61459CF967}"/>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2" name="Rectangle 32">
              <a:extLst>
                <a:ext uri="{FF2B5EF4-FFF2-40B4-BE49-F238E27FC236}">
                  <a16:creationId xmlns:a16="http://schemas.microsoft.com/office/drawing/2014/main" id="{05808791-42BC-45E8-BDB6-A429314960B5}"/>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3" name="Freeform 33">
              <a:extLst>
                <a:ext uri="{FF2B5EF4-FFF2-40B4-BE49-F238E27FC236}">
                  <a16:creationId xmlns:a16="http://schemas.microsoft.com/office/drawing/2014/main" id="{A4E7A176-2269-414A-B8F8-88ADDBB1D352}"/>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54" name="Group 253">
            <a:extLst>
              <a:ext uri="{FF2B5EF4-FFF2-40B4-BE49-F238E27FC236}">
                <a16:creationId xmlns:a16="http://schemas.microsoft.com/office/drawing/2014/main" id="{61AAF98C-A117-4D86-BFD2-8502DBB1156E}"/>
              </a:ext>
            </a:extLst>
          </p:cNvPr>
          <p:cNvGrpSpPr>
            <a:grpSpLocks noChangeAspect="1"/>
          </p:cNvGrpSpPr>
          <p:nvPr/>
        </p:nvGrpSpPr>
        <p:grpSpPr>
          <a:xfrm>
            <a:off x="4174359" y="5277368"/>
            <a:ext cx="3840480" cy="1033060"/>
            <a:chOff x="4191000" y="2657475"/>
            <a:chExt cx="2952751" cy="858837"/>
          </a:xfrm>
          <a:effectLst>
            <a:outerShdw blurRad="50800" dist="38100" dir="8100000" algn="tr" rotWithShape="0">
              <a:prstClr val="black">
                <a:alpha val="40000"/>
              </a:prstClr>
            </a:outerShdw>
          </a:effectLst>
        </p:grpSpPr>
        <p:sp>
          <p:nvSpPr>
            <p:cNvPr id="255" name="Rectangle 5">
              <a:extLst>
                <a:ext uri="{FF2B5EF4-FFF2-40B4-BE49-F238E27FC236}">
                  <a16:creationId xmlns:a16="http://schemas.microsoft.com/office/drawing/2014/main" id="{245B4B1A-F2FB-4F4D-8826-946147F93081}"/>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6" name="Freeform 6">
              <a:extLst>
                <a:ext uri="{FF2B5EF4-FFF2-40B4-BE49-F238E27FC236}">
                  <a16:creationId xmlns:a16="http://schemas.microsoft.com/office/drawing/2014/main" id="{01F70B4C-10FC-4BDF-A050-1669BF3C5FDA}"/>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7" name="Freeform 7">
              <a:extLst>
                <a:ext uri="{FF2B5EF4-FFF2-40B4-BE49-F238E27FC236}">
                  <a16:creationId xmlns:a16="http://schemas.microsoft.com/office/drawing/2014/main" id="{FA4E9526-81CC-428C-93E1-E3BF90E887C4}"/>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58" name="Oval 8">
              <a:extLst>
                <a:ext uri="{FF2B5EF4-FFF2-40B4-BE49-F238E27FC236}">
                  <a16:creationId xmlns:a16="http://schemas.microsoft.com/office/drawing/2014/main" id="{3A215905-85BD-49E7-B730-1A909BA32042}"/>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59" name="Oval 9">
              <a:extLst>
                <a:ext uri="{FF2B5EF4-FFF2-40B4-BE49-F238E27FC236}">
                  <a16:creationId xmlns:a16="http://schemas.microsoft.com/office/drawing/2014/main" id="{436B83AE-D2AF-48F3-9436-1221EBD54B7F}"/>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0" name="Oval 10">
              <a:extLst>
                <a:ext uri="{FF2B5EF4-FFF2-40B4-BE49-F238E27FC236}">
                  <a16:creationId xmlns:a16="http://schemas.microsoft.com/office/drawing/2014/main" id="{E7FD94DD-2B83-4742-9FDE-A2D85F0CC65A}"/>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1" name="Oval 11">
              <a:extLst>
                <a:ext uri="{FF2B5EF4-FFF2-40B4-BE49-F238E27FC236}">
                  <a16:creationId xmlns:a16="http://schemas.microsoft.com/office/drawing/2014/main" id="{22D2CAB4-433E-4E2A-A9F5-DF5BF1BC951E}"/>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2" name="Oval 12">
              <a:extLst>
                <a:ext uri="{FF2B5EF4-FFF2-40B4-BE49-F238E27FC236}">
                  <a16:creationId xmlns:a16="http://schemas.microsoft.com/office/drawing/2014/main" id="{0409F317-F720-4D77-8CEE-593A4343A75A}"/>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3" name="Oval 13">
              <a:extLst>
                <a:ext uri="{FF2B5EF4-FFF2-40B4-BE49-F238E27FC236}">
                  <a16:creationId xmlns:a16="http://schemas.microsoft.com/office/drawing/2014/main" id="{85ED5655-0C1A-4FCF-9692-90D791EF10DD}"/>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4" name="Oval 14">
              <a:extLst>
                <a:ext uri="{FF2B5EF4-FFF2-40B4-BE49-F238E27FC236}">
                  <a16:creationId xmlns:a16="http://schemas.microsoft.com/office/drawing/2014/main" id="{10D77F2A-E518-4640-8D36-8BC09783E30A}"/>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5" name="Oval 15">
              <a:extLst>
                <a:ext uri="{FF2B5EF4-FFF2-40B4-BE49-F238E27FC236}">
                  <a16:creationId xmlns:a16="http://schemas.microsoft.com/office/drawing/2014/main" id="{8A93432C-0FDD-456B-B30E-AF519A42F219}"/>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66" name="Oval 16">
              <a:extLst>
                <a:ext uri="{FF2B5EF4-FFF2-40B4-BE49-F238E27FC236}">
                  <a16:creationId xmlns:a16="http://schemas.microsoft.com/office/drawing/2014/main" id="{A389DC78-2B4E-40C3-A849-99909D64423B}"/>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7" name="Oval 17">
              <a:extLst>
                <a:ext uri="{FF2B5EF4-FFF2-40B4-BE49-F238E27FC236}">
                  <a16:creationId xmlns:a16="http://schemas.microsoft.com/office/drawing/2014/main" id="{BB14D414-6883-491C-9C59-5E374DC40B32}"/>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68" name="Oval 18">
              <a:extLst>
                <a:ext uri="{FF2B5EF4-FFF2-40B4-BE49-F238E27FC236}">
                  <a16:creationId xmlns:a16="http://schemas.microsoft.com/office/drawing/2014/main" id="{22EAF6B3-F0C3-4290-B2B8-D84A000A87FC}"/>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69" name="Oval 19">
              <a:extLst>
                <a:ext uri="{FF2B5EF4-FFF2-40B4-BE49-F238E27FC236}">
                  <a16:creationId xmlns:a16="http://schemas.microsoft.com/office/drawing/2014/main" id="{E6FD5C80-516D-478C-A4B5-D80F27B56C76}"/>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0" name="Oval 20">
              <a:extLst>
                <a:ext uri="{FF2B5EF4-FFF2-40B4-BE49-F238E27FC236}">
                  <a16:creationId xmlns:a16="http://schemas.microsoft.com/office/drawing/2014/main" id="{CD7CB7F3-F729-419F-B4EF-DACED09D79A8}"/>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1" name="Oval 21">
              <a:extLst>
                <a:ext uri="{FF2B5EF4-FFF2-40B4-BE49-F238E27FC236}">
                  <a16:creationId xmlns:a16="http://schemas.microsoft.com/office/drawing/2014/main" id="{D183B89E-2514-4F32-9B5C-C5576476D03F}"/>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2" name="Oval 22">
              <a:extLst>
                <a:ext uri="{FF2B5EF4-FFF2-40B4-BE49-F238E27FC236}">
                  <a16:creationId xmlns:a16="http://schemas.microsoft.com/office/drawing/2014/main" id="{F4689E5C-94E1-41EE-A2BF-837970DCFAF6}"/>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3" name="Oval 23">
              <a:extLst>
                <a:ext uri="{FF2B5EF4-FFF2-40B4-BE49-F238E27FC236}">
                  <a16:creationId xmlns:a16="http://schemas.microsoft.com/office/drawing/2014/main" id="{DA2DDF0D-3561-4392-B8A5-FD3C8B20BD8F}"/>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4" name="Oval 24">
              <a:extLst>
                <a:ext uri="{FF2B5EF4-FFF2-40B4-BE49-F238E27FC236}">
                  <a16:creationId xmlns:a16="http://schemas.microsoft.com/office/drawing/2014/main" id="{E2A6DF1B-893A-413C-BBAF-37F84F8D0F1E}"/>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5" name="Oval 25">
              <a:extLst>
                <a:ext uri="{FF2B5EF4-FFF2-40B4-BE49-F238E27FC236}">
                  <a16:creationId xmlns:a16="http://schemas.microsoft.com/office/drawing/2014/main" id="{50E9482E-A0DE-4080-A64E-54366CFCFAC3}"/>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6" name="Oval 26">
              <a:extLst>
                <a:ext uri="{FF2B5EF4-FFF2-40B4-BE49-F238E27FC236}">
                  <a16:creationId xmlns:a16="http://schemas.microsoft.com/office/drawing/2014/main" id="{95DAAB95-4792-4BE4-9828-E678A4632289}"/>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77" name="Oval 27">
              <a:extLst>
                <a:ext uri="{FF2B5EF4-FFF2-40B4-BE49-F238E27FC236}">
                  <a16:creationId xmlns:a16="http://schemas.microsoft.com/office/drawing/2014/main" id="{DB64D3F7-224A-4756-9D30-EA22F19C42E2}"/>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78" name="Oval 28">
              <a:extLst>
                <a:ext uri="{FF2B5EF4-FFF2-40B4-BE49-F238E27FC236}">
                  <a16:creationId xmlns:a16="http://schemas.microsoft.com/office/drawing/2014/main" id="{430EFB20-10CF-4C23-B876-785C243E592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79" name="Oval 29">
              <a:extLst>
                <a:ext uri="{FF2B5EF4-FFF2-40B4-BE49-F238E27FC236}">
                  <a16:creationId xmlns:a16="http://schemas.microsoft.com/office/drawing/2014/main" id="{F510620C-D0A1-4404-8808-F67C0D385DC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0" name="Freeform 30">
              <a:extLst>
                <a:ext uri="{FF2B5EF4-FFF2-40B4-BE49-F238E27FC236}">
                  <a16:creationId xmlns:a16="http://schemas.microsoft.com/office/drawing/2014/main" id="{833B0EF6-91F2-4738-9EDD-CFBB63E4A7E4}"/>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1" name="Freeform 31">
              <a:extLst>
                <a:ext uri="{FF2B5EF4-FFF2-40B4-BE49-F238E27FC236}">
                  <a16:creationId xmlns:a16="http://schemas.microsoft.com/office/drawing/2014/main" id="{22906730-44BE-40DA-BED1-E6772B5E99AF}"/>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2" name="Rectangle 32">
              <a:extLst>
                <a:ext uri="{FF2B5EF4-FFF2-40B4-BE49-F238E27FC236}">
                  <a16:creationId xmlns:a16="http://schemas.microsoft.com/office/drawing/2014/main" id="{9470F47A-15FA-41A9-98D8-58501DB19D0F}"/>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3" name="Freeform 33">
              <a:extLst>
                <a:ext uri="{FF2B5EF4-FFF2-40B4-BE49-F238E27FC236}">
                  <a16:creationId xmlns:a16="http://schemas.microsoft.com/office/drawing/2014/main" id="{9E43A0BF-FA68-4EEF-B766-374E4EE618E0}"/>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grpSp>
        <p:nvGrpSpPr>
          <p:cNvPr id="284" name="Group 283">
            <a:extLst>
              <a:ext uri="{FF2B5EF4-FFF2-40B4-BE49-F238E27FC236}">
                <a16:creationId xmlns:a16="http://schemas.microsoft.com/office/drawing/2014/main" id="{995E4B93-3478-4ACF-8FAB-F1B056258ED4}"/>
              </a:ext>
            </a:extLst>
          </p:cNvPr>
          <p:cNvGrpSpPr>
            <a:grpSpLocks noChangeAspect="1"/>
          </p:cNvGrpSpPr>
          <p:nvPr/>
        </p:nvGrpSpPr>
        <p:grpSpPr>
          <a:xfrm>
            <a:off x="8169698" y="5277368"/>
            <a:ext cx="3840480" cy="1033060"/>
            <a:chOff x="4191000" y="2657475"/>
            <a:chExt cx="2952751" cy="858837"/>
          </a:xfrm>
          <a:effectLst>
            <a:outerShdw blurRad="50800" dist="38100" dir="8100000" algn="tr" rotWithShape="0">
              <a:prstClr val="black">
                <a:alpha val="40000"/>
              </a:prstClr>
            </a:outerShdw>
          </a:effectLst>
        </p:grpSpPr>
        <p:sp>
          <p:nvSpPr>
            <p:cNvPr id="285" name="Rectangle 5">
              <a:extLst>
                <a:ext uri="{FF2B5EF4-FFF2-40B4-BE49-F238E27FC236}">
                  <a16:creationId xmlns:a16="http://schemas.microsoft.com/office/drawing/2014/main" id="{64FE7185-2E6D-4B9D-BCC1-B7E61606246A}"/>
                </a:ext>
              </a:extLst>
            </p:cNvPr>
            <p:cNvSpPr>
              <a:spLocks noChangeArrowheads="1"/>
            </p:cNvSpPr>
            <p:nvPr/>
          </p:nvSpPr>
          <p:spPr bwMode="auto">
            <a:xfrm>
              <a:off x="6005513" y="3159125"/>
              <a:ext cx="1138238" cy="207962"/>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6" name="Freeform 6">
              <a:extLst>
                <a:ext uri="{FF2B5EF4-FFF2-40B4-BE49-F238E27FC236}">
                  <a16:creationId xmlns:a16="http://schemas.microsoft.com/office/drawing/2014/main" id="{AF181145-7581-4522-9948-F24676EB5028}"/>
                </a:ext>
              </a:extLst>
            </p:cNvPr>
            <p:cNvSpPr>
              <a:spLocks/>
            </p:cNvSpPr>
            <p:nvPr/>
          </p:nvSpPr>
          <p:spPr bwMode="auto">
            <a:xfrm>
              <a:off x="4191000" y="2657475"/>
              <a:ext cx="1771650" cy="709612"/>
            </a:xfrm>
            <a:custGeom>
              <a:avLst/>
              <a:gdLst>
                <a:gd name="T0" fmla="*/ 285 w 821"/>
                <a:gd name="T1" fmla="*/ 232 h 328"/>
                <a:gd name="T2" fmla="*/ 285 w 821"/>
                <a:gd name="T3" fmla="*/ 60 h 328"/>
                <a:gd name="T4" fmla="*/ 285 w 821"/>
                <a:gd name="T5" fmla="*/ 30 h 328"/>
                <a:gd name="T6" fmla="*/ 285 w 821"/>
                <a:gd name="T7" fmla="*/ 23 h 328"/>
                <a:gd name="T8" fmla="*/ 262 w 821"/>
                <a:gd name="T9" fmla="*/ 0 h 328"/>
                <a:gd name="T10" fmla="*/ 261 w 821"/>
                <a:gd name="T11" fmla="*/ 0 h 328"/>
                <a:gd name="T12" fmla="*/ 260 w 821"/>
                <a:gd name="T13" fmla="*/ 0 h 328"/>
                <a:gd name="T14" fmla="*/ 260 w 821"/>
                <a:gd name="T15" fmla="*/ 0 h 328"/>
                <a:gd name="T16" fmla="*/ 85 w 821"/>
                <a:gd name="T17" fmla="*/ 0 h 328"/>
                <a:gd name="T18" fmla="*/ 40 w 821"/>
                <a:gd name="T19" fmla="*/ 32 h 328"/>
                <a:gd name="T20" fmla="*/ 1 w 821"/>
                <a:gd name="T21" fmla="*/ 161 h 328"/>
                <a:gd name="T22" fmla="*/ 1 w 821"/>
                <a:gd name="T23" fmla="*/ 163 h 328"/>
                <a:gd name="T24" fmla="*/ 0 w 821"/>
                <a:gd name="T25" fmla="*/ 328 h 328"/>
                <a:gd name="T26" fmla="*/ 104 w 821"/>
                <a:gd name="T27" fmla="*/ 328 h 328"/>
                <a:gd name="T28" fmla="*/ 122 w 821"/>
                <a:gd name="T29" fmla="*/ 328 h 328"/>
                <a:gd name="T30" fmla="*/ 821 w 821"/>
                <a:gd name="T31" fmla="*/ 328 h 328"/>
                <a:gd name="T32" fmla="*/ 821 w 821"/>
                <a:gd name="T33" fmla="*/ 232 h 328"/>
                <a:gd name="T34" fmla="*/ 285 w 821"/>
                <a:gd name="T35" fmla="*/ 23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1" h="328">
                  <a:moveTo>
                    <a:pt x="285" y="232"/>
                  </a:moveTo>
                  <a:cubicBezTo>
                    <a:pt x="285" y="60"/>
                    <a:pt x="285" y="60"/>
                    <a:pt x="285" y="60"/>
                  </a:cubicBezTo>
                  <a:cubicBezTo>
                    <a:pt x="285" y="30"/>
                    <a:pt x="285" y="30"/>
                    <a:pt x="285" y="30"/>
                  </a:cubicBezTo>
                  <a:cubicBezTo>
                    <a:pt x="285" y="23"/>
                    <a:pt x="285" y="23"/>
                    <a:pt x="285" y="23"/>
                  </a:cubicBezTo>
                  <a:cubicBezTo>
                    <a:pt x="285" y="12"/>
                    <a:pt x="274" y="0"/>
                    <a:pt x="262" y="0"/>
                  </a:cubicBezTo>
                  <a:cubicBezTo>
                    <a:pt x="261" y="0"/>
                    <a:pt x="261" y="0"/>
                    <a:pt x="261" y="0"/>
                  </a:cubicBezTo>
                  <a:cubicBezTo>
                    <a:pt x="261" y="0"/>
                    <a:pt x="260" y="0"/>
                    <a:pt x="260" y="0"/>
                  </a:cubicBezTo>
                  <a:cubicBezTo>
                    <a:pt x="260" y="0"/>
                    <a:pt x="260" y="0"/>
                    <a:pt x="260" y="0"/>
                  </a:cubicBezTo>
                  <a:cubicBezTo>
                    <a:pt x="85" y="0"/>
                    <a:pt x="85" y="0"/>
                    <a:pt x="85" y="0"/>
                  </a:cubicBezTo>
                  <a:cubicBezTo>
                    <a:pt x="59" y="0"/>
                    <a:pt x="49" y="18"/>
                    <a:pt x="40" y="32"/>
                  </a:cubicBezTo>
                  <a:cubicBezTo>
                    <a:pt x="21" y="60"/>
                    <a:pt x="1" y="110"/>
                    <a:pt x="1" y="161"/>
                  </a:cubicBezTo>
                  <a:cubicBezTo>
                    <a:pt x="1" y="163"/>
                    <a:pt x="1" y="163"/>
                    <a:pt x="1" y="163"/>
                  </a:cubicBezTo>
                  <a:cubicBezTo>
                    <a:pt x="0" y="328"/>
                    <a:pt x="0" y="328"/>
                    <a:pt x="0" y="328"/>
                  </a:cubicBezTo>
                  <a:cubicBezTo>
                    <a:pt x="104" y="328"/>
                    <a:pt x="104" y="328"/>
                    <a:pt x="104" y="328"/>
                  </a:cubicBezTo>
                  <a:cubicBezTo>
                    <a:pt x="122" y="328"/>
                    <a:pt x="122" y="328"/>
                    <a:pt x="122" y="328"/>
                  </a:cubicBezTo>
                  <a:cubicBezTo>
                    <a:pt x="821" y="328"/>
                    <a:pt x="821" y="328"/>
                    <a:pt x="821" y="328"/>
                  </a:cubicBezTo>
                  <a:cubicBezTo>
                    <a:pt x="821" y="232"/>
                    <a:pt x="821" y="232"/>
                    <a:pt x="821" y="232"/>
                  </a:cubicBezTo>
                  <a:lnTo>
                    <a:pt x="285" y="23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7" name="Freeform 7">
              <a:extLst>
                <a:ext uri="{FF2B5EF4-FFF2-40B4-BE49-F238E27FC236}">
                  <a16:creationId xmlns:a16="http://schemas.microsoft.com/office/drawing/2014/main" id="{A4AFAECD-44CE-4A5A-8568-7A8FDE991CB8}"/>
                </a:ext>
              </a:extLst>
            </p:cNvPr>
            <p:cNvSpPr>
              <a:spLocks/>
            </p:cNvSpPr>
            <p:nvPr/>
          </p:nvSpPr>
          <p:spPr bwMode="auto">
            <a:xfrm>
              <a:off x="4229100" y="2700338"/>
              <a:ext cx="533400" cy="339725"/>
            </a:xfrm>
            <a:custGeom>
              <a:avLst/>
              <a:gdLst>
                <a:gd name="T0" fmla="*/ 247 w 247"/>
                <a:gd name="T1" fmla="*/ 0 h 157"/>
                <a:gd name="T2" fmla="*/ 247 w 247"/>
                <a:gd name="T3" fmla="*/ 100 h 157"/>
                <a:gd name="T4" fmla="*/ 0 w 247"/>
                <a:gd name="T5" fmla="*/ 157 h 157"/>
                <a:gd name="T6" fmla="*/ 60 w 247"/>
                <a:gd name="T7" fmla="*/ 0 h 157"/>
                <a:gd name="T8" fmla="*/ 247 w 247"/>
                <a:gd name="T9" fmla="*/ 0 h 157"/>
              </a:gdLst>
              <a:ahLst/>
              <a:cxnLst>
                <a:cxn ang="0">
                  <a:pos x="T0" y="T1"/>
                </a:cxn>
                <a:cxn ang="0">
                  <a:pos x="T2" y="T3"/>
                </a:cxn>
                <a:cxn ang="0">
                  <a:pos x="T4" y="T5"/>
                </a:cxn>
                <a:cxn ang="0">
                  <a:pos x="T6" y="T7"/>
                </a:cxn>
                <a:cxn ang="0">
                  <a:pos x="T8" y="T9"/>
                </a:cxn>
              </a:cxnLst>
              <a:rect l="0" t="0" r="r" b="b"/>
              <a:pathLst>
                <a:path w="247" h="157">
                  <a:moveTo>
                    <a:pt x="247" y="0"/>
                  </a:moveTo>
                  <a:cubicBezTo>
                    <a:pt x="247" y="100"/>
                    <a:pt x="247" y="100"/>
                    <a:pt x="247" y="100"/>
                  </a:cubicBezTo>
                  <a:cubicBezTo>
                    <a:pt x="247" y="100"/>
                    <a:pt x="178" y="134"/>
                    <a:pt x="0" y="157"/>
                  </a:cubicBezTo>
                  <a:cubicBezTo>
                    <a:pt x="0" y="157"/>
                    <a:pt x="2" y="44"/>
                    <a:pt x="60" y="0"/>
                  </a:cubicBezTo>
                  <a:lnTo>
                    <a:pt x="247" y="0"/>
                  </a:lnTo>
                  <a:close/>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88" name="Oval 8">
              <a:extLst>
                <a:ext uri="{FF2B5EF4-FFF2-40B4-BE49-F238E27FC236}">
                  <a16:creationId xmlns:a16="http://schemas.microsoft.com/office/drawing/2014/main" id="{D9289C76-D83A-4008-9FB3-4C91212FF5DE}"/>
                </a:ext>
              </a:extLst>
            </p:cNvPr>
            <p:cNvSpPr>
              <a:spLocks noChangeArrowheads="1"/>
            </p:cNvSpPr>
            <p:nvPr/>
          </p:nvSpPr>
          <p:spPr bwMode="auto">
            <a:xfrm>
              <a:off x="4486275"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89" name="Oval 9">
              <a:extLst>
                <a:ext uri="{FF2B5EF4-FFF2-40B4-BE49-F238E27FC236}">
                  <a16:creationId xmlns:a16="http://schemas.microsoft.com/office/drawing/2014/main" id="{12E88A07-B548-47E4-9D42-7BE134E09342}"/>
                </a:ext>
              </a:extLst>
            </p:cNvPr>
            <p:cNvSpPr>
              <a:spLocks noChangeArrowheads="1"/>
            </p:cNvSpPr>
            <p:nvPr/>
          </p:nvSpPr>
          <p:spPr bwMode="auto">
            <a:xfrm>
              <a:off x="4486275"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0" name="Oval 10">
              <a:extLst>
                <a:ext uri="{FF2B5EF4-FFF2-40B4-BE49-F238E27FC236}">
                  <a16:creationId xmlns:a16="http://schemas.microsoft.com/office/drawing/2014/main" id="{04DA806E-EDEC-4E75-85A5-E8050F566C39}"/>
                </a:ext>
              </a:extLst>
            </p:cNvPr>
            <p:cNvSpPr>
              <a:spLocks noChangeArrowheads="1"/>
            </p:cNvSpPr>
            <p:nvPr/>
          </p:nvSpPr>
          <p:spPr bwMode="auto">
            <a:xfrm>
              <a:off x="4538663" y="3275013"/>
              <a:ext cx="188913"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1" name="Oval 11">
              <a:extLst>
                <a:ext uri="{FF2B5EF4-FFF2-40B4-BE49-F238E27FC236}">
                  <a16:creationId xmlns:a16="http://schemas.microsoft.com/office/drawing/2014/main" id="{4DA9CABE-8BC1-43B5-9A01-4166E2093BF8}"/>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2" name="Oval 12">
              <a:extLst>
                <a:ext uri="{FF2B5EF4-FFF2-40B4-BE49-F238E27FC236}">
                  <a16:creationId xmlns:a16="http://schemas.microsoft.com/office/drawing/2014/main" id="{650F97FF-C1D0-4018-BBCE-CC010B47FEC4}"/>
                </a:ext>
              </a:extLst>
            </p:cNvPr>
            <p:cNvSpPr>
              <a:spLocks noChangeArrowheads="1"/>
            </p:cNvSpPr>
            <p:nvPr/>
          </p:nvSpPr>
          <p:spPr bwMode="auto">
            <a:xfrm>
              <a:off x="4605338"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3" name="Oval 13">
              <a:extLst>
                <a:ext uri="{FF2B5EF4-FFF2-40B4-BE49-F238E27FC236}">
                  <a16:creationId xmlns:a16="http://schemas.microsoft.com/office/drawing/2014/main" id="{D923C5B9-D912-4B90-949D-A74368B6E2D7}"/>
                </a:ext>
              </a:extLst>
            </p:cNvPr>
            <p:cNvSpPr>
              <a:spLocks noChangeArrowheads="1"/>
            </p:cNvSpPr>
            <p:nvPr/>
          </p:nvSpPr>
          <p:spPr bwMode="auto">
            <a:xfrm>
              <a:off x="5583238"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4" name="Oval 14">
              <a:extLst>
                <a:ext uri="{FF2B5EF4-FFF2-40B4-BE49-F238E27FC236}">
                  <a16:creationId xmlns:a16="http://schemas.microsoft.com/office/drawing/2014/main" id="{C2FF5E56-8B83-4DCB-8FA3-C0A1D9D6BB43}"/>
                </a:ext>
              </a:extLst>
            </p:cNvPr>
            <p:cNvSpPr>
              <a:spLocks noChangeArrowheads="1"/>
            </p:cNvSpPr>
            <p:nvPr/>
          </p:nvSpPr>
          <p:spPr bwMode="auto">
            <a:xfrm>
              <a:off x="5583238"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5" name="Oval 15">
              <a:extLst>
                <a:ext uri="{FF2B5EF4-FFF2-40B4-BE49-F238E27FC236}">
                  <a16:creationId xmlns:a16="http://schemas.microsoft.com/office/drawing/2014/main" id="{65D389CF-59B7-4C13-BAB8-5671B569D51C}"/>
                </a:ext>
              </a:extLst>
            </p:cNvPr>
            <p:cNvSpPr>
              <a:spLocks noChangeArrowheads="1"/>
            </p:cNvSpPr>
            <p:nvPr/>
          </p:nvSpPr>
          <p:spPr bwMode="auto">
            <a:xfrm>
              <a:off x="5634038"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296" name="Oval 16">
              <a:extLst>
                <a:ext uri="{FF2B5EF4-FFF2-40B4-BE49-F238E27FC236}">
                  <a16:creationId xmlns:a16="http://schemas.microsoft.com/office/drawing/2014/main" id="{AAE31556-3D7A-42E1-A972-C856E8B83147}"/>
                </a:ext>
              </a:extLst>
            </p:cNvPr>
            <p:cNvSpPr>
              <a:spLocks noChangeArrowheads="1"/>
            </p:cNvSpPr>
            <p:nvPr/>
          </p:nvSpPr>
          <p:spPr bwMode="auto">
            <a:xfrm>
              <a:off x="5700713"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7" name="Oval 17">
              <a:extLst>
                <a:ext uri="{FF2B5EF4-FFF2-40B4-BE49-F238E27FC236}">
                  <a16:creationId xmlns:a16="http://schemas.microsoft.com/office/drawing/2014/main" id="{55BD6212-57DB-4ED4-9350-02068B928B7F}"/>
                </a:ext>
              </a:extLst>
            </p:cNvPr>
            <p:cNvSpPr>
              <a:spLocks noChangeArrowheads="1"/>
            </p:cNvSpPr>
            <p:nvPr/>
          </p:nvSpPr>
          <p:spPr bwMode="auto">
            <a:xfrm>
              <a:off x="5238750" y="3222625"/>
              <a:ext cx="292100"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98" name="Oval 18">
              <a:extLst>
                <a:ext uri="{FF2B5EF4-FFF2-40B4-BE49-F238E27FC236}">
                  <a16:creationId xmlns:a16="http://schemas.microsoft.com/office/drawing/2014/main" id="{DE5F1F38-3831-44AB-8DE7-8D9D8499BF8D}"/>
                </a:ext>
              </a:extLst>
            </p:cNvPr>
            <p:cNvSpPr>
              <a:spLocks noChangeArrowheads="1"/>
            </p:cNvSpPr>
            <p:nvPr/>
          </p:nvSpPr>
          <p:spPr bwMode="auto">
            <a:xfrm>
              <a:off x="5238750" y="3222625"/>
              <a:ext cx="292100"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299" name="Oval 19">
              <a:extLst>
                <a:ext uri="{FF2B5EF4-FFF2-40B4-BE49-F238E27FC236}">
                  <a16:creationId xmlns:a16="http://schemas.microsoft.com/office/drawing/2014/main" id="{3F23CA3F-D7A3-4975-B5FF-26A8D449A76A}"/>
                </a:ext>
              </a:extLst>
            </p:cNvPr>
            <p:cNvSpPr>
              <a:spLocks noChangeArrowheads="1"/>
            </p:cNvSpPr>
            <p:nvPr/>
          </p:nvSpPr>
          <p:spPr bwMode="auto">
            <a:xfrm>
              <a:off x="5289550" y="3275013"/>
              <a:ext cx="192088"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0" name="Oval 20">
              <a:extLst>
                <a:ext uri="{FF2B5EF4-FFF2-40B4-BE49-F238E27FC236}">
                  <a16:creationId xmlns:a16="http://schemas.microsoft.com/office/drawing/2014/main" id="{00AB74FD-333E-4026-AE86-22E9BA4D4EF5}"/>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1" name="Oval 21">
              <a:extLst>
                <a:ext uri="{FF2B5EF4-FFF2-40B4-BE49-F238E27FC236}">
                  <a16:creationId xmlns:a16="http://schemas.microsoft.com/office/drawing/2014/main" id="{339687CE-8A7D-47EE-B660-111B8FDDC284}"/>
                </a:ext>
              </a:extLst>
            </p:cNvPr>
            <p:cNvSpPr>
              <a:spLocks noChangeArrowheads="1"/>
            </p:cNvSpPr>
            <p:nvPr/>
          </p:nvSpPr>
          <p:spPr bwMode="auto">
            <a:xfrm>
              <a:off x="5357813" y="3341688"/>
              <a:ext cx="53975"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2" name="Oval 22">
              <a:extLst>
                <a:ext uri="{FF2B5EF4-FFF2-40B4-BE49-F238E27FC236}">
                  <a16:creationId xmlns:a16="http://schemas.microsoft.com/office/drawing/2014/main" id="{DD6E6968-3FA8-4FD9-B17A-9F584E5E150D}"/>
                </a:ext>
              </a:extLst>
            </p:cNvPr>
            <p:cNvSpPr>
              <a:spLocks noChangeArrowheads="1"/>
            </p:cNvSpPr>
            <p:nvPr/>
          </p:nvSpPr>
          <p:spPr bwMode="auto">
            <a:xfrm>
              <a:off x="6780213" y="3222625"/>
              <a:ext cx="293688" cy="293687"/>
            </a:xfrm>
            <a:prstGeom prst="ellipse">
              <a:avLst/>
            </a:prstGeom>
            <a:solidFill>
              <a:srgbClr val="333333"/>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3" name="Oval 23">
              <a:extLst>
                <a:ext uri="{FF2B5EF4-FFF2-40B4-BE49-F238E27FC236}">
                  <a16:creationId xmlns:a16="http://schemas.microsoft.com/office/drawing/2014/main" id="{96028A0A-4DE1-4D14-AF0D-CE9EB961A40E}"/>
                </a:ext>
              </a:extLst>
            </p:cNvPr>
            <p:cNvSpPr>
              <a:spLocks noChangeArrowheads="1"/>
            </p:cNvSpPr>
            <p:nvPr/>
          </p:nvSpPr>
          <p:spPr bwMode="auto">
            <a:xfrm>
              <a:off x="6780213" y="3222625"/>
              <a:ext cx="293688" cy="293687"/>
            </a:xfrm>
            <a:prstGeom prst="ellipse">
              <a:avLst/>
            </a:prstGeom>
            <a:solidFill>
              <a:schemeClr val="bg1">
                <a:lumMod val="65000"/>
              </a:schemeClr>
            </a:solidFill>
            <a:ln w="11"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4" name="Oval 24">
              <a:extLst>
                <a:ext uri="{FF2B5EF4-FFF2-40B4-BE49-F238E27FC236}">
                  <a16:creationId xmlns:a16="http://schemas.microsoft.com/office/drawing/2014/main" id="{840B817F-7E9A-404F-9A54-32CB39B6CD4B}"/>
                </a:ext>
              </a:extLst>
            </p:cNvPr>
            <p:cNvSpPr>
              <a:spLocks noChangeArrowheads="1"/>
            </p:cNvSpPr>
            <p:nvPr/>
          </p:nvSpPr>
          <p:spPr bwMode="auto">
            <a:xfrm>
              <a:off x="6831013"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5" name="Oval 25">
              <a:extLst>
                <a:ext uri="{FF2B5EF4-FFF2-40B4-BE49-F238E27FC236}">
                  <a16:creationId xmlns:a16="http://schemas.microsoft.com/office/drawing/2014/main" id="{5D074728-6B3D-4894-A65E-7A55DDE82E0E}"/>
                </a:ext>
              </a:extLst>
            </p:cNvPr>
            <p:cNvSpPr>
              <a:spLocks noChangeArrowheads="1"/>
            </p:cNvSpPr>
            <p:nvPr/>
          </p:nvSpPr>
          <p:spPr bwMode="auto">
            <a:xfrm>
              <a:off x="6897688" y="3341688"/>
              <a:ext cx="57150"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6" name="Oval 26">
              <a:extLst>
                <a:ext uri="{FF2B5EF4-FFF2-40B4-BE49-F238E27FC236}">
                  <a16:creationId xmlns:a16="http://schemas.microsoft.com/office/drawing/2014/main" id="{248EE1C7-E81D-4036-BB0F-A3C31E92C5EA}"/>
                </a:ext>
              </a:extLst>
            </p:cNvPr>
            <p:cNvSpPr>
              <a:spLocks noChangeArrowheads="1"/>
            </p:cNvSpPr>
            <p:nvPr/>
          </p:nvSpPr>
          <p:spPr bwMode="auto">
            <a:xfrm>
              <a:off x="6434138" y="3222625"/>
              <a:ext cx="293688" cy="293687"/>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07" name="Oval 27">
              <a:extLst>
                <a:ext uri="{FF2B5EF4-FFF2-40B4-BE49-F238E27FC236}">
                  <a16:creationId xmlns:a16="http://schemas.microsoft.com/office/drawing/2014/main" id="{B3ED0802-A38A-43CE-8EE1-EF432734C9BE}"/>
                </a:ext>
              </a:extLst>
            </p:cNvPr>
            <p:cNvSpPr>
              <a:spLocks noChangeArrowheads="1"/>
            </p:cNvSpPr>
            <p:nvPr/>
          </p:nvSpPr>
          <p:spPr bwMode="auto">
            <a:xfrm>
              <a:off x="6434138" y="3222625"/>
              <a:ext cx="293688" cy="293687"/>
            </a:xfrm>
            <a:prstGeom prst="ellipse">
              <a:avLst/>
            </a:prstGeom>
            <a:noFill/>
            <a:ln w="11" cap="flat">
              <a:no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p>
          </p:txBody>
        </p:sp>
        <p:sp>
          <p:nvSpPr>
            <p:cNvPr id="308" name="Oval 28">
              <a:extLst>
                <a:ext uri="{FF2B5EF4-FFF2-40B4-BE49-F238E27FC236}">
                  <a16:creationId xmlns:a16="http://schemas.microsoft.com/office/drawing/2014/main" id="{E86B2B21-7BEF-4E85-87C1-406FBA974B4D}"/>
                </a:ext>
              </a:extLst>
            </p:cNvPr>
            <p:cNvSpPr>
              <a:spLocks noChangeArrowheads="1"/>
            </p:cNvSpPr>
            <p:nvPr/>
          </p:nvSpPr>
          <p:spPr bwMode="auto">
            <a:xfrm>
              <a:off x="6486525" y="3275013"/>
              <a:ext cx="190500" cy="188912"/>
            </a:xfrm>
            <a:prstGeom prst="ellipse">
              <a:avLst/>
            </a:pr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09" name="Oval 29">
              <a:extLst>
                <a:ext uri="{FF2B5EF4-FFF2-40B4-BE49-F238E27FC236}">
                  <a16:creationId xmlns:a16="http://schemas.microsoft.com/office/drawing/2014/main" id="{2229DA3E-FC48-4BBE-8CE4-3217D32B74B3}"/>
                </a:ext>
              </a:extLst>
            </p:cNvPr>
            <p:cNvSpPr>
              <a:spLocks noChangeArrowheads="1"/>
            </p:cNvSpPr>
            <p:nvPr/>
          </p:nvSpPr>
          <p:spPr bwMode="auto">
            <a:xfrm>
              <a:off x="6553200" y="3341688"/>
              <a:ext cx="55563" cy="55562"/>
            </a:xfrm>
            <a:prstGeom prst="ellipse">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0" name="Freeform 30">
              <a:extLst>
                <a:ext uri="{FF2B5EF4-FFF2-40B4-BE49-F238E27FC236}">
                  <a16:creationId xmlns:a16="http://schemas.microsoft.com/office/drawing/2014/main" id="{46AA6B49-B7CC-4DC0-96E5-18263BEB6785}"/>
                </a:ext>
              </a:extLst>
            </p:cNvPr>
            <p:cNvSpPr>
              <a:spLocks/>
            </p:cNvSpPr>
            <p:nvPr/>
          </p:nvSpPr>
          <p:spPr bwMode="auto">
            <a:xfrm>
              <a:off x="4222750" y="3289300"/>
              <a:ext cx="76200"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1" name="Freeform 31">
              <a:extLst>
                <a:ext uri="{FF2B5EF4-FFF2-40B4-BE49-F238E27FC236}">
                  <a16:creationId xmlns:a16="http://schemas.microsoft.com/office/drawing/2014/main" id="{2AA4BB78-7C0C-4BA8-BEDD-174FEEF49433}"/>
                </a:ext>
              </a:extLst>
            </p:cNvPr>
            <p:cNvSpPr>
              <a:spLocks/>
            </p:cNvSpPr>
            <p:nvPr/>
          </p:nvSpPr>
          <p:spPr bwMode="auto">
            <a:xfrm>
              <a:off x="6035675" y="3289300"/>
              <a:ext cx="74613" cy="34925"/>
            </a:xfrm>
            <a:custGeom>
              <a:avLst/>
              <a:gdLst>
                <a:gd name="T0" fmla="*/ 35 w 35"/>
                <a:gd name="T1" fmla="*/ 8 h 16"/>
                <a:gd name="T2" fmla="*/ 26 w 35"/>
                <a:gd name="T3" fmla="*/ 16 h 16"/>
                <a:gd name="T4" fmla="*/ 9 w 35"/>
                <a:gd name="T5" fmla="*/ 16 h 16"/>
                <a:gd name="T6" fmla="*/ 0 w 35"/>
                <a:gd name="T7" fmla="*/ 8 h 16"/>
                <a:gd name="T8" fmla="*/ 9 w 35"/>
                <a:gd name="T9" fmla="*/ 0 h 16"/>
                <a:gd name="T10" fmla="*/ 26 w 35"/>
                <a:gd name="T11" fmla="*/ 0 h 16"/>
                <a:gd name="T12" fmla="*/ 35 w 35"/>
                <a:gd name="T13" fmla="*/ 8 h 16"/>
              </a:gdLst>
              <a:ahLst/>
              <a:cxnLst>
                <a:cxn ang="0">
                  <a:pos x="T0" y="T1"/>
                </a:cxn>
                <a:cxn ang="0">
                  <a:pos x="T2" y="T3"/>
                </a:cxn>
                <a:cxn ang="0">
                  <a:pos x="T4" y="T5"/>
                </a:cxn>
                <a:cxn ang="0">
                  <a:pos x="T6" y="T7"/>
                </a:cxn>
                <a:cxn ang="0">
                  <a:pos x="T8" y="T9"/>
                </a:cxn>
                <a:cxn ang="0">
                  <a:pos x="T10" y="T11"/>
                </a:cxn>
                <a:cxn ang="0">
                  <a:pos x="T12" y="T13"/>
                </a:cxn>
              </a:cxnLst>
              <a:rect l="0" t="0" r="r" b="b"/>
              <a:pathLst>
                <a:path w="35" h="16">
                  <a:moveTo>
                    <a:pt x="35" y="8"/>
                  </a:moveTo>
                  <a:cubicBezTo>
                    <a:pt x="35" y="12"/>
                    <a:pt x="31" y="16"/>
                    <a:pt x="26" y="16"/>
                  </a:cubicBezTo>
                  <a:cubicBezTo>
                    <a:pt x="9" y="16"/>
                    <a:pt x="9" y="16"/>
                    <a:pt x="9" y="16"/>
                  </a:cubicBezTo>
                  <a:cubicBezTo>
                    <a:pt x="4" y="16"/>
                    <a:pt x="0" y="12"/>
                    <a:pt x="0" y="8"/>
                  </a:cubicBezTo>
                  <a:cubicBezTo>
                    <a:pt x="0" y="4"/>
                    <a:pt x="4" y="0"/>
                    <a:pt x="9" y="0"/>
                  </a:cubicBezTo>
                  <a:cubicBezTo>
                    <a:pt x="26" y="0"/>
                    <a:pt x="26" y="0"/>
                    <a:pt x="26" y="0"/>
                  </a:cubicBezTo>
                  <a:cubicBezTo>
                    <a:pt x="31" y="0"/>
                    <a:pt x="35" y="4"/>
                    <a:pt x="35" y="8"/>
                  </a:cubicBezTo>
                </a:path>
              </a:pathLst>
            </a:custGeom>
            <a:solidFill>
              <a:srgbClr val="FFFFFF"/>
            </a:solidFill>
            <a:ln w="9525">
              <a:noFill/>
              <a:round/>
              <a:headEnd/>
              <a:tailEnd/>
            </a:ln>
            <a:extLst/>
          </p:spPr>
          <p:txBody>
            <a:bodyPr vert="horz" wrap="square" lIns="121920" tIns="60960" rIns="121920" bIns="60960" numCol="1" anchor="t" anchorCtr="0" compatLnSpc="1">
              <a:prstTxWarp prst="textNoShape">
                <a:avLst/>
              </a:prstTxWarp>
            </a:bodyPr>
            <a:lstStyle/>
            <a:p>
              <a:endParaRPr lang="en-US" sz="2400"/>
            </a:p>
          </p:txBody>
        </p:sp>
        <p:sp>
          <p:nvSpPr>
            <p:cNvPr id="312" name="Rectangle 32">
              <a:extLst>
                <a:ext uri="{FF2B5EF4-FFF2-40B4-BE49-F238E27FC236}">
                  <a16:creationId xmlns:a16="http://schemas.microsoft.com/office/drawing/2014/main" id="{DE1B3BE0-EA64-40D6-B4E6-59332604B3E4}"/>
                </a:ext>
              </a:extLst>
            </p:cNvPr>
            <p:cNvSpPr>
              <a:spLocks noChangeArrowheads="1"/>
            </p:cNvSpPr>
            <p:nvPr/>
          </p:nvSpPr>
          <p:spPr bwMode="auto">
            <a:xfrm>
              <a:off x="4573588" y="2692400"/>
              <a:ext cx="25400" cy="293687"/>
            </a:xfrm>
            <a:prstGeom prst="rect">
              <a:avLst/>
            </a:pr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313" name="Freeform 33">
              <a:extLst>
                <a:ext uri="{FF2B5EF4-FFF2-40B4-BE49-F238E27FC236}">
                  <a16:creationId xmlns:a16="http://schemas.microsoft.com/office/drawing/2014/main" id="{B6133CFC-4761-4CE5-9C5A-CB3E32D396E6}"/>
                </a:ext>
              </a:extLst>
            </p:cNvPr>
            <p:cNvSpPr>
              <a:spLocks/>
            </p:cNvSpPr>
            <p:nvPr/>
          </p:nvSpPr>
          <p:spPr bwMode="auto">
            <a:xfrm>
              <a:off x="4849813" y="3101975"/>
              <a:ext cx="2286000" cy="39687"/>
            </a:xfrm>
            <a:custGeom>
              <a:avLst/>
              <a:gdLst>
                <a:gd name="T0" fmla="*/ 1044 w 1060"/>
                <a:gd name="T1" fmla="*/ 0 h 19"/>
                <a:gd name="T2" fmla="*/ 19 w 1060"/>
                <a:gd name="T3" fmla="*/ 0 h 19"/>
                <a:gd name="T4" fmla="*/ 0 w 1060"/>
                <a:gd name="T5" fmla="*/ 8 h 19"/>
                <a:gd name="T6" fmla="*/ 0 w 1060"/>
                <a:gd name="T7" fmla="*/ 19 h 19"/>
                <a:gd name="T8" fmla="*/ 1060 w 1060"/>
                <a:gd name="T9" fmla="*/ 19 h 19"/>
                <a:gd name="T10" fmla="*/ 1060 w 1060"/>
                <a:gd name="T11" fmla="*/ 8 h 19"/>
                <a:gd name="T12" fmla="*/ 1044 w 1060"/>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1060" h="19">
                  <a:moveTo>
                    <a:pt x="1044" y="0"/>
                  </a:moveTo>
                  <a:cubicBezTo>
                    <a:pt x="19" y="0"/>
                    <a:pt x="19" y="0"/>
                    <a:pt x="19" y="0"/>
                  </a:cubicBezTo>
                  <a:cubicBezTo>
                    <a:pt x="9" y="0"/>
                    <a:pt x="0" y="4"/>
                    <a:pt x="0" y="8"/>
                  </a:cubicBezTo>
                  <a:cubicBezTo>
                    <a:pt x="0" y="19"/>
                    <a:pt x="0" y="19"/>
                    <a:pt x="0" y="19"/>
                  </a:cubicBezTo>
                  <a:cubicBezTo>
                    <a:pt x="1060" y="19"/>
                    <a:pt x="1060" y="19"/>
                    <a:pt x="1060" y="19"/>
                  </a:cubicBezTo>
                  <a:cubicBezTo>
                    <a:pt x="1060" y="8"/>
                    <a:pt x="1060" y="8"/>
                    <a:pt x="1060" y="8"/>
                  </a:cubicBezTo>
                  <a:cubicBezTo>
                    <a:pt x="1060" y="4"/>
                    <a:pt x="1055" y="0"/>
                    <a:pt x="1044" y="0"/>
                  </a:cubicBezTo>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p>
          </p:txBody>
        </p:sp>
      </p:grpSp>
      <p:sp>
        <p:nvSpPr>
          <p:cNvPr id="335" name="Rectangle 43">
            <a:extLst>
              <a:ext uri="{FF2B5EF4-FFF2-40B4-BE49-F238E27FC236}">
                <a16:creationId xmlns:a16="http://schemas.microsoft.com/office/drawing/2014/main" id="{433B8B94-B43B-464E-B7FC-7ACCCBB3F930}"/>
              </a:ext>
            </a:extLst>
          </p:cNvPr>
          <p:cNvSpPr>
            <a:spLocks noChangeAspect="1" noChangeArrowheads="1"/>
          </p:cNvSpPr>
          <p:nvPr/>
        </p:nvSpPr>
        <p:spPr bwMode="auto">
          <a:xfrm>
            <a:off x="506788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6" name="Rectangle 43">
            <a:extLst>
              <a:ext uri="{FF2B5EF4-FFF2-40B4-BE49-F238E27FC236}">
                <a16:creationId xmlns:a16="http://schemas.microsoft.com/office/drawing/2014/main" id="{DB43304B-3E0A-48F6-8474-2C45ADD8AF36}"/>
              </a:ext>
            </a:extLst>
          </p:cNvPr>
          <p:cNvSpPr>
            <a:spLocks noChangeAspect="1" noChangeArrowheads="1"/>
          </p:cNvSpPr>
          <p:nvPr/>
        </p:nvSpPr>
        <p:spPr bwMode="auto">
          <a:xfrm>
            <a:off x="5067886"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7" name="Rectangle 43">
            <a:extLst>
              <a:ext uri="{FF2B5EF4-FFF2-40B4-BE49-F238E27FC236}">
                <a16:creationId xmlns:a16="http://schemas.microsoft.com/office/drawing/2014/main" id="{C04F59F6-67E6-44E6-9166-FE7F9DACA572}"/>
              </a:ext>
            </a:extLst>
          </p:cNvPr>
          <p:cNvSpPr>
            <a:spLocks noChangeAspect="1" noChangeArrowheads="1"/>
          </p:cNvSpPr>
          <p:nvPr/>
        </p:nvSpPr>
        <p:spPr bwMode="auto">
          <a:xfrm>
            <a:off x="5067886" y="5226521"/>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39" name="Rectangle 43">
            <a:extLst>
              <a:ext uri="{FF2B5EF4-FFF2-40B4-BE49-F238E27FC236}">
                <a16:creationId xmlns:a16="http://schemas.microsoft.com/office/drawing/2014/main" id="{EBFC2311-4571-46AA-9A67-72552FEE6361}"/>
              </a:ext>
            </a:extLst>
          </p:cNvPr>
          <p:cNvSpPr>
            <a:spLocks noChangeAspect="1" noChangeArrowheads="1"/>
          </p:cNvSpPr>
          <p:nvPr/>
        </p:nvSpPr>
        <p:spPr bwMode="auto">
          <a:xfrm>
            <a:off x="6042076"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3" name="Rectangle 43">
            <a:extLst>
              <a:ext uri="{FF2B5EF4-FFF2-40B4-BE49-F238E27FC236}">
                <a16:creationId xmlns:a16="http://schemas.microsoft.com/office/drawing/2014/main" id="{99784737-9AAF-4BB6-9427-D22763A31F2F}"/>
              </a:ext>
            </a:extLst>
          </p:cNvPr>
          <p:cNvSpPr>
            <a:spLocks noChangeAspect="1" noChangeArrowheads="1"/>
          </p:cNvSpPr>
          <p:nvPr/>
        </p:nvSpPr>
        <p:spPr bwMode="auto">
          <a:xfrm>
            <a:off x="7020550" y="5611178"/>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4" name="Rectangle 43">
            <a:extLst>
              <a:ext uri="{FF2B5EF4-FFF2-40B4-BE49-F238E27FC236}">
                <a16:creationId xmlns:a16="http://schemas.microsoft.com/office/drawing/2014/main" id="{77213F00-7C95-42BB-A971-F29EE0BD74C0}"/>
              </a:ext>
            </a:extLst>
          </p:cNvPr>
          <p:cNvSpPr>
            <a:spLocks noChangeAspect="1" noChangeArrowheads="1"/>
          </p:cNvSpPr>
          <p:nvPr/>
        </p:nvSpPr>
        <p:spPr bwMode="auto">
          <a:xfrm>
            <a:off x="7020550" y="541988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7" name="Rectangle 43">
            <a:extLst>
              <a:ext uri="{FF2B5EF4-FFF2-40B4-BE49-F238E27FC236}">
                <a16:creationId xmlns:a16="http://schemas.microsoft.com/office/drawing/2014/main" id="{E6AB6630-1049-4563-A549-8DA8F12C9DCC}"/>
              </a:ext>
            </a:extLst>
          </p:cNvPr>
          <p:cNvSpPr>
            <a:spLocks noChangeAspect="1" noChangeArrowheads="1"/>
          </p:cNvSpPr>
          <p:nvPr/>
        </p:nvSpPr>
        <p:spPr bwMode="auto">
          <a:xfrm>
            <a:off x="909747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8" name="Rectangle 43">
            <a:extLst>
              <a:ext uri="{FF2B5EF4-FFF2-40B4-BE49-F238E27FC236}">
                <a16:creationId xmlns:a16="http://schemas.microsoft.com/office/drawing/2014/main" id="{F84B423C-4B88-47C3-B122-3745E9492002}"/>
              </a:ext>
            </a:extLst>
          </p:cNvPr>
          <p:cNvSpPr>
            <a:spLocks noChangeAspect="1" noChangeArrowheads="1"/>
          </p:cNvSpPr>
          <p:nvPr/>
        </p:nvSpPr>
        <p:spPr bwMode="auto">
          <a:xfrm>
            <a:off x="909747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49" name="Rectangle 43">
            <a:extLst>
              <a:ext uri="{FF2B5EF4-FFF2-40B4-BE49-F238E27FC236}">
                <a16:creationId xmlns:a16="http://schemas.microsoft.com/office/drawing/2014/main" id="{08440F75-8F98-4D93-891D-CB776F8ECB4E}"/>
              </a:ext>
            </a:extLst>
          </p:cNvPr>
          <p:cNvSpPr>
            <a:spLocks noChangeAspect="1" noChangeArrowheads="1"/>
          </p:cNvSpPr>
          <p:nvPr/>
        </p:nvSpPr>
        <p:spPr bwMode="auto">
          <a:xfrm>
            <a:off x="909747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1" name="Rectangle 43">
            <a:extLst>
              <a:ext uri="{FF2B5EF4-FFF2-40B4-BE49-F238E27FC236}">
                <a16:creationId xmlns:a16="http://schemas.microsoft.com/office/drawing/2014/main" id="{8AA5FFE3-7059-4C9D-91EB-04D0B72657B3}"/>
              </a:ext>
            </a:extLst>
          </p:cNvPr>
          <p:cNvSpPr>
            <a:spLocks noChangeAspect="1" noChangeArrowheads="1"/>
          </p:cNvSpPr>
          <p:nvPr/>
        </p:nvSpPr>
        <p:spPr bwMode="auto">
          <a:xfrm>
            <a:off x="10071667"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2" name="Rectangle 43">
            <a:extLst>
              <a:ext uri="{FF2B5EF4-FFF2-40B4-BE49-F238E27FC236}">
                <a16:creationId xmlns:a16="http://schemas.microsoft.com/office/drawing/2014/main" id="{837C3A6C-7E8A-49D9-9636-AEA5A5351D57}"/>
              </a:ext>
            </a:extLst>
          </p:cNvPr>
          <p:cNvSpPr>
            <a:spLocks noChangeAspect="1" noChangeArrowheads="1"/>
          </p:cNvSpPr>
          <p:nvPr/>
        </p:nvSpPr>
        <p:spPr bwMode="auto">
          <a:xfrm>
            <a:off x="10071667"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3" name="Rectangle 43">
            <a:extLst>
              <a:ext uri="{FF2B5EF4-FFF2-40B4-BE49-F238E27FC236}">
                <a16:creationId xmlns:a16="http://schemas.microsoft.com/office/drawing/2014/main" id="{3E618FB8-CD06-4F00-9F0C-18A9DC267454}"/>
              </a:ext>
            </a:extLst>
          </p:cNvPr>
          <p:cNvSpPr>
            <a:spLocks noChangeAspect="1" noChangeArrowheads="1"/>
          </p:cNvSpPr>
          <p:nvPr/>
        </p:nvSpPr>
        <p:spPr bwMode="auto">
          <a:xfrm>
            <a:off x="10071667"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5" name="Rectangle 43">
            <a:extLst>
              <a:ext uri="{FF2B5EF4-FFF2-40B4-BE49-F238E27FC236}">
                <a16:creationId xmlns:a16="http://schemas.microsoft.com/office/drawing/2014/main" id="{5F351EC0-588F-493E-8B5E-571AD81E92C0}"/>
              </a:ext>
            </a:extLst>
          </p:cNvPr>
          <p:cNvSpPr>
            <a:spLocks noChangeAspect="1" noChangeArrowheads="1"/>
          </p:cNvSpPr>
          <p:nvPr/>
        </p:nvSpPr>
        <p:spPr bwMode="auto">
          <a:xfrm>
            <a:off x="11050141" y="5611178"/>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6" name="Rectangle 43">
            <a:extLst>
              <a:ext uri="{FF2B5EF4-FFF2-40B4-BE49-F238E27FC236}">
                <a16:creationId xmlns:a16="http://schemas.microsoft.com/office/drawing/2014/main" id="{904F9E26-4B84-42A1-890D-A2BCD80DCA08}"/>
              </a:ext>
            </a:extLst>
          </p:cNvPr>
          <p:cNvSpPr>
            <a:spLocks noChangeAspect="1" noChangeArrowheads="1"/>
          </p:cNvSpPr>
          <p:nvPr/>
        </p:nvSpPr>
        <p:spPr bwMode="auto">
          <a:xfrm>
            <a:off x="11050141" y="541988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7" name="Rectangle 43">
            <a:extLst>
              <a:ext uri="{FF2B5EF4-FFF2-40B4-BE49-F238E27FC236}">
                <a16:creationId xmlns:a16="http://schemas.microsoft.com/office/drawing/2014/main" id="{3C5FA9C5-79F1-4F39-9191-F519CDF36A7F}"/>
              </a:ext>
            </a:extLst>
          </p:cNvPr>
          <p:cNvSpPr>
            <a:spLocks noChangeAspect="1" noChangeArrowheads="1"/>
          </p:cNvSpPr>
          <p:nvPr/>
        </p:nvSpPr>
        <p:spPr bwMode="auto">
          <a:xfrm>
            <a:off x="11050141" y="5226521"/>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59" name="TextBox 358">
            <a:extLst>
              <a:ext uri="{FF2B5EF4-FFF2-40B4-BE49-F238E27FC236}">
                <a16:creationId xmlns:a16="http://schemas.microsoft.com/office/drawing/2014/main" id="{366AB62D-B72C-47D8-B38A-75122598AD6D}"/>
              </a:ext>
            </a:extLst>
          </p:cNvPr>
          <p:cNvSpPr txBox="1"/>
          <p:nvPr/>
        </p:nvSpPr>
        <p:spPr>
          <a:xfrm>
            <a:off x="3341511" y="258228"/>
            <a:ext cx="5508978" cy="1046440"/>
          </a:xfrm>
          <a:prstGeom prst="rect">
            <a:avLst/>
          </a:prstGeom>
          <a:noFill/>
          <a:ln>
            <a:noFill/>
          </a:ln>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3" name="Rectangle 43">
            <a:extLst>
              <a:ext uri="{FF2B5EF4-FFF2-40B4-BE49-F238E27FC236}">
                <a16:creationId xmlns:a16="http://schemas.microsoft.com/office/drawing/2014/main" id="{696B9143-2FA3-4CDE-A13E-1311B5180DF0}"/>
              </a:ext>
            </a:extLst>
          </p:cNvPr>
          <p:cNvSpPr>
            <a:spLocks noChangeAspect="1" noChangeArrowheads="1"/>
          </p:cNvSpPr>
          <p:nvPr/>
        </p:nvSpPr>
        <p:spPr bwMode="auto">
          <a:xfrm>
            <a:off x="5067886" y="5035640"/>
            <a:ext cx="910024" cy="182880"/>
          </a:xfrm>
          <a:prstGeom prst="rect">
            <a:avLst/>
          </a:prstGeom>
          <a:solidFill>
            <a:srgbClr val="8397B1"/>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6" name="Rectangle 43">
            <a:extLst>
              <a:ext uri="{FF2B5EF4-FFF2-40B4-BE49-F238E27FC236}">
                <a16:creationId xmlns:a16="http://schemas.microsoft.com/office/drawing/2014/main" id="{A08FB957-1C1C-47EF-8C14-02A435BFE643}"/>
              </a:ext>
            </a:extLst>
          </p:cNvPr>
          <p:cNvSpPr>
            <a:spLocks noChangeAspect="1" noChangeArrowheads="1"/>
          </p:cNvSpPr>
          <p:nvPr/>
        </p:nvSpPr>
        <p:spPr bwMode="auto">
          <a:xfrm>
            <a:off x="9097477" y="5035640"/>
            <a:ext cx="910024" cy="182880"/>
          </a:xfrm>
          <a:prstGeom prst="rect">
            <a:avLst/>
          </a:prstGeom>
          <a:solidFill>
            <a:srgbClr val="44546B"/>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369" name="Shape 3686">
            <a:extLst>
              <a:ext uri="{FF2B5EF4-FFF2-40B4-BE49-F238E27FC236}">
                <a16:creationId xmlns:a16="http://schemas.microsoft.com/office/drawing/2014/main" id="{A9081A0C-B8EF-446C-AD06-E5B4247DFB64}"/>
              </a:ext>
            </a:extLst>
          </p:cNvPr>
          <p:cNvSpPr/>
          <p:nvPr/>
        </p:nvSpPr>
        <p:spPr>
          <a:xfrm>
            <a:off x="410647" y="39841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0" name="Text Box 10">
            <a:extLst>
              <a:ext uri="{FF2B5EF4-FFF2-40B4-BE49-F238E27FC236}">
                <a16:creationId xmlns:a16="http://schemas.microsoft.com/office/drawing/2014/main" id="{5A3B1156-BFCA-48E2-B267-D3C2071912AB}"/>
              </a:ext>
            </a:extLst>
          </p:cNvPr>
          <p:cNvSpPr txBox="1">
            <a:spLocks noChangeArrowheads="1"/>
          </p:cNvSpPr>
          <p:nvPr/>
        </p:nvSpPr>
        <p:spPr bwMode="auto">
          <a:xfrm>
            <a:off x="712474" y="380746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1" name="Shape 3686">
            <a:extLst>
              <a:ext uri="{FF2B5EF4-FFF2-40B4-BE49-F238E27FC236}">
                <a16:creationId xmlns:a16="http://schemas.microsoft.com/office/drawing/2014/main" id="{2E747ABC-4C67-40A4-A03F-986E1CBED520}"/>
              </a:ext>
            </a:extLst>
          </p:cNvPr>
          <p:cNvSpPr/>
          <p:nvPr/>
        </p:nvSpPr>
        <p:spPr>
          <a:xfrm>
            <a:off x="410647" y="316051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2" name="Text Box 10">
            <a:extLst>
              <a:ext uri="{FF2B5EF4-FFF2-40B4-BE49-F238E27FC236}">
                <a16:creationId xmlns:a16="http://schemas.microsoft.com/office/drawing/2014/main" id="{F0E91BEA-3AAF-4308-8655-0BC52770D86F}"/>
              </a:ext>
            </a:extLst>
          </p:cNvPr>
          <p:cNvSpPr txBox="1">
            <a:spLocks noChangeArrowheads="1"/>
          </p:cNvSpPr>
          <p:nvPr/>
        </p:nvSpPr>
        <p:spPr bwMode="auto">
          <a:xfrm>
            <a:off x="712474" y="3072717"/>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73" name="Shape 3686">
            <a:extLst>
              <a:ext uri="{FF2B5EF4-FFF2-40B4-BE49-F238E27FC236}">
                <a16:creationId xmlns:a16="http://schemas.microsoft.com/office/drawing/2014/main" id="{C1E1A950-8654-4A47-B7E4-F7944DA378FD}"/>
              </a:ext>
            </a:extLst>
          </p:cNvPr>
          <p:cNvSpPr/>
          <p:nvPr/>
        </p:nvSpPr>
        <p:spPr>
          <a:xfrm>
            <a:off x="410647" y="2419014"/>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EF3425"/>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74" name="Text Box 10">
            <a:extLst>
              <a:ext uri="{FF2B5EF4-FFF2-40B4-BE49-F238E27FC236}">
                <a16:creationId xmlns:a16="http://schemas.microsoft.com/office/drawing/2014/main" id="{E4456402-450D-4985-AF2F-B3F6730ABDE7}"/>
              </a:ext>
            </a:extLst>
          </p:cNvPr>
          <p:cNvSpPr txBox="1">
            <a:spLocks noChangeArrowheads="1"/>
          </p:cNvSpPr>
          <p:nvPr/>
        </p:nvSpPr>
        <p:spPr bwMode="auto">
          <a:xfrm>
            <a:off x="712474" y="2331220"/>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75" name="Group 374">
            <a:extLst>
              <a:ext uri="{FF2B5EF4-FFF2-40B4-BE49-F238E27FC236}">
                <a16:creationId xmlns:a16="http://schemas.microsoft.com/office/drawing/2014/main" id="{BFFDF220-FCFA-4424-B6E0-1441C699EEE1}"/>
              </a:ext>
            </a:extLst>
          </p:cNvPr>
          <p:cNvGrpSpPr/>
          <p:nvPr/>
        </p:nvGrpSpPr>
        <p:grpSpPr>
          <a:xfrm>
            <a:off x="1175485" y="4533636"/>
            <a:ext cx="806284" cy="425202"/>
            <a:chOff x="2791098" y="4153810"/>
            <a:chExt cx="806284" cy="425202"/>
          </a:xfrm>
          <a:effectLst>
            <a:outerShdw blurRad="50800" dist="38100" dir="2700000" algn="tl" rotWithShape="0">
              <a:prstClr val="black">
                <a:alpha val="40000"/>
              </a:prstClr>
            </a:outerShdw>
          </a:effectLst>
        </p:grpSpPr>
        <p:sp>
          <p:nvSpPr>
            <p:cNvPr id="376" name="Freeform 35">
              <a:extLst>
                <a:ext uri="{FF2B5EF4-FFF2-40B4-BE49-F238E27FC236}">
                  <a16:creationId xmlns:a16="http://schemas.microsoft.com/office/drawing/2014/main" id="{E22F0382-F663-4E0E-9F19-62D89A66E2DC}"/>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7" name="TextBox 376">
              <a:extLst>
                <a:ext uri="{FF2B5EF4-FFF2-40B4-BE49-F238E27FC236}">
                  <a16:creationId xmlns:a16="http://schemas.microsoft.com/office/drawing/2014/main" id="{FD566668-693C-4188-93E2-A906A5BAC1EF}"/>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227k</a:t>
              </a:r>
            </a:p>
          </p:txBody>
        </p:sp>
      </p:grpSp>
      <p:sp>
        <p:nvSpPr>
          <p:cNvPr id="378" name="TextBox 377">
            <a:extLst>
              <a:ext uri="{FF2B5EF4-FFF2-40B4-BE49-F238E27FC236}">
                <a16:creationId xmlns:a16="http://schemas.microsoft.com/office/drawing/2014/main" id="{E9D76B3E-E9AA-4A74-80AF-980696145448}"/>
              </a:ext>
            </a:extLst>
          </p:cNvPr>
          <p:cNvSpPr txBox="1"/>
          <p:nvPr/>
        </p:nvSpPr>
        <p:spPr>
          <a:xfrm>
            <a:off x="360765" y="1771983"/>
            <a:ext cx="2798464" cy="369332"/>
          </a:xfrm>
          <a:prstGeom prst="rect">
            <a:avLst/>
          </a:prstGeom>
          <a:noFill/>
        </p:spPr>
        <p:txBody>
          <a:bodyPr wrap="square" rtlCol="0">
            <a:spAutoFit/>
          </a:bodyPr>
          <a:lstStyle/>
          <a:p>
            <a:r>
              <a:rPr lang="en-US" b="1" dirty="0">
                <a:solidFill>
                  <a:srgbClr val="EF3425"/>
                </a:solidFill>
                <a:latin typeface="Candara" panose="020E0502030303020204" pitchFamily="34" charset="0"/>
              </a:rPr>
              <a:t>LOREM IPSUM DOLOR</a:t>
            </a:r>
          </a:p>
        </p:txBody>
      </p:sp>
      <p:sp>
        <p:nvSpPr>
          <p:cNvPr id="379" name="Shape 3686">
            <a:extLst>
              <a:ext uri="{FF2B5EF4-FFF2-40B4-BE49-F238E27FC236}">
                <a16:creationId xmlns:a16="http://schemas.microsoft.com/office/drawing/2014/main" id="{257AB1C7-E923-4A10-ACB3-89CA52430E9D}"/>
              </a:ext>
            </a:extLst>
          </p:cNvPr>
          <p:cNvSpPr/>
          <p:nvPr/>
        </p:nvSpPr>
        <p:spPr>
          <a:xfrm>
            <a:off x="4412820" y="398637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0" name="Text Box 10">
            <a:extLst>
              <a:ext uri="{FF2B5EF4-FFF2-40B4-BE49-F238E27FC236}">
                <a16:creationId xmlns:a16="http://schemas.microsoft.com/office/drawing/2014/main" id="{F29D9BA8-4DE3-48B2-BB72-8F2118C2DC86}"/>
              </a:ext>
            </a:extLst>
          </p:cNvPr>
          <p:cNvSpPr txBox="1">
            <a:spLocks noChangeArrowheads="1"/>
          </p:cNvSpPr>
          <p:nvPr/>
        </p:nvSpPr>
        <p:spPr bwMode="auto">
          <a:xfrm>
            <a:off x="4714647" y="380968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1" name="Shape 3686">
            <a:extLst>
              <a:ext uri="{FF2B5EF4-FFF2-40B4-BE49-F238E27FC236}">
                <a16:creationId xmlns:a16="http://schemas.microsoft.com/office/drawing/2014/main" id="{18B57096-0E7E-4627-907A-A358C59270AB}"/>
              </a:ext>
            </a:extLst>
          </p:cNvPr>
          <p:cNvSpPr/>
          <p:nvPr/>
        </p:nvSpPr>
        <p:spPr>
          <a:xfrm>
            <a:off x="4412820" y="3162729"/>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2" name="Text Box 10">
            <a:extLst>
              <a:ext uri="{FF2B5EF4-FFF2-40B4-BE49-F238E27FC236}">
                <a16:creationId xmlns:a16="http://schemas.microsoft.com/office/drawing/2014/main" id="{7BF16DEE-1056-414D-B5C1-197EA34F7AF0}"/>
              </a:ext>
            </a:extLst>
          </p:cNvPr>
          <p:cNvSpPr txBox="1">
            <a:spLocks noChangeArrowheads="1"/>
          </p:cNvSpPr>
          <p:nvPr/>
        </p:nvSpPr>
        <p:spPr bwMode="auto">
          <a:xfrm>
            <a:off x="4714647" y="3074935"/>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83" name="Shape 3686">
            <a:extLst>
              <a:ext uri="{FF2B5EF4-FFF2-40B4-BE49-F238E27FC236}">
                <a16:creationId xmlns:a16="http://schemas.microsoft.com/office/drawing/2014/main" id="{285F861E-1308-4EEF-AF33-5B31AAAF1BE5}"/>
              </a:ext>
            </a:extLst>
          </p:cNvPr>
          <p:cNvSpPr/>
          <p:nvPr/>
        </p:nvSpPr>
        <p:spPr>
          <a:xfrm>
            <a:off x="4412820" y="2421232"/>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8397B1"/>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84" name="Text Box 10">
            <a:extLst>
              <a:ext uri="{FF2B5EF4-FFF2-40B4-BE49-F238E27FC236}">
                <a16:creationId xmlns:a16="http://schemas.microsoft.com/office/drawing/2014/main" id="{0540C2FD-613B-47DD-8100-BBC405B09F9B}"/>
              </a:ext>
            </a:extLst>
          </p:cNvPr>
          <p:cNvSpPr txBox="1">
            <a:spLocks noChangeArrowheads="1"/>
          </p:cNvSpPr>
          <p:nvPr/>
        </p:nvSpPr>
        <p:spPr bwMode="auto">
          <a:xfrm>
            <a:off x="4714647" y="2333438"/>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85" name="Group 384">
            <a:extLst>
              <a:ext uri="{FF2B5EF4-FFF2-40B4-BE49-F238E27FC236}">
                <a16:creationId xmlns:a16="http://schemas.microsoft.com/office/drawing/2014/main" id="{0204101D-F8A5-4FBB-A351-FFFCC71E2377}"/>
              </a:ext>
            </a:extLst>
          </p:cNvPr>
          <p:cNvGrpSpPr/>
          <p:nvPr/>
        </p:nvGrpSpPr>
        <p:grpSpPr>
          <a:xfrm>
            <a:off x="5177658" y="4535854"/>
            <a:ext cx="806284" cy="425202"/>
            <a:chOff x="2791098" y="4153810"/>
            <a:chExt cx="806284" cy="425202"/>
          </a:xfrm>
          <a:effectLst>
            <a:outerShdw blurRad="50800" dist="38100" dir="2700000" algn="tl" rotWithShape="0">
              <a:prstClr val="black">
                <a:alpha val="40000"/>
              </a:prstClr>
            </a:outerShdw>
          </a:effectLst>
        </p:grpSpPr>
        <p:sp>
          <p:nvSpPr>
            <p:cNvPr id="386" name="Freeform 35">
              <a:extLst>
                <a:ext uri="{FF2B5EF4-FFF2-40B4-BE49-F238E27FC236}">
                  <a16:creationId xmlns:a16="http://schemas.microsoft.com/office/drawing/2014/main" id="{DB48C8A8-81AC-4FF7-8443-91453FE594C3}"/>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8397B1"/>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7" name="TextBox 386">
              <a:extLst>
                <a:ext uri="{FF2B5EF4-FFF2-40B4-BE49-F238E27FC236}">
                  <a16:creationId xmlns:a16="http://schemas.microsoft.com/office/drawing/2014/main" id="{5560CAF0-EFEC-4F56-BDD2-14E9A2C30295}"/>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179k</a:t>
              </a:r>
            </a:p>
          </p:txBody>
        </p:sp>
      </p:grpSp>
      <p:sp>
        <p:nvSpPr>
          <p:cNvPr id="388" name="TextBox 387">
            <a:extLst>
              <a:ext uri="{FF2B5EF4-FFF2-40B4-BE49-F238E27FC236}">
                <a16:creationId xmlns:a16="http://schemas.microsoft.com/office/drawing/2014/main" id="{4503758E-F904-4498-8842-45DA23FB5E71}"/>
              </a:ext>
            </a:extLst>
          </p:cNvPr>
          <p:cNvSpPr txBox="1"/>
          <p:nvPr/>
        </p:nvSpPr>
        <p:spPr>
          <a:xfrm>
            <a:off x="4362938" y="1774201"/>
            <a:ext cx="2798464" cy="369332"/>
          </a:xfrm>
          <a:prstGeom prst="rect">
            <a:avLst/>
          </a:prstGeom>
          <a:noFill/>
        </p:spPr>
        <p:txBody>
          <a:bodyPr wrap="square" rtlCol="0">
            <a:spAutoFit/>
          </a:bodyPr>
          <a:lstStyle/>
          <a:p>
            <a:r>
              <a:rPr lang="en-US" b="1" dirty="0">
                <a:solidFill>
                  <a:srgbClr val="8397B1"/>
                </a:solidFill>
                <a:latin typeface="Candara" panose="020E0502030303020204" pitchFamily="34" charset="0"/>
              </a:rPr>
              <a:t>LOREM IPSUM DOLOR</a:t>
            </a:r>
          </a:p>
        </p:txBody>
      </p:sp>
      <p:sp>
        <p:nvSpPr>
          <p:cNvPr id="389" name="Shape 3686">
            <a:extLst>
              <a:ext uri="{FF2B5EF4-FFF2-40B4-BE49-F238E27FC236}">
                <a16:creationId xmlns:a16="http://schemas.microsoft.com/office/drawing/2014/main" id="{1173AF89-C745-44BB-92E3-C3C2F90324B2}"/>
              </a:ext>
            </a:extLst>
          </p:cNvPr>
          <p:cNvSpPr/>
          <p:nvPr/>
        </p:nvSpPr>
        <p:spPr>
          <a:xfrm>
            <a:off x="8414993" y="397574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0" name="Text Box 10">
            <a:extLst>
              <a:ext uri="{FF2B5EF4-FFF2-40B4-BE49-F238E27FC236}">
                <a16:creationId xmlns:a16="http://schemas.microsoft.com/office/drawing/2014/main" id="{1F1E3DDB-FDC7-4125-AE08-665C011E5BD9}"/>
              </a:ext>
            </a:extLst>
          </p:cNvPr>
          <p:cNvSpPr txBox="1">
            <a:spLocks noChangeArrowheads="1"/>
          </p:cNvSpPr>
          <p:nvPr/>
        </p:nvSpPr>
        <p:spPr bwMode="auto">
          <a:xfrm>
            <a:off x="8716820" y="379905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1" name="Shape 3686">
            <a:extLst>
              <a:ext uri="{FF2B5EF4-FFF2-40B4-BE49-F238E27FC236}">
                <a16:creationId xmlns:a16="http://schemas.microsoft.com/office/drawing/2014/main" id="{A6F0797C-44A5-400A-A422-E5A09EAE8707}"/>
              </a:ext>
            </a:extLst>
          </p:cNvPr>
          <p:cNvSpPr/>
          <p:nvPr/>
        </p:nvSpPr>
        <p:spPr>
          <a:xfrm>
            <a:off x="8414993" y="3152097"/>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2" name="Text Box 10">
            <a:extLst>
              <a:ext uri="{FF2B5EF4-FFF2-40B4-BE49-F238E27FC236}">
                <a16:creationId xmlns:a16="http://schemas.microsoft.com/office/drawing/2014/main" id="{984FFE3C-1C29-44F0-BF65-C8639BD81CFF}"/>
              </a:ext>
            </a:extLst>
          </p:cNvPr>
          <p:cNvSpPr txBox="1">
            <a:spLocks noChangeArrowheads="1"/>
          </p:cNvSpPr>
          <p:nvPr/>
        </p:nvSpPr>
        <p:spPr bwMode="auto">
          <a:xfrm>
            <a:off x="8716820" y="3064303"/>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393" name="Shape 3686">
            <a:extLst>
              <a:ext uri="{FF2B5EF4-FFF2-40B4-BE49-F238E27FC236}">
                <a16:creationId xmlns:a16="http://schemas.microsoft.com/office/drawing/2014/main" id="{EBFE4F59-5411-47BA-8406-891E0A3B8517}"/>
              </a:ext>
            </a:extLst>
          </p:cNvPr>
          <p:cNvSpPr/>
          <p:nvPr/>
        </p:nvSpPr>
        <p:spPr>
          <a:xfrm>
            <a:off x="8414993" y="2410600"/>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alpha val="50000"/>
              </a:schemeClr>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p>
        </p:txBody>
      </p:sp>
      <p:sp>
        <p:nvSpPr>
          <p:cNvPr id="394" name="Text Box 10">
            <a:extLst>
              <a:ext uri="{FF2B5EF4-FFF2-40B4-BE49-F238E27FC236}">
                <a16:creationId xmlns:a16="http://schemas.microsoft.com/office/drawing/2014/main" id="{076E6114-C5B5-43E8-A4EB-407993905383}"/>
              </a:ext>
            </a:extLst>
          </p:cNvPr>
          <p:cNvSpPr txBox="1">
            <a:spLocks noChangeArrowheads="1"/>
          </p:cNvSpPr>
          <p:nvPr/>
        </p:nvSpPr>
        <p:spPr bwMode="auto">
          <a:xfrm>
            <a:off x="8716820" y="2322806"/>
            <a:ext cx="3369068" cy="615553"/>
          </a:xfrm>
          <a:prstGeom prst="rect">
            <a:avLst/>
          </a:prstGeom>
          <a:noFill/>
          <a:ln w="9525">
            <a:noFill/>
            <a:miter lim="800000"/>
            <a:headEnd/>
            <a:tailEnd/>
          </a:ln>
        </p:spPr>
        <p:txBody>
          <a:bodyPr wrap="square" lIns="60960" tIns="30480" rIns="60960" bIns="3048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nvGrpSpPr>
          <p:cNvPr id="395" name="Group 394">
            <a:extLst>
              <a:ext uri="{FF2B5EF4-FFF2-40B4-BE49-F238E27FC236}">
                <a16:creationId xmlns:a16="http://schemas.microsoft.com/office/drawing/2014/main" id="{38613AB7-D1EF-4EF2-B5FB-0F1639A0C8F5}"/>
              </a:ext>
            </a:extLst>
          </p:cNvPr>
          <p:cNvGrpSpPr/>
          <p:nvPr/>
        </p:nvGrpSpPr>
        <p:grpSpPr>
          <a:xfrm>
            <a:off x="9179831" y="4525222"/>
            <a:ext cx="806284" cy="425202"/>
            <a:chOff x="2791098" y="4153810"/>
            <a:chExt cx="806284" cy="425202"/>
          </a:xfrm>
          <a:effectLst>
            <a:outerShdw blurRad="50800" dist="38100" dir="2700000" algn="tl" rotWithShape="0">
              <a:prstClr val="black">
                <a:alpha val="40000"/>
              </a:prstClr>
            </a:outerShdw>
          </a:effectLst>
        </p:grpSpPr>
        <p:sp>
          <p:nvSpPr>
            <p:cNvPr id="396" name="Freeform 35">
              <a:extLst>
                <a:ext uri="{FF2B5EF4-FFF2-40B4-BE49-F238E27FC236}">
                  <a16:creationId xmlns:a16="http://schemas.microsoft.com/office/drawing/2014/main" id="{E51A2D3D-2131-4ECE-ABBF-AC03770E22D5}"/>
                </a:ext>
              </a:extLst>
            </p:cNvPr>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546B"/>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7" name="TextBox 396">
              <a:extLst>
                <a:ext uri="{FF2B5EF4-FFF2-40B4-BE49-F238E27FC236}">
                  <a16:creationId xmlns:a16="http://schemas.microsoft.com/office/drawing/2014/main" id="{36B835F6-B283-4961-ADDE-71B6F9E84173}"/>
                </a:ext>
              </a:extLst>
            </p:cNvPr>
            <p:cNvSpPr txBox="1"/>
            <p:nvPr/>
          </p:nvSpPr>
          <p:spPr>
            <a:xfrm>
              <a:off x="2916498" y="4153810"/>
              <a:ext cx="680884" cy="338554"/>
            </a:xfrm>
            <a:prstGeom prst="rect">
              <a:avLst/>
            </a:prstGeom>
            <a:noFill/>
          </p:spPr>
          <p:txBody>
            <a:bodyPr wrap="square" rtlCol="0">
              <a:spAutoFit/>
            </a:bodyPr>
            <a:lstStyle/>
            <a:p>
              <a:r>
                <a:rPr lang="en-US" sz="1600" dirty="0">
                  <a:solidFill>
                    <a:schemeClr val="bg1"/>
                  </a:solidFill>
                </a:rPr>
                <a:t>288k</a:t>
              </a:r>
            </a:p>
          </p:txBody>
        </p:sp>
      </p:grpSp>
      <p:sp>
        <p:nvSpPr>
          <p:cNvPr id="398" name="TextBox 397">
            <a:extLst>
              <a:ext uri="{FF2B5EF4-FFF2-40B4-BE49-F238E27FC236}">
                <a16:creationId xmlns:a16="http://schemas.microsoft.com/office/drawing/2014/main" id="{44C1D272-130F-45FF-8230-5D444416F2F1}"/>
              </a:ext>
            </a:extLst>
          </p:cNvPr>
          <p:cNvSpPr txBox="1"/>
          <p:nvPr/>
        </p:nvSpPr>
        <p:spPr>
          <a:xfrm>
            <a:off x="8365111" y="1763569"/>
            <a:ext cx="2798464" cy="36933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 DOLOR</a:t>
            </a:r>
          </a:p>
        </p:txBody>
      </p:sp>
      <p:sp>
        <p:nvSpPr>
          <p:cNvPr id="399" name="Rectangle 43">
            <a:extLst>
              <a:ext uri="{FF2B5EF4-FFF2-40B4-BE49-F238E27FC236}">
                <a16:creationId xmlns:a16="http://schemas.microsoft.com/office/drawing/2014/main" id="{E9508966-1942-4D68-A8CD-78B97D82EA9E}"/>
              </a:ext>
            </a:extLst>
          </p:cNvPr>
          <p:cNvSpPr>
            <a:spLocks noChangeAspect="1" noChangeArrowheads="1"/>
          </p:cNvSpPr>
          <p:nvPr/>
        </p:nvSpPr>
        <p:spPr bwMode="auto">
          <a:xfrm>
            <a:off x="107203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0" name="Rectangle 43">
            <a:extLst>
              <a:ext uri="{FF2B5EF4-FFF2-40B4-BE49-F238E27FC236}">
                <a16:creationId xmlns:a16="http://schemas.microsoft.com/office/drawing/2014/main" id="{C9D0BB71-BB63-484F-B158-2398DF1608F8}"/>
              </a:ext>
            </a:extLst>
          </p:cNvPr>
          <p:cNvSpPr>
            <a:spLocks noChangeAspect="1" noChangeArrowheads="1"/>
          </p:cNvSpPr>
          <p:nvPr/>
        </p:nvSpPr>
        <p:spPr bwMode="auto">
          <a:xfrm>
            <a:off x="107203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1" name="Rectangle 43">
            <a:extLst>
              <a:ext uri="{FF2B5EF4-FFF2-40B4-BE49-F238E27FC236}">
                <a16:creationId xmlns:a16="http://schemas.microsoft.com/office/drawing/2014/main" id="{59EEB073-ED71-40C3-8A8F-C03E08B2BA4E}"/>
              </a:ext>
            </a:extLst>
          </p:cNvPr>
          <p:cNvSpPr>
            <a:spLocks noChangeAspect="1" noChangeArrowheads="1"/>
          </p:cNvSpPr>
          <p:nvPr/>
        </p:nvSpPr>
        <p:spPr bwMode="auto">
          <a:xfrm>
            <a:off x="1072033"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2" name="Rectangle 43">
            <a:extLst>
              <a:ext uri="{FF2B5EF4-FFF2-40B4-BE49-F238E27FC236}">
                <a16:creationId xmlns:a16="http://schemas.microsoft.com/office/drawing/2014/main" id="{0CB39AC3-ED79-4621-B5F8-1C535BEE31E2}"/>
              </a:ext>
            </a:extLst>
          </p:cNvPr>
          <p:cNvSpPr>
            <a:spLocks noChangeAspect="1" noChangeArrowheads="1"/>
          </p:cNvSpPr>
          <p:nvPr/>
        </p:nvSpPr>
        <p:spPr bwMode="auto">
          <a:xfrm>
            <a:off x="2046223"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3" name="Rectangle 43">
            <a:extLst>
              <a:ext uri="{FF2B5EF4-FFF2-40B4-BE49-F238E27FC236}">
                <a16:creationId xmlns:a16="http://schemas.microsoft.com/office/drawing/2014/main" id="{2AB6D4FC-ADCC-46C0-9644-17447D4E24C2}"/>
              </a:ext>
            </a:extLst>
          </p:cNvPr>
          <p:cNvSpPr>
            <a:spLocks noChangeAspect="1" noChangeArrowheads="1"/>
          </p:cNvSpPr>
          <p:nvPr/>
        </p:nvSpPr>
        <p:spPr bwMode="auto">
          <a:xfrm>
            <a:off x="2046223"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5" name="Rectangle 43">
            <a:extLst>
              <a:ext uri="{FF2B5EF4-FFF2-40B4-BE49-F238E27FC236}">
                <a16:creationId xmlns:a16="http://schemas.microsoft.com/office/drawing/2014/main" id="{50F52E13-B470-4807-8079-5F4771844F4F}"/>
              </a:ext>
            </a:extLst>
          </p:cNvPr>
          <p:cNvSpPr>
            <a:spLocks noChangeAspect="1" noChangeArrowheads="1"/>
          </p:cNvSpPr>
          <p:nvPr/>
        </p:nvSpPr>
        <p:spPr bwMode="auto">
          <a:xfrm>
            <a:off x="3024697" y="5580374"/>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6" name="Rectangle 43">
            <a:extLst>
              <a:ext uri="{FF2B5EF4-FFF2-40B4-BE49-F238E27FC236}">
                <a16:creationId xmlns:a16="http://schemas.microsoft.com/office/drawing/2014/main" id="{E2DC22E0-9B7D-4F7B-A914-A5F6CFA7B9F9}"/>
              </a:ext>
            </a:extLst>
          </p:cNvPr>
          <p:cNvSpPr>
            <a:spLocks noChangeAspect="1" noChangeArrowheads="1"/>
          </p:cNvSpPr>
          <p:nvPr/>
        </p:nvSpPr>
        <p:spPr bwMode="auto">
          <a:xfrm>
            <a:off x="3024697" y="538907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7" name="Rectangle 43">
            <a:extLst>
              <a:ext uri="{FF2B5EF4-FFF2-40B4-BE49-F238E27FC236}">
                <a16:creationId xmlns:a16="http://schemas.microsoft.com/office/drawing/2014/main" id="{BEC25924-60F1-4111-9323-69BCE0AE84EE}"/>
              </a:ext>
            </a:extLst>
          </p:cNvPr>
          <p:cNvSpPr>
            <a:spLocks noChangeAspect="1" noChangeArrowheads="1"/>
          </p:cNvSpPr>
          <p:nvPr/>
        </p:nvSpPr>
        <p:spPr bwMode="auto">
          <a:xfrm>
            <a:off x="3024697" y="5195717"/>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
        <p:nvSpPr>
          <p:cNvPr id="408" name="Rectangle 43">
            <a:extLst>
              <a:ext uri="{FF2B5EF4-FFF2-40B4-BE49-F238E27FC236}">
                <a16:creationId xmlns:a16="http://schemas.microsoft.com/office/drawing/2014/main" id="{BDD87A01-3A16-41B3-805C-E8B4C56951DB}"/>
              </a:ext>
            </a:extLst>
          </p:cNvPr>
          <p:cNvSpPr>
            <a:spLocks noChangeAspect="1" noChangeArrowheads="1"/>
          </p:cNvSpPr>
          <p:nvPr/>
        </p:nvSpPr>
        <p:spPr bwMode="auto">
          <a:xfrm>
            <a:off x="1072033" y="5004836"/>
            <a:ext cx="910024" cy="182880"/>
          </a:xfrm>
          <a:prstGeom prst="rect">
            <a:avLst/>
          </a:prstGeom>
          <a:solidFill>
            <a:srgbClr val="EF3425"/>
          </a:solidFill>
          <a:ln w="6350">
            <a:noFill/>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22912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9"/>
                                        </p:tgtEl>
                                        <p:attrNameLst>
                                          <p:attrName>style.visibility</p:attrName>
                                        </p:attrNameLst>
                                      </p:cBhvr>
                                      <p:to>
                                        <p:strVal val="visible"/>
                                      </p:to>
                                    </p:set>
                                    <p:animEffect transition="in" filter="wipe(left)">
                                      <p:cBhvr>
                                        <p:cTn id="7" dur="500"/>
                                        <p:tgtEl>
                                          <p:spTgt spid="359"/>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4"/>
                                        </p:tgtEl>
                                        <p:attrNameLst>
                                          <p:attrName>style.visibility</p:attrName>
                                        </p:attrNameLst>
                                      </p:cBhvr>
                                      <p:to>
                                        <p:strVal val="visible"/>
                                      </p:to>
                                    </p:set>
                                    <p:anim calcmode="lin" valueType="num">
                                      <p:cBhvr additive="base">
                                        <p:cTn id="11" dur="1000" fill="hold"/>
                                        <p:tgtEl>
                                          <p:spTgt spid="224"/>
                                        </p:tgtEl>
                                        <p:attrNameLst>
                                          <p:attrName>ppt_x</p:attrName>
                                        </p:attrNameLst>
                                      </p:cBhvr>
                                      <p:tavLst>
                                        <p:tav tm="0">
                                          <p:val>
                                            <p:strVal val="1+#ppt_w/2"/>
                                          </p:val>
                                        </p:tav>
                                        <p:tav tm="100000">
                                          <p:val>
                                            <p:strVal val="#ppt_x"/>
                                          </p:val>
                                        </p:tav>
                                      </p:tavLst>
                                    </p:anim>
                                    <p:anim calcmode="lin" valueType="num">
                                      <p:cBhvr additive="base">
                                        <p:cTn id="12" dur="1000" fill="hold"/>
                                        <p:tgtEl>
                                          <p:spTgt spid="224"/>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399"/>
                                        </p:tgtEl>
                                        <p:attrNameLst>
                                          <p:attrName>style.visibility</p:attrName>
                                        </p:attrNameLst>
                                      </p:cBhvr>
                                      <p:to>
                                        <p:strVal val="visible"/>
                                      </p:to>
                                    </p:set>
                                    <p:anim calcmode="lin" valueType="num">
                                      <p:cBhvr additive="base">
                                        <p:cTn id="16" dur="250" fill="hold"/>
                                        <p:tgtEl>
                                          <p:spTgt spid="399"/>
                                        </p:tgtEl>
                                        <p:attrNameLst>
                                          <p:attrName>ppt_x</p:attrName>
                                        </p:attrNameLst>
                                      </p:cBhvr>
                                      <p:tavLst>
                                        <p:tav tm="0">
                                          <p:val>
                                            <p:strVal val="#ppt_x"/>
                                          </p:val>
                                        </p:tav>
                                        <p:tav tm="100000">
                                          <p:val>
                                            <p:strVal val="#ppt_x"/>
                                          </p:val>
                                        </p:tav>
                                      </p:tavLst>
                                    </p:anim>
                                    <p:anim calcmode="lin" valueType="num">
                                      <p:cBhvr additive="base">
                                        <p:cTn id="17" dur="250" fill="hold"/>
                                        <p:tgtEl>
                                          <p:spTgt spid="399"/>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400"/>
                                        </p:tgtEl>
                                        <p:attrNameLst>
                                          <p:attrName>style.visibility</p:attrName>
                                        </p:attrNameLst>
                                      </p:cBhvr>
                                      <p:to>
                                        <p:strVal val="visible"/>
                                      </p:to>
                                    </p:set>
                                    <p:anim calcmode="lin" valueType="num">
                                      <p:cBhvr additive="base">
                                        <p:cTn id="21" dur="250" fill="hold"/>
                                        <p:tgtEl>
                                          <p:spTgt spid="400"/>
                                        </p:tgtEl>
                                        <p:attrNameLst>
                                          <p:attrName>ppt_x</p:attrName>
                                        </p:attrNameLst>
                                      </p:cBhvr>
                                      <p:tavLst>
                                        <p:tav tm="0">
                                          <p:val>
                                            <p:strVal val="#ppt_x"/>
                                          </p:val>
                                        </p:tav>
                                        <p:tav tm="100000">
                                          <p:val>
                                            <p:strVal val="#ppt_x"/>
                                          </p:val>
                                        </p:tav>
                                      </p:tavLst>
                                    </p:anim>
                                    <p:anim calcmode="lin" valueType="num">
                                      <p:cBhvr additive="base">
                                        <p:cTn id="22" dur="250" fill="hold"/>
                                        <p:tgtEl>
                                          <p:spTgt spid="400"/>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401"/>
                                        </p:tgtEl>
                                        <p:attrNameLst>
                                          <p:attrName>style.visibility</p:attrName>
                                        </p:attrNameLst>
                                      </p:cBhvr>
                                      <p:to>
                                        <p:strVal val="visible"/>
                                      </p:to>
                                    </p:set>
                                    <p:anim calcmode="lin" valueType="num">
                                      <p:cBhvr additive="base">
                                        <p:cTn id="26" dur="250" fill="hold"/>
                                        <p:tgtEl>
                                          <p:spTgt spid="401"/>
                                        </p:tgtEl>
                                        <p:attrNameLst>
                                          <p:attrName>ppt_x</p:attrName>
                                        </p:attrNameLst>
                                      </p:cBhvr>
                                      <p:tavLst>
                                        <p:tav tm="0">
                                          <p:val>
                                            <p:strVal val="#ppt_x"/>
                                          </p:val>
                                        </p:tav>
                                        <p:tav tm="100000">
                                          <p:val>
                                            <p:strVal val="#ppt_x"/>
                                          </p:val>
                                        </p:tav>
                                      </p:tavLst>
                                    </p:anim>
                                    <p:anim calcmode="lin" valueType="num">
                                      <p:cBhvr additive="base">
                                        <p:cTn id="27" dur="250" fill="hold"/>
                                        <p:tgtEl>
                                          <p:spTgt spid="401"/>
                                        </p:tgtEl>
                                        <p:attrNameLst>
                                          <p:attrName>ppt_y</p:attrName>
                                        </p:attrNameLst>
                                      </p:cBhvr>
                                      <p:tavLst>
                                        <p:tav tm="0">
                                          <p:val>
                                            <p:strVal val="1+#ppt_h/2"/>
                                          </p:val>
                                        </p:tav>
                                        <p:tav tm="100000">
                                          <p:val>
                                            <p:strVal val="#ppt_y"/>
                                          </p:val>
                                        </p:tav>
                                      </p:tavLst>
                                    </p:anim>
                                  </p:childTnLst>
                                </p:cTn>
                              </p:par>
                            </p:childTnLst>
                          </p:cTn>
                        </p:par>
                        <p:par>
                          <p:cTn id="28" fill="hold">
                            <p:stCondLst>
                              <p:cond delay="2250"/>
                            </p:stCondLst>
                            <p:childTnLst>
                              <p:par>
                                <p:cTn id="29" presetID="2" presetClass="entr" presetSubtype="4" fill="hold" grpId="0" nodeType="afterEffect">
                                  <p:stCondLst>
                                    <p:cond delay="0"/>
                                  </p:stCondLst>
                                  <p:childTnLst>
                                    <p:set>
                                      <p:cBhvr>
                                        <p:cTn id="30" dur="1" fill="hold">
                                          <p:stCondLst>
                                            <p:cond delay="0"/>
                                          </p:stCondLst>
                                        </p:cTn>
                                        <p:tgtEl>
                                          <p:spTgt spid="408"/>
                                        </p:tgtEl>
                                        <p:attrNameLst>
                                          <p:attrName>style.visibility</p:attrName>
                                        </p:attrNameLst>
                                      </p:cBhvr>
                                      <p:to>
                                        <p:strVal val="visible"/>
                                      </p:to>
                                    </p:set>
                                    <p:anim calcmode="lin" valueType="num">
                                      <p:cBhvr additive="base">
                                        <p:cTn id="31" dur="250" fill="hold"/>
                                        <p:tgtEl>
                                          <p:spTgt spid="408"/>
                                        </p:tgtEl>
                                        <p:attrNameLst>
                                          <p:attrName>ppt_x</p:attrName>
                                        </p:attrNameLst>
                                      </p:cBhvr>
                                      <p:tavLst>
                                        <p:tav tm="0">
                                          <p:val>
                                            <p:strVal val="#ppt_x"/>
                                          </p:val>
                                        </p:tav>
                                        <p:tav tm="100000">
                                          <p:val>
                                            <p:strVal val="#ppt_x"/>
                                          </p:val>
                                        </p:tav>
                                      </p:tavLst>
                                    </p:anim>
                                    <p:anim calcmode="lin" valueType="num">
                                      <p:cBhvr additive="base">
                                        <p:cTn id="32" dur="250" fill="hold"/>
                                        <p:tgtEl>
                                          <p:spTgt spid="408"/>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2" presetClass="entr" presetSubtype="4" fill="hold" grpId="0" nodeType="afterEffect">
                                  <p:stCondLst>
                                    <p:cond delay="0"/>
                                  </p:stCondLst>
                                  <p:childTnLst>
                                    <p:set>
                                      <p:cBhvr>
                                        <p:cTn id="35" dur="1" fill="hold">
                                          <p:stCondLst>
                                            <p:cond delay="0"/>
                                          </p:stCondLst>
                                        </p:cTn>
                                        <p:tgtEl>
                                          <p:spTgt spid="402"/>
                                        </p:tgtEl>
                                        <p:attrNameLst>
                                          <p:attrName>style.visibility</p:attrName>
                                        </p:attrNameLst>
                                      </p:cBhvr>
                                      <p:to>
                                        <p:strVal val="visible"/>
                                      </p:to>
                                    </p:set>
                                    <p:anim calcmode="lin" valueType="num">
                                      <p:cBhvr additive="base">
                                        <p:cTn id="36" dur="250" fill="hold"/>
                                        <p:tgtEl>
                                          <p:spTgt spid="402"/>
                                        </p:tgtEl>
                                        <p:attrNameLst>
                                          <p:attrName>ppt_x</p:attrName>
                                        </p:attrNameLst>
                                      </p:cBhvr>
                                      <p:tavLst>
                                        <p:tav tm="0">
                                          <p:val>
                                            <p:strVal val="#ppt_x"/>
                                          </p:val>
                                        </p:tav>
                                        <p:tav tm="100000">
                                          <p:val>
                                            <p:strVal val="#ppt_x"/>
                                          </p:val>
                                        </p:tav>
                                      </p:tavLst>
                                    </p:anim>
                                    <p:anim calcmode="lin" valueType="num">
                                      <p:cBhvr additive="base">
                                        <p:cTn id="37" dur="250" fill="hold"/>
                                        <p:tgtEl>
                                          <p:spTgt spid="402"/>
                                        </p:tgtEl>
                                        <p:attrNameLst>
                                          <p:attrName>ppt_y</p:attrName>
                                        </p:attrNameLst>
                                      </p:cBhvr>
                                      <p:tavLst>
                                        <p:tav tm="0">
                                          <p:val>
                                            <p:strVal val="1+#ppt_h/2"/>
                                          </p:val>
                                        </p:tav>
                                        <p:tav tm="100000">
                                          <p:val>
                                            <p:strVal val="#ppt_y"/>
                                          </p:val>
                                        </p:tav>
                                      </p:tavLst>
                                    </p:anim>
                                  </p:childTnLst>
                                </p:cTn>
                              </p:par>
                            </p:childTnLst>
                          </p:cTn>
                        </p:par>
                        <p:par>
                          <p:cTn id="38" fill="hold">
                            <p:stCondLst>
                              <p:cond delay="2750"/>
                            </p:stCondLst>
                            <p:childTnLst>
                              <p:par>
                                <p:cTn id="39" presetID="2" presetClass="entr" presetSubtype="4" fill="hold" grpId="0" nodeType="afterEffect">
                                  <p:stCondLst>
                                    <p:cond delay="0"/>
                                  </p:stCondLst>
                                  <p:childTnLst>
                                    <p:set>
                                      <p:cBhvr>
                                        <p:cTn id="40" dur="1" fill="hold">
                                          <p:stCondLst>
                                            <p:cond delay="0"/>
                                          </p:stCondLst>
                                        </p:cTn>
                                        <p:tgtEl>
                                          <p:spTgt spid="403"/>
                                        </p:tgtEl>
                                        <p:attrNameLst>
                                          <p:attrName>style.visibility</p:attrName>
                                        </p:attrNameLst>
                                      </p:cBhvr>
                                      <p:to>
                                        <p:strVal val="visible"/>
                                      </p:to>
                                    </p:set>
                                    <p:anim calcmode="lin" valueType="num">
                                      <p:cBhvr additive="base">
                                        <p:cTn id="41" dur="250" fill="hold"/>
                                        <p:tgtEl>
                                          <p:spTgt spid="403"/>
                                        </p:tgtEl>
                                        <p:attrNameLst>
                                          <p:attrName>ppt_x</p:attrName>
                                        </p:attrNameLst>
                                      </p:cBhvr>
                                      <p:tavLst>
                                        <p:tav tm="0">
                                          <p:val>
                                            <p:strVal val="#ppt_x"/>
                                          </p:val>
                                        </p:tav>
                                        <p:tav tm="100000">
                                          <p:val>
                                            <p:strVal val="#ppt_x"/>
                                          </p:val>
                                        </p:tav>
                                      </p:tavLst>
                                    </p:anim>
                                    <p:anim calcmode="lin" valueType="num">
                                      <p:cBhvr additive="base">
                                        <p:cTn id="42" dur="250" fill="hold"/>
                                        <p:tgtEl>
                                          <p:spTgt spid="403"/>
                                        </p:tgtEl>
                                        <p:attrNameLst>
                                          <p:attrName>ppt_y</p:attrName>
                                        </p:attrNameLst>
                                      </p:cBhvr>
                                      <p:tavLst>
                                        <p:tav tm="0">
                                          <p:val>
                                            <p:strVal val="1+#ppt_h/2"/>
                                          </p:val>
                                        </p:tav>
                                        <p:tav tm="100000">
                                          <p:val>
                                            <p:strVal val="#ppt_y"/>
                                          </p:val>
                                        </p:tav>
                                      </p:tavLst>
                                    </p:anim>
                                  </p:childTnLst>
                                </p:cTn>
                              </p:par>
                            </p:childTnLst>
                          </p:cTn>
                        </p:par>
                        <p:par>
                          <p:cTn id="43" fill="hold">
                            <p:stCondLst>
                              <p:cond delay="3000"/>
                            </p:stCondLst>
                            <p:childTnLst>
                              <p:par>
                                <p:cTn id="44" presetID="2" presetClass="entr" presetSubtype="4" fill="hold" grpId="0" nodeType="afterEffect">
                                  <p:stCondLst>
                                    <p:cond delay="0"/>
                                  </p:stCondLst>
                                  <p:childTnLst>
                                    <p:set>
                                      <p:cBhvr>
                                        <p:cTn id="45" dur="1" fill="hold">
                                          <p:stCondLst>
                                            <p:cond delay="0"/>
                                          </p:stCondLst>
                                        </p:cTn>
                                        <p:tgtEl>
                                          <p:spTgt spid="405"/>
                                        </p:tgtEl>
                                        <p:attrNameLst>
                                          <p:attrName>style.visibility</p:attrName>
                                        </p:attrNameLst>
                                      </p:cBhvr>
                                      <p:to>
                                        <p:strVal val="visible"/>
                                      </p:to>
                                    </p:set>
                                    <p:anim calcmode="lin" valueType="num">
                                      <p:cBhvr additive="base">
                                        <p:cTn id="46" dur="250" fill="hold"/>
                                        <p:tgtEl>
                                          <p:spTgt spid="405"/>
                                        </p:tgtEl>
                                        <p:attrNameLst>
                                          <p:attrName>ppt_x</p:attrName>
                                        </p:attrNameLst>
                                      </p:cBhvr>
                                      <p:tavLst>
                                        <p:tav tm="0">
                                          <p:val>
                                            <p:strVal val="#ppt_x"/>
                                          </p:val>
                                        </p:tav>
                                        <p:tav tm="100000">
                                          <p:val>
                                            <p:strVal val="#ppt_x"/>
                                          </p:val>
                                        </p:tav>
                                      </p:tavLst>
                                    </p:anim>
                                    <p:anim calcmode="lin" valueType="num">
                                      <p:cBhvr additive="base">
                                        <p:cTn id="47" dur="250" fill="hold"/>
                                        <p:tgtEl>
                                          <p:spTgt spid="405"/>
                                        </p:tgtEl>
                                        <p:attrNameLst>
                                          <p:attrName>ppt_y</p:attrName>
                                        </p:attrNameLst>
                                      </p:cBhvr>
                                      <p:tavLst>
                                        <p:tav tm="0">
                                          <p:val>
                                            <p:strVal val="1+#ppt_h/2"/>
                                          </p:val>
                                        </p:tav>
                                        <p:tav tm="100000">
                                          <p:val>
                                            <p:strVal val="#ppt_y"/>
                                          </p:val>
                                        </p:tav>
                                      </p:tavLst>
                                    </p:anim>
                                  </p:childTnLst>
                                </p:cTn>
                              </p:par>
                            </p:childTnLst>
                          </p:cTn>
                        </p:par>
                        <p:par>
                          <p:cTn id="48" fill="hold">
                            <p:stCondLst>
                              <p:cond delay="3250"/>
                            </p:stCondLst>
                            <p:childTnLst>
                              <p:par>
                                <p:cTn id="49" presetID="2" presetClass="entr" presetSubtype="4" fill="hold" grpId="0" nodeType="afterEffect">
                                  <p:stCondLst>
                                    <p:cond delay="0"/>
                                  </p:stCondLst>
                                  <p:childTnLst>
                                    <p:set>
                                      <p:cBhvr>
                                        <p:cTn id="50" dur="1" fill="hold">
                                          <p:stCondLst>
                                            <p:cond delay="0"/>
                                          </p:stCondLst>
                                        </p:cTn>
                                        <p:tgtEl>
                                          <p:spTgt spid="406"/>
                                        </p:tgtEl>
                                        <p:attrNameLst>
                                          <p:attrName>style.visibility</p:attrName>
                                        </p:attrNameLst>
                                      </p:cBhvr>
                                      <p:to>
                                        <p:strVal val="visible"/>
                                      </p:to>
                                    </p:set>
                                    <p:anim calcmode="lin" valueType="num">
                                      <p:cBhvr additive="base">
                                        <p:cTn id="51" dur="250" fill="hold"/>
                                        <p:tgtEl>
                                          <p:spTgt spid="406"/>
                                        </p:tgtEl>
                                        <p:attrNameLst>
                                          <p:attrName>ppt_x</p:attrName>
                                        </p:attrNameLst>
                                      </p:cBhvr>
                                      <p:tavLst>
                                        <p:tav tm="0">
                                          <p:val>
                                            <p:strVal val="#ppt_x"/>
                                          </p:val>
                                        </p:tav>
                                        <p:tav tm="100000">
                                          <p:val>
                                            <p:strVal val="#ppt_x"/>
                                          </p:val>
                                        </p:tav>
                                      </p:tavLst>
                                    </p:anim>
                                    <p:anim calcmode="lin" valueType="num">
                                      <p:cBhvr additive="base">
                                        <p:cTn id="52" dur="250" fill="hold"/>
                                        <p:tgtEl>
                                          <p:spTgt spid="406"/>
                                        </p:tgtEl>
                                        <p:attrNameLst>
                                          <p:attrName>ppt_y</p:attrName>
                                        </p:attrNameLst>
                                      </p:cBhvr>
                                      <p:tavLst>
                                        <p:tav tm="0">
                                          <p:val>
                                            <p:strVal val="1+#ppt_h/2"/>
                                          </p:val>
                                        </p:tav>
                                        <p:tav tm="100000">
                                          <p:val>
                                            <p:strVal val="#ppt_y"/>
                                          </p:val>
                                        </p:tav>
                                      </p:tavLst>
                                    </p:anim>
                                  </p:childTnLst>
                                </p:cTn>
                              </p:par>
                            </p:childTnLst>
                          </p:cTn>
                        </p:par>
                        <p:par>
                          <p:cTn id="53" fill="hold">
                            <p:stCondLst>
                              <p:cond delay="3500"/>
                            </p:stCondLst>
                            <p:childTnLst>
                              <p:par>
                                <p:cTn id="54" presetID="2" presetClass="entr" presetSubtype="4" fill="hold" grpId="0" nodeType="afterEffect">
                                  <p:stCondLst>
                                    <p:cond delay="0"/>
                                  </p:stCondLst>
                                  <p:childTnLst>
                                    <p:set>
                                      <p:cBhvr>
                                        <p:cTn id="55" dur="1" fill="hold">
                                          <p:stCondLst>
                                            <p:cond delay="0"/>
                                          </p:stCondLst>
                                        </p:cTn>
                                        <p:tgtEl>
                                          <p:spTgt spid="407"/>
                                        </p:tgtEl>
                                        <p:attrNameLst>
                                          <p:attrName>style.visibility</p:attrName>
                                        </p:attrNameLst>
                                      </p:cBhvr>
                                      <p:to>
                                        <p:strVal val="visible"/>
                                      </p:to>
                                    </p:set>
                                    <p:anim calcmode="lin" valueType="num">
                                      <p:cBhvr additive="base">
                                        <p:cTn id="56" dur="250" fill="hold"/>
                                        <p:tgtEl>
                                          <p:spTgt spid="407"/>
                                        </p:tgtEl>
                                        <p:attrNameLst>
                                          <p:attrName>ppt_x</p:attrName>
                                        </p:attrNameLst>
                                      </p:cBhvr>
                                      <p:tavLst>
                                        <p:tav tm="0">
                                          <p:val>
                                            <p:strVal val="#ppt_x"/>
                                          </p:val>
                                        </p:tav>
                                        <p:tav tm="100000">
                                          <p:val>
                                            <p:strVal val="#ppt_x"/>
                                          </p:val>
                                        </p:tav>
                                      </p:tavLst>
                                    </p:anim>
                                    <p:anim calcmode="lin" valueType="num">
                                      <p:cBhvr additive="base">
                                        <p:cTn id="57" dur="250" fill="hold"/>
                                        <p:tgtEl>
                                          <p:spTgt spid="407"/>
                                        </p:tgtEl>
                                        <p:attrNameLst>
                                          <p:attrName>ppt_y</p:attrName>
                                        </p:attrNameLst>
                                      </p:cBhvr>
                                      <p:tavLst>
                                        <p:tav tm="0">
                                          <p:val>
                                            <p:strVal val="1+#ppt_h/2"/>
                                          </p:val>
                                        </p:tav>
                                        <p:tav tm="100000">
                                          <p:val>
                                            <p:strVal val="#ppt_y"/>
                                          </p:val>
                                        </p:tav>
                                      </p:tavLst>
                                    </p:anim>
                                  </p:childTnLst>
                                </p:cTn>
                              </p:par>
                            </p:childTnLst>
                          </p:cTn>
                        </p:par>
                        <p:par>
                          <p:cTn id="58" fill="hold">
                            <p:stCondLst>
                              <p:cond delay="3750"/>
                            </p:stCondLst>
                            <p:childTnLst>
                              <p:par>
                                <p:cTn id="59" presetID="53" presetClass="entr" presetSubtype="16" fill="hold" nodeType="afterEffect">
                                  <p:stCondLst>
                                    <p:cond delay="0"/>
                                  </p:stCondLst>
                                  <p:childTnLst>
                                    <p:set>
                                      <p:cBhvr>
                                        <p:cTn id="60" dur="1" fill="hold">
                                          <p:stCondLst>
                                            <p:cond delay="0"/>
                                          </p:stCondLst>
                                        </p:cTn>
                                        <p:tgtEl>
                                          <p:spTgt spid="375"/>
                                        </p:tgtEl>
                                        <p:attrNameLst>
                                          <p:attrName>style.visibility</p:attrName>
                                        </p:attrNameLst>
                                      </p:cBhvr>
                                      <p:to>
                                        <p:strVal val="visible"/>
                                      </p:to>
                                    </p:set>
                                    <p:anim calcmode="lin" valueType="num">
                                      <p:cBhvr>
                                        <p:cTn id="61" dur="500" fill="hold"/>
                                        <p:tgtEl>
                                          <p:spTgt spid="375"/>
                                        </p:tgtEl>
                                        <p:attrNameLst>
                                          <p:attrName>ppt_w</p:attrName>
                                        </p:attrNameLst>
                                      </p:cBhvr>
                                      <p:tavLst>
                                        <p:tav tm="0">
                                          <p:val>
                                            <p:fltVal val="0"/>
                                          </p:val>
                                        </p:tav>
                                        <p:tav tm="100000">
                                          <p:val>
                                            <p:strVal val="#ppt_w"/>
                                          </p:val>
                                        </p:tav>
                                      </p:tavLst>
                                    </p:anim>
                                    <p:anim calcmode="lin" valueType="num">
                                      <p:cBhvr>
                                        <p:cTn id="62" dur="500" fill="hold"/>
                                        <p:tgtEl>
                                          <p:spTgt spid="375"/>
                                        </p:tgtEl>
                                        <p:attrNameLst>
                                          <p:attrName>ppt_h</p:attrName>
                                        </p:attrNameLst>
                                      </p:cBhvr>
                                      <p:tavLst>
                                        <p:tav tm="0">
                                          <p:val>
                                            <p:fltVal val="0"/>
                                          </p:val>
                                        </p:tav>
                                        <p:tav tm="100000">
                                          <p:val>
                                            <p:strVal val="#ppt_h"/>
                                          </p:val>
                                        </p:tav>
                                      </p:tavLst>
                                    </p:anim>
                                    <p:animEffect transition="in" filter="fade">
                                      <p:cBhvr>
                                        <p:cTn id="63" dur="500"/>
                                        <p:tgtEl>
                                          <p:spTgt spid="375"/>
                                        </p:tgtEl>
                                      </p:cBhvr>
                                    </p:animEffect>
                                  </p:childTnLst>
                                </p:cTn>
                              </p:par>
                            </p:childTnLst>
                          </p:cTn>
                        </p:par>
                        <p:par>
                          <p:cTn id="64" fill="hold">
                            <p:stCondLst>
                              <p:cond delay="4250"/>
                            </p:stCondLst>
                            <p:childTnLst>
                              <p:par>
                                <p:cTn id="65" presetID="53" presetClass="entr" presetSubtype="16" fill="hold" grpId="0" nodeType="afterEffect">
                                  <p:stCondLst>
                                    <p:cond delay="0"/>
                                  </p:stCondLst>
                                  <p:childTnLst>
                                    <p:set>
                                      <p:cBhvr>
                                        <p:cTn id="66" dur="1" fill="hold">
                                          <p:stCondLst>
                                            <p:cond delay="0"/>
                                          </p:stCondLst>
                                        </p:cTn>
                                        <p:tgtEl>
                                          <p:spTgt spid="378"/>
                                        </p:tgtEl>
                                        <p:attrNameLst>
                                          <p:attrName>style.visibility</p:attrName>
                                        </p:attrNameLst>
                                      </p:cBhvr>
                                      <p:to>
                                        <p:strVal val="visible"/>
                                      </p:to>
                                    </p:set>
                                    <p:anim calcmode="lin" valueType="num">
                                      <p:cBhvr>
                                        <p:cTn id="67" dur="500" fill="hold"/>
                                        <p:tgtEl>
                                          <p:spTgt spid="378"/>
                                        </p:tgtEl>
                                        <p:attrNameLst>
                                          <p:attrName>ppt_w</p:attrName>
                                        </p:attrNameLst>
                                      </p:cBhvr>
                                      <p:tavLst>
                                        <p:tav tm="0">
                                          <p:val>
                                            <p:fltVal val="0"/>
                                          </p:val>
                                        </p:tav>
                                        <p:tav tm="100000">
                                          <p:val>
                                            <p:strVal val="#ppt_w"/>
                                          </p:val>
                                        </p:tav>
                                      </p:tavLst>
                                    </p:anim>
                                    <p:anim calcmode="lin" valueType="num">
                                      <p:cBhvr>
                                        <p:cTn id="68" dur="500" fill="hold"/>
                                        <p:tgtEl>
                                          <p:spTgt spid="378"/>
                                        </p:tgtEl>
                                        <p:attrNameLst>
                                          <p:attrName>ppt_h</p:attrName>
                                        </p:attrNameLst>
                                      </p:cBhvr>
                                      <p:tavLst>
                                        <p:tav tm="0">
                                          <p:val>
                                            <p:fltVal val="0"/>
                                          </p:val>
                                        </p:tav>
                                        <p:tav tm="100000">
                                          <p:val>
                                            <p:strVal val="#ppt_h"/>
                                          </p:val>
                                        </p:tav>
                                      </p:tavLst>
                                    </p:anim>
                                    <p:animEffect transition="in" filter="fade">
                                      <p:cBhvr>
                                        <p:cTn id="69" dur="500"/>
                                        <p:tgtEl>
                                          <p:spTgt spid="378"/>
                                        </p:tgtEl>
                                      </p:cBhvr>
                                    </p:animEffect>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373"/>
                                        </p:tgtEl>
                                        <p:attrNameLst>
                                          <p:attrName>style.visibility</p:attrName>
                                        </p:attrNameLst>
                                      </p:cBhvr>
                                      <p:to>
                                        <p:strVal val="visible"/>
                                      </p:to>
                                    </p:set>
                                    <p:animEffect transition="in" filter="fade">
                                      <p:cBhvr>
                                        <p:cTn id="73" dur="500"/>
                                        <p:tgtEl>
                                          <p:spTgt spid="373"/>
                                        </p:tgtEl>
                                      </p:cBhvr>
                                    </p:animEffect>
                                    <p:anim calcmode="lin" valueType="num">
                                      <p:cBhvr>
                                        <p:cTn id="74" dur="500" fill="hold"/>
                                        <p:tgtEl>
                                          <p:spTgt spid="373"/>
                                        </p:tgtEl>
                                        <p:attrNameLst>
                                          <p:attrName>ppt_x</p:attrName>
                                        </p:attrNameLst>
                                      </p:cBhvr>
                                      <p:tavLst>
                                        <p:tav tm="0">
                                          <p:val>
                                            <p:strVal val="#ppt_x"/>
                                          </p:val>
                                        </p:tav>
                                        <p:tav tm="100000">
                                          <p:val>
                                            <p:strVal val="#ppt_x"/>
                                          </p:val>
                                        </p:tav>
                                      </p:tavLst>
                                    </p:anim>
                                    <p:anim calcmode="lin" valueType="num">
                                      <p:cBhvr>
                                        <p:cTn id="75" dur="500" fill="hold"/>
                                        <p:tgtEl>
                                          <p:spTgt spid="373"/>
                                        </p:tgtEl>
                                        <p:attrNameLst>
                                          <p:attrName>ppt_y</p:attrName>
                                        </p:attrNameLst>
                                      </p:cBhvr>
                                      <p:tavLst>
                                        <p:tav tm="0">
                                          <p:val>
                                            <p:strVal val="#ppt_y+.1"/>
                                          </p:val>
                                        </p:tav>
                                        <p:tav tm="100000">
                                          <p:val>
                                            <p:strVal val="#ppt_y"/>
                                          </p:val>
                                        </p:tav>
                                      </p:tavLst>
                                    </p:anim>
                                  </p:childTnLst>
                                </p:cTn>
                              </p:par>
                              <p:par>
                                <p:cTn id="76" presetID="42" presetClass="entr" presetSubtype="0" fill="hold" grpId="0" nodeType="withEffect">
                                  <p:stCondLst>
                                    <p:cond delay="0"/>
                                  </p:stCondLst>
                                  <p:childTnLst>
                                    <p:set>
                                      <p:cBhvr>
                                        <p:cTn id="77" dur="1" fill="hold">
                                          <p:stCondLst>
                                            <p:cond delay="0"/>
                                          </p:stCondLst>
                                        </p:cTn>
                                        <p:tgtEl>
                                          <p:spTgt spid="374"/>
                                        </p:tgtEl>
                                        <p:attrNameLst>
                                          <p:attrName>style.visibility</p:attrName>
                                        </p:attrNameLst>
                                      </p:cBhvr>
                                      <p:to>
                                        <p:strVal val="visible"/>
                                      </p:to>
                                    </p:set>
                                    <p:animEffect transition="in" filter="fade">
                                      <p:cBhvr>
                                        <p:cTn id="78" dur="500"/>
                                        <p:tgtEl>
                                          <p:spTgt spid="374"/>
                                        </p:tgtEl>
                                      </p:cBhvr>
                                    </p:animEffect>
                                    <p:anim calcmode="lin" valueType="num">
                                      <p:cBhvr>
                                        <p:cTn id="79" dur="500" fill="hold"/>
                                        <p:tgtEl>
                                          <p:spTgt spid="374"/>
                                        </p:tgtEl>
                                        <p:attrNameLst>
                                          <p:attrName>ppt_x</p:attrName>
                                        </p:attrNameLst>
                                      </p:cBhvr>
                                      <p:tavLst>
                                        <p:tav tm="0">
                                          <p:val>
                                            <p:strVal val="#ppt_x"/>
                                          </p:val>
                                        </p:tav>
                                        <p:tav tm="100000">
                                          <p:val>
                                            <p:strVal val="#ppt_x"/>
                                          </p:val>
                                        </p:tav>
                                      </p:tavLst>
                                    </p:anim>
                                    <p:anim calcmode="lin" valueType="num">
                                      <p:cBhvr>
                                        <p:cTn id="80" dur="500" fill="hold"/>
                                        <p:tgtEl>
                                          <p:spTgt spid="374"/>
                                        </p:tgtEl>
                                        <p:attrNameLst>
                                          <p:attrName>ppt_y</p:attrName>
                                        </p:attrNameLst>
                                      </p:cBhvr>
                                      <p:tavLst>
                                        <p:tav tm="0">
                                          <p:val>
                                            <p:strVal val="#ppt_y+.1"/>
                                          </p:val>
                                        </p:tav>
                                        <p:tav tm="100000">
                                          <p:val>
                                            <p:strVal val="#ppt_y"/>
                                          </p:val>
                                        </p:tav>
                                      </p:tavLst>
                                    </p:anim>
                                  </p:childTnLst>
                                </p:cTn>
                              </p:par>
                            </p:childTnLst>
                          </p:cTn>
                        </p:par>
                        <p:par>
                          <p:cTn id="81" fill="hold">
                            <p:stCondLst>
                              <p:cond delay="5250"/>
                            </p:stCondLst>
                            <p:childTnLst>
                              <p:par>
                                <p:cTn id="82" presetID="42" presetClass="entr" presetSubtype="0" fill="hold" grpId="0" nodeType="afterEffect">
                                  <p:stCondLst>
                                    <p:cond delay="0"/>
                                  </p:stCondLst>
                                  <p:childTnLst>
                                    <p:set>
                                      <p:cBhvr>
                                        <p:cTn id="83" dur="1" fill="hold">
                                          <p:stCondLst>
                                            <p:cond delay="0"/>
                                          </p:stCondLst>
                                        </p:cTn>
                                        <p:tgtEl>
                                          <p:spTgt spid="371"/>
                                        </p:tgtEl>
                                        <p:attrNameLst>
                                          <p:attrName>style.visibility</p:attrName>
                                        </p:attrNameLst>
                                      </p:cBhvr>
                                      <p:to>
                                        <p:strVal val="visible"/>
                                      </p:to>
                                    </p:set>
                                    <p:animEffect transition="in" filter="fade">
                                      <p:cBhvr>
                                        <p:cTn id="84" dur="500"/>
                                        <p:tgtEl>
                                          <p:spTgt spid="371"/>
                                        </p:tgtEl>
                                      </p:cBhvr>
                                    </p:animEffect>
                                    <p:anim calcmode="lin" valueType="num">
                                      <p:cBhvr>
                                        <p:cTn id="85" dur="500" fill="hold"/>
                                        <p:tgtEl>
                                          <p:spTgt spid="371"/>
                                        </p:tgtEl>
                                        <p:attrNameLst>
                                          <p:attrName>ppt_x</p:attrName>
                                        </p:attrNameLst>
                                      </p:cBhvr>
                                      <p:tavLst>
                                        <p:tav tm="0">
                                          <p:val>
                                            <p:strVal val="#ppt_x"/>
                                          </p:val>
                                        </p:tav>
                                        <p:tav tm="100000">
                                          <p:val>
                                            <p:strVal val="#ppt_x"/>
                                          </p:val>
                                        </p:tav>
                                      </p:tavLst>
                                    </p:anim>
                                    <p:anim calcmode="lin" valueType="num">
                                      <p:cBhvr>
                                        <p:cTn id="86" dur="500" fill="hold"/>
                                        <p:tgtEl>
                                          <p:spTgt spid="371"/>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372"/>
                                        </p:tgtEl>
                                        <p:attrNameLst>
                                          <p:attrName>style.visibility</p:attrName>
                                        </p:attrNameLst>
                                      </p:cBhvr>
                                      <p:to>
                                        <p:strVal val="visible"/>
                                      </p:to>
                                    </p:set>
                                    <p:animEffect transition="in" filter="fade">
                                      <p:cBhvr>
                                        <p:cTn id="89" dur="500"/>
                                        <p:tgtEl>
                                          <p:spTgt spid="372"/>
                                        </p:tgtEl>
                                      </p:cBhvr>
                                    </p:animEffect>
                                    <p:anim calcmode="lin" valueType="num">
                                      <p:cBhvr>
                                        <p:cTn id="90" dur="500" fill="hold"/>
                                        <p:tgtEl>
                                          <p:spTgt spid="372"/>
                                        </p:tgtEl>
                                        <p:attrNameLst>
                                          <p:attrName>ppt_x</p:attrName>
                                        </p:attrNameLst>
                                      </p:cBhvr>
                                      <p:tavLst>
                                        <p:tav tm="0">
                                          <p:val>
                                            <p:strVal val="#ppt_x"/>
                                          </p:val>
                                        </p:tav>
                                        <p:tav tm="100000">
                                          <p:val>
                                            <p:strVal val="#ppt_x"/>
                                          </p:val>
                                        </p:tav>
                                      </p:tavLst>
                                    </p:anim>
                                    <p:anim calcmode="lin" valueType="num">
                                      <p:cBhvr>
                                        <p:cTn id="91" dur="500" fill="hold"/>
                                        <p:tgtEl>
                                          <p:spTgt spid="372"/>
                                        </p:tgtEl>
                                        <p:attrNameLst>
                                          <p:attrName>ppt_y</p:attrName>
                                        </p:attrNameLst>
                                      </p:cBhvr>
                                      <p:tavLst>
                                        <p:tav tm="0">
                                          <p:val>
                                            <p:strVal val="#ppt_y+.1"/>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369"/>
                                        </p:tgtEl>
                                        <p:attrNameLst>
                                          <p:attrName>style.visibility</p:attrName>
                                        </p:attrNameLst>
                                      </p:cBhvr>
                                      <p:to>
                                        <p:strVal val="visible"/>
                                      </p:to>
                                    </p:set>
                                    <p:animEffect transition="in" filter="fade">
                                      <p:cBhvr>
                                        <p:cTn id="95" dur="500"/>
                                        <p:tgtEl>
                                          <p:spTgt spid="369"/>
                                        </p:tgtEl>
                                      </p:cBhvr>
                                    </p:animEffect>
                                    <p:anim calcmode="lin" valueType="num">
                                      <p:cBhvr>
                                        <p:cTn id="96" dur="500" fill="hold"/>
                                        <p:tgtEl>
                                          <p:spTgt spid="369"/>
                                        </p:tgtEl>
                                        <p:attrNameLst>
                                          <p:attrName>ppt_x</p:attrName>
                                        </p:attrNameLst>
                                      </p:cBhvr>
                                      <p:tavLst>
                                        <p:tav tm="0">
                                          <p:val>
                                            <p:strVal val="#ppt_x"/>
                                          </p:val>
                                        </p:tav>
                                        <p:tav tm="100000">
                                          <p:val>
                                            <p:strVal val="#ppt_x"/>
                                          </p:val>
                                        </p:tav>
                                      </p:tavLst>
                                    </p:anim>
                                    <p:anim calcmode="lin" valueType="num">
                                      <p:cBhvr>
                                        <p:cTn id="97" dur="500" fill="hold"/>
                                        <p:tgtEl>
                                          <p:spTgt spid="369"/>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370"/>
                                        </p:tgtEl>
                                        <p:attrNameLst>
                                          <p:attrName>style.visibility</p:attrName>
                                        </p:attrNameLst>
                                      </p:cBhvr>
                                      <p:to>
                                        <p:strVal val="visible"/>
                                      </p:to>
                                    </p:set>
                                    <p:animEffect transition="in" filter="fade">
                                      <p:cBhvr>
                                        <p:cTn id="100" dur="500"/>
                                        <p:tgtEl>
                                          <p:spTgt spid="370"/>
                                        </p:tgtEl>
                                      </p:cBhvr>
                                    </p:animEffect>
                                    <p:anim calcmode="lin" valueType="num">
                                      <p:cBhvr>
                                        <p:cTn id="101" dur="500" fill="hold"/>
                                        <p:tgtEl>
                                          <p:spTgt spid="370"/>
                                        </p:tgtEl>
                                        <p:attrNameLst>
                                          <p:attrName>ppt_x</p:attrName>
                                        </p:attrNameLst>
                                      </p:cBhvr>
                                      <p:tavLst>
                                        <p:tav tm="0">
                                          <p:val>
                                            <p:strVal val="#ppt_x"/>
                                          </p:val>
                                        </p:tav>
                                        <p:tav tm="100000">
                                          <p:val>
                                            <p:strVal val="#ppt_x"/>
                                          </p:val>
                                        </p:tav>
                                      </p:tavLst>
                                    </p:anim>
                                    <p:anim calcmode="lin" valueType="num">
                                      <p:cBhvr>
                                        <p:cTn id="102" dur="500" fill="hold"/>
                                        <p:tgtEl>
                                          <p:spTgt spid="370"/>
                                        </p:tgtEl>
                                        <p:attrNameLst>
                                          <p:attrName>ppt_y</p:attrName>
                                        </p:attrNameLst>
                                      </p:cBhvr>
                                      <p:tavLst>
                                        <p:tav tm="0">
                                          <p:val>
                                            <p:strVal val="#ppt_y+.1"/>
                                          </p:val>
                                        </p:tav>
                                        <p:tav tm="100000">
                                          <p:val>
                                            <p:strVal val="#ppt_y"/>
                                          </p:val>
                                        </p:tav>
                                      </p:tavLst>
                                    </p:anim>
                                  </p:childTnLst>
                                </p:cTn>
                              </p:par>
                            </p:childTnLst>
                          </p:cTn>
                        </p:par>
                        <p:par>
                          <p:cTn id="103" fill="hold">
                            <p:stCondLst>
                              <p:cond delay="6250"/>
                            </p:stCondLst>
                            <p:childTnLst>
                              <p:par>
                                <p:cTn id="104" presetID="2" presetClass="entr" presetSubtype="2" fill="hold" nodeType="afterEffect">
                                  <p:stCondLst>
                                    <p:cond delay="0"/>
                                  </p:stCondLst>
                                  <p:childTnLst>
                                    <p:set>
                                      <p:cBhvr>
                                        <p:cTn id="105" dur="1" fill="hold">
                                          <p:stCondLst>
                                            <p:cond delay="0"/>
                                          </p:stCondLst>
                                        </p:cTn>
                                        <p:tgtEl>
                                          <p:spTgt spid="254"/>
                                        </p:tgtEl>
                                        <p:attrNameLst>
                                          <p:attrName>style.visibility</p:attrName>
                                        </p:attrNameLst>
                                      </p:cBhvr>
                                      <p:to>
                                        <p:strVal val="visible"/>
                                      </p:to>
                                    </p:set>
                                    <p:anim calcmode="lin" valueType="num">
                                      <p:cBhvr additive="base">
                                        <p:cTn id="106" dur="750" fill="hold"/>
                                        <p:tgtEl>
                                          <p:spTgt spid="254"/>
                                        </p:tgtEl>
                                        <p:attrNameLst>
                                          <p:attrName>ppt_x</p:attrName>
                                        </p:attrNameLst>
                                      </p:cBhvr>
                                      <p:tavLst>
                                        <p:tav tm="0">
                                          <p:val>
                                            <p:strVal val="1+#ppt_w/2"/>
                                          </p:val>
                                        </p:tav>
                                        <p:tav tm="100000">
                                          <p:val>
                                            <p:strVal val="#ppt_x"/>
                                          </p:val>
                                        </p:tav>
                                      </p:tavLst>
                                    </p:anim>
                                    <p:anim calcmode="lin" valueType="num">
                                      <p:cBhvr additive="base">
                                        <p:cTn id="107" dur="750" fill="hold"/>
                                        <p:tgtEl>
                                          <p:spTgt spid="254"/>
                                        </p:tgtEl>
                                        <p:attrNameLst>
                                          <p:attrName>ppt_y</p:attrName>
                                        </p:attrNameLst>
                                      </p:cBhvr>
                                      <p:tavLst>
                                        <p:tav tm="0">
                                          <p:val>
                                            <p:strVal val="#ppt_y"/>
                                          </p:val>
                                        </p:tav>
                                        <p:tav tm="100000">
                                          <p:val>
                                            <p:strVal val="#ppt_y"/>
                                          </p:val>
                                        </p:tav>
                                      </p:tavLst>
                                    </p:anim>
                                  </p:childTnLst>
                                </p:cTn>
                              </p:par>
                            </p:childTnLst>
                          </p:cTn>
                        </p:par>
                        <p:par>
                          <p:cTn id="108" fill="hold">
                            <p:stCondLst>
                              <p:cond delay="7000"/>
                            </p:stCondLst>
                            <p:childTnLst>
                              <p:par>
                                <p:cTn id="109" presetID="2" presetClass="entr" presetSubtype="4" fill="hold" grpId="0" nodeType="afterEffect">
                                  <p:stCondLst>
                                    <p:cond delay="0"/>
                                  </p:stCondLst>
                                  <p:childTnLst>
                                    <p:set>
                                      <p:cBhvr>
                                        <p:cTn id="110" dur="1" fill="hold">
                                          <p:stCondLst>
                                            <p:cond delay="0"/>
                                          </p:stCondLst>
                                        </p:cTn>
                                        <p:tgtEl>
                                          <p:spTgt spid="335"/>
                                        </p:tgtEl>
                                        <p:attrNameLst>
                                          <p:attrName>style.visibility</p:attrName>
                                        </p:attrNameLst>
                                      </p:cBhvr>
                                      <p:to>
                                        <p:strVal val="visible"/>
                                      </p:to>
                                    </p:set>
                                    <p:anim calcmode="lin" valueType="num">
                                      <p:cBhvr additive="base">
                                        <p:cTn id="111" dur="250" fill="hold"/>
                                        <p:tgtEl>
                                          <p:spTgt spid="335"/>
                                        </p:tgtEl>
                                        <p:attrNameLst>
                                          <p:attrName>ppt_x</p:attrName>
                                        </p:attrNameLst>
                                      </p:cBhvr>
                                      <p:tavLst>
                                        <p:tav tm="0">
                                          <p:val>
                                            <p:strVal val="#ppt_x"/>
                                          </p:val>
                                        </p:tav>
                                        <p:tav tm="100000">
                                          <p:val>
                                            <p:strVal val="#ppt_x"/>
                                          </p:val>
                                        </p:tav>
                                      </p:tavLst>
                                    </p:anim>
                                    <p:anim calcmode="lin" valueType="num">
                                      <p:cBhvr additive="base">
                                        <p:cTn id="112" dur="250" fill="hold"/>
                                        <p:tgtEl>
                                          <p:spTgt spid="335"/>
                                        </p:tgtEl>
                                        <p:attrNameLst>
                                          <p:attrName>ppt_y</p:attrName>
                                        </p:attrNameLst>
                                      </p:cBhvr>
                                      <p:tavLst>
                                        <p:tav tm="0">
                                          <p:val>
                                            <p:strVal val="1+#ppt_h/2"/>
                                          </p:val>
                                        </p:tav>
                                        <p:tav tm="100000">
                                          <p:val>
                                            <p:strVal val="#ppt_y"/>
                                          </p:val>
                                        </p:tav>
                                      </p:tavLst>
                                    </p:anim>
                                  </p:childTnLst>
                                </p:cTn>
                              </p:par>
                            </p:childTnLst>
                          </p:cTn>
                        </p:par>
                        <p:par>
                          <p:cTn id="113" fill="hold">
                            <p:stCondLst>
                              <p:cond delay="7250"/>
                            </p:stCondLst>
                            <p:childTnLst>
                              <p:par>
                                <p:cTn id="114" presetID="2" presetClass="entr" presetSubtype="4" fill="hold" grpId="0" nodeType="afterEffect">
                                  <p:stCondLst>
                                    <p:cond delay="0"/>
                                  </p:stCondLst>
                                  <p:childTnLst>
                                    <p:set>
                                      <p:cBhvr>
                                        <p:cTn id="115" dur="1" fill="hold">
                                          <p:stCondLst>
                                            <p:cond delay="0"/>
                                          </p:stCondLst>
                                        </p:cTn>
                                        <p:tgtEl>
                                          <p:spTgt spid="336"/>
                                        </p:tgtEl>
                                        <p:attrNameLst>
                                          <p:attrName>style.visibility</p:attrName>
                                        </p:attrNameLst>
                                      </p:cBhvr>
                                      <p:to>
                                        <p:strVal val="visible"/>
                                      </p:to>
                                    </p:set>
                                    <p:anim calcmode="lin" valueType="num">
                                      <p:cBhvr additive="base">
                                        <p:cTn id="116" dur="250" fill="hold"/>
                                        <p:tgtEl>
                                          <p:spTgt spid="336"/>
                                        </p:tgtEl>
                                        <p:attrNameLst>
                                          <p:attrName>ppt_x</p:attrName>
                                        </p:attrNameLst>
                                      </p:cBhvr>
                                      <p:tavLst>
                                        <p:tav tm="0">
                                          <p:val>
                                            <p:strVal val="#ppt_x"/>
                                          </p:val>
                                        </p:tav>
                                        <p:tav tm="100000">
                                          <p:val>
                                            <p:strVal val="#ppt_x"/>
                                          </p:val>
                                        </p:tav>
                                      </p:tavLst>
                                    </p:anim>
                                    <p:anim calcmode="lin" valueType="num">
                                      <p:cBhvr additive="base">
                                        <p:cTn id="117" dur="250" fill="hold"/>
                                        <p:tgtEl>
                                          <p:spTgt spid="336"/>
                                        </p:tgtEl>
                                        <p:attrNameLst>
                                          <p:attrName>ppt_y</p:attrName>
                                        </p:attrNameLst>
                                      </p:cBhvr>
                                      <p:tavLst>
                                        <p:tav tm="0">
                                          <p:val>
                                            <p:strVal val="1+#ppt_h/2"/>
                                          </p:val>
                                        </p:tav>
                                        <p:tav tm="100000">
                                          <p:val>
                                            <p:strVal val="#ppt_y"/>
                                          </p:val>
                                        </p:tav>
                                      </p:tavLst>
                                    </p:anim>
                                  </p:childTnLst>
                                </p:cTn>
                              </p:par>
                            </p:childTnLst>
                          </p:cTn>
                        </p:par>
                        <p:par>
                          <p:cTn id="118" fill="hold">
                            <p:stCondLst>
                              <p:cond delay="7500"/>
                            </p:stCondLst>
                            <p:childTnLst>
                              <p:par>
                                <p:cTn id="119" presetID="2" presetClass="entr" presetSubtype="4" fill="hold" grpId="0" nodeType="afterEffect">
                                  <p:stCondLst>
                                    <p:cond delay="0"/>
                                  </p:stCondLst>
                                  <p:childTnLst>
                                    <p:set>
                                      <p:cBhvr>
                                        <p:cTn id="120" dur="1" fill="hold">
                                          <p:stCondLst>
                                            <p:cond delay="0"/>
                                          </p:stCondLst>
                                        </p:cTn>
                                        <p:tgtEl>
                                          <p:spTgt spid="337"/>
                                        </p:tgtEl>
                                        <p:attrNameLst>
                                          <p:attrName>style.visibility</p:attrName>
                                        </p:attrNameLst>
                                      </p:cBhvr>
                                      <p:to>
                                        <p:strVal val="visible"/>
                                      </p:to>
                                    </p:set>
                                    <p:anim calcmode="lin" valueType="num">
                                      <p:cBhvr additive="base">
                                        <p:cTn id="121" dur="250" fill="hold"/>
                                        <p:tgtEl>
                                          <p:spTgt spid="337"/>
                                        </p:tgtEl>
                                        <p:attrNameLst>
                                          <p:attrName>ppt_x</p:attrName>
                                        </p:attrNameLst>
                                      </p:cBhvr>
                                      <p:tavLst>
                                        <p:tav tm="0">
                                          <p:val>
                                            <p:strVal val="#ppt_x"/>
                                          </p:val>
                                        </p:tav>
                                        <p:tav tm="100000">
                                          <p:val>
                                            <p:strVal val="#ppt_x"/>
                                          </p:val>
                                        </p:tav>
                                      </p:tavLst>
                                    </p:anim>
                                    <p:anim calcmode="lin" valueType="num">
                                      <p:cBhvr additive="base">
                                        <p:cTn id="122" dur="250" fill="hold"/>
                                        <p:tgtEl>
                                          <p:spTgt spid="337"/>
                                        </p:tgtEl>
                                        <p:attrNameLst>
                                          <p:attrName>ppt_y</p:attrName>
                                        </p:attrNameLst>
                                      </p:cBhvr>
                                      <p:tavLst>
                                        <p:tav tm="0">
                                          <p:val>
                                            <p:strVal val="1+#ppt_h/2"/>
                                          </p:val>
                                        </p:tav>
                                        <p:tav tm="100000">
                                          <p:val>
                                            <p:strVal val="#ppt_y"/>
                                          </p:val>
                                        </p:tav>
                                      </p:tavLst>
                                    </p:anim>
                                  </p:childTnLst>
                                </p:cTn>
                              </p:par>
                            </p:childTnLst>
                          </p:cTn>
                        </p:par>
                        <p:par>
                          <p:cTn id="123" fill="hold">
                            <p:stCondLst>
                              <p:cond delay="7750"/>
                            </p:stCondLst>
                            <p:childTnLst>
                              <p:par>
                                <p:cTn id="124" presetID="2" presetClass="entr" presetSubtype="4" fill="hold" grpId="0" nodeType="afterEffect">
                                  <p:stCondLst>
                                    <p:cond delay="0"/>
                                  </p:stCondLst>
                                  <p:childTnLst>
                                    <p:set>
                                      <p:cBhvr>
                                        <p:cTn id="125" dur="1" fill="hold">
                                          <p:stCondLst>
                                            <p:cond delay="0"/>
                                          </p:stCondLst>
                                        </p:cTn>
                                        <p:tgtEl>
                                          <p:spTgt spid="363"/>
                                        </p:tgtEl>
                                        <p:attrNameLst>
                                          <p:attrName>style.visibility</p:attrName>
                                        </p:attrNameLst>
                                      </p:cBhvr>
                                      <p:to>
                                        <p:strVal val="visible"/>
                                      </p:to>
                                    </p:set>
                                    <p:anim calcmode="lin" valueType="num">
                                      <p:cBhvr additive="base">
                                        <p:cTn id="126" dur="250" fill="hold"/>
                                        <p:tgtEl>
                                          <p:spTgt spid="363"/>
                                        </p:tgtEl>
                                        <p:attrNameLst>
                                          <p:attrName>ppt_x</p:attrName>
                                        </p:attrNameLst>
                                      </p:cBhvr>
                                      <p:tavLst>
                                        <p:tav tm="0">
                                          <p:val>
                                            <p:strVal val="#ppt_x"/>
                                          </p:val>
                                        </p:tav>
                                        <p:tav tm="100000">
                                          <p:val>
                                            <p:strVal val="#ppt_x"/>
                                          </p:val>
                                        </p:tav>
                                      </p:tavLst>
                                    </p:anim>
                                    <p:anim calcmode="lin" valueType="num">
                                      <p:cBhvr additive="base">
                                        <p:cTn id="127" dur="250" fill="hold"/>
                                        <p:tgtEl>
                                          <p:spTgt spid="363"/>
                                        </p:tgtEl>
                                        <p:attrNameLst>
                                          <p:attrName>ppt_y</p:attrName>
                                        </p:attrNameLst>
                                      </p:cBhvr>
                                      <p:tavLst>
                                        <p:tav tm="0">
                                          <p:val>
                                            <p:strVal val="1+#ppt_h/2"/>
                                          </p:val>
                                        </p:tav>
                                        <p:tav tm="100000">
                                          <p:val>
                                            <p:strVal val="#ppt_y"/>
                                          </p:val>
                                        </p:tav>
                                      </p:tavLst>
                                    </p:anim>
                                  </p:childTnLst>
                                </p:cTn>
                              </p:par>
                            </p:childTnLst>
                          </p:cTn>
                        </p:par>
                        <p:par>
                          <p:cTn id="128" fill="hold">
                            <p:stCondLst>
                              <p:cond delay="8000"/>
                            </p:stCondLst>
                            <p:childTnLst>
                              <p:par>
                                <p:cTn id="129" presetID="2" presetClass="entr" presetSubtype="4" fill="hold" grpId="0" nodeType="afterEffect">
                                  <p:stCondLst>
                                    <p:cond delay="0"/>
                                  </p:stCondLst>
                                  <p:childTnLst>
                                    <p:set>
                                      <p:cBhvr>
                                        <p:cTn id="130" dur="1" fill="hold">
                                          <p:stCondLst>
                                            <p:cond delay="0"/>
                                          </p:stCondLst>
                                        </p:cTn>
                                        <p:tgtEl>
                                          <p:spTgt spid="339"/>
                                        </p:tgtEl>
                                        <p:attrNameLst>
                                          <p:attrName>style.visibility</p:attrName>
                                        </p:attrNameLst>
                                      </p:cBhvr>
                                      <p:to>
                                        <p:strVal val="visible"/>
                                      </p:to>
                                    </p:set>
                                    <p:anim calcmode="lin" valueType="num">
                                      <p:cBhvr additive="base">
                                        <p:cTn id="131" dur="250" fill="hold"/>
                                        <p:tgtEl>
                                          <p:spTgt spid="339"/>
                                        </p:tgtEl>
                                        <p:attrNameLst>
                                          <p:attrName>ppt_x</p:attrName>
                                        </p:attrNameLst>
                                      </p:cBhvr>
                                      <p:tavLst>
                                        <p:tav tm="0">
                                          <p:val>
                                            <p:strVal val="#ppt_x"/>
                                          </p:val>
                                        </p:tav>
                                        <p:tav tm="100000">
                                          <p:val>
                                            <p:strVal val="#ppt_x"/>
                                          </p:val>
                                        </p:tav>
                                      </p:tavLst>
                                    </p:anim>
                                    <p:anim calcmode="lin" valueType="num">
                                      <p:cBhvr additive="base">
                                        <p:cTn id="132" dur="250" fill="hold"/>
                                        <p:tgtEl>
                                          <p:spTgt spid="339"/>
                                        </p:tgtEl>
                                        <p:attrNameLst>
                                          <p:attrName>ppt_y</p:attrName>
                                        </p:attrNameLst>
                                      </p:cBhvr>
                                      <p:tavLst>
                                        <p:tav tm="0">
                                          <p:val>
                                            <p:strVal val="1+#ppt_h/2"/>
                                          </p:val>
                                        </p:tav>
                                        <p:tav tm="100000">
                                          <p:val>
                                            <p:strVal val="#ppt_y"/>
                                          </p:val>
                                        </p:tav>
                                      </p:tavLst>
                                    </p:anim>
                                  </p:childTnLst>
                                </p:cTn>
                              </p:par>
                            </p:childTnLst>
                          </p:cTn>
                        </p:par>
                        <p:par>
                          <p:cTn id="133" fill="hold">
                            <p:stCondLst>
                              <p:cond delay="8250"/>
                            </p:stCondLst>
                            <p:childTnLst>
                              <p:par>
                                <p:cTn id="134" presetID="2" presetClass="entr" presetSubtype="4" fill="hold" grpId="0" nodeType="afterEffect">
                                  <p:stCondLst>
                                    <p:cond delay="0"/>
                                  </p:stCondLst>
                                  <p:childTnLst>
                                    <p:set>
                                      <p:cBhvr>
                                        <p:cTn id="135" dur="1" fill="hold">
                                          <p:stCondLst>
                                            <p:cond delay="0"/>
                                          </p:stCondLst>
                                        </p:cTn>
                                        <p:tgtEl>
                                          <p:spTgt spid="343"/>
                                        </p:tgtEl>
                                        <p:attrNameLst>
                                          <p:attrName>style.visibility</p:attrName>
                                        </p:attrNameLst>
                                      </p:cBhvr>
                                      <p:to>
                                        <p:strVal val="visible"/>
                                      </p:to>
                                    </p:set>
                                    <p:anim calcmode="lin" valueType="num">
                                      <p:cBhvr additive="base">
                                        <p:cTn id="136" dur="250" fill="hold"/>
                                        <p:tgtEl>
                                          <p:spTgt spid="343"/>
                                        </p:tgtEl>
                                        <p:attrNameLst>
                                          <p:attrName>ppt_x</p:attrName>
                                        </p:attrNameLst>
                                      </p:cBhvr>
                                      <p:tavLst>
                                        <p:tav tm="0">
                                          <p:val>
                                            <p:strVal val="#ppt_x"/>
                                          </p:val>
                                        </p:tav>
                                        <p:tav tm="100000">
                                          <p:val>
                                            <p:strVal val="#ppt_x"/>
                                          </p:val>
                                        </p:tav>
                                      </p:tavLst>
                                    </p:anim>
                                    <p:anim calcmode="lin" valueType="num">
                                      <p:cBhvr additive="base">
                                        <p:cTn id="137" dur="250" fill="hold"/>
                                        <p:tgtEl>
                                          <p:spTgt spid="343"/>
                                        </p:tgtEl>
                                        <p:attrNameLst>
                                          <p:attrName>ppt_y</p:attrName>
                                        </p:attrNameLst>
                                      </p:cBhvr>
                                      <p:tavLst>
                                        <p:tav tm="0">
                                          <p:val>
                                            <p:strVal val="1+#ppt_h/2"/>
                                          </p:val>
                                        </p:tav>
                                        <p:tav tm="100000">
                                          <p:val>
                                            <p:strVal val="#ppt_y"/>
                                          </p:val>
                                        </p:tav>
                                      </p:tavLst>
                                    </p:anim>
                                  </p:childTnLst>
                                </p:cTn>
                              </p:par>
                            </p:childTnLst>
                          </p:cTn>
                        </p:par>
                        <p:par>
                          <p:cTn id="138" fill="hold">
                            <p:stCondLst>
                              <p:cond delay="8500"/>
                            </p:stCondLst>
                            <p:childTnLst>
                              <p:par>
                                <p:cTn id="139" presetID="2" presetClass="entr" presetSubtype="4" fill="hold" grpId="0" nodeType="afterEffect">
                                  <p:stCondLst>
                                    <p:cond delay="0"/>
                                  </p:stCondLst>
                                  <p:childTnLst>
                                    <p:set>
                                      <p:cBhvr>
                                        <p:cTn id="140" dur="1" fill="hold">
                                          <p:stCondLst>
                                            <p:cond delay="0"/>
                                          </p:stCondLst>
                                        </p:cTn>
                                        <p:tgtEl>
                                          <p:spTgt spid="344"/>
                                        </p:tgtEl>
                                        <p:attrNameLst>
                                          <p:attrName>style.visibility</p:attrName>
                                        </p:attrNameLst>
                                      </p:cBhvr>
                                      <p:to>
                                        <p:strVal val="visible"/>
                                      </p:to>
                                    </p:set>
                                    <p:anim calcmode="lin" valueType="num">
                                      <p:cBhvr additive="base">
                                        <p:cTn id="141" dur="250" fill="hold"/>
                                        <p:tgtEl>
                                          <p:spTgt spid="344"/>
                                        </p:tgtEl>
                                        <p:attrNameLst>
                                          <p:attrName>ppt_x</p:attrName>
                                        </p:attrNameLst>
                                      </p:cBhvr>
                                      <p:tavLst>
                                        <p:tav tm="0">
                                          <p:val>
                                            <p:strVal val="#ppt_x"/>
                                          </p:val>
                                        </p:tav>
                                        <p:tav tm="100000">
                                          <p:val>
                                            <p:strVal val="#ppt_x"/>
                                          </p:val>
                                        </p:tav>
                                      </p:tavLst>
                                    </p:anim>
                                    <p:anim calcmode="lin" valueType="num">
                                      <p:cBhvr additive="base">
                                        <p:cTn id="142" dur="250" fill="hold"/>
                                        <p:tgtEl>
                                          <p:spTgt spid="344"/>
                                        </p:tgtEl>
                                        <p:attrNameLst>
                                          <p:attrName>ppt_y</p:attrName>
                                        </p:attrNameLst>
                                      </p:cBhvr>
                                      <p:tavLst>
                                        <p:tav tm="0">
                                          <p:val>
                                            <p:strVal val="1+#ppt_h/2"/>
                                          </p:val>
                                        </p:tav>
                                        <p:tav tm="100000">
                                          <p:val>
                                            <p:strVal val="#ppt_y"/>
                                          </p:val>
                                        </p:tav>
                                      </p:tavLst>
                                    </p:anim>
                                  </p:childTnLst>
                                </p:cTn>
                              </p:par>
                            </p:childTnLst>
                          </p:cTn>
                        </p:par>
                        <p:par>
                          <p:cTn id="143" fill="hold">
                            <p:stCondLst>
                              <p:cond delay="8750"/>
                            </p:stCondLst>
                            <p:childTnLst>
                              <p:par>
                                <p:cTn id="144" presetID="53" presetClass="entr" presetSubtype="16" fill="hold" nodeType="afterEffect">
                                  <p:stCondLst>
                                    <p:cond delay="0"/>
                                  </p:stCondLst>
                                  <p:childTnLst>
                                    <p:set>
                                      <p:cBhvr>
                                        <p:cTn id="145" dur="1" fill="hold">
                                          <p:stCondLst>
                                            <p:cond delay="0"/>
                                          </p:stCondLst>
                                        </p:cTn>
                                        <p:tgtEl>
                                          <p:spTgt spid="385"/>
                                        </p:tgtEl>
                                        <p:attrNameLst>
                                          <p:attrName>style.visibility</p:attrName>
                                        </p:attrNameLst>
                                      </p:cBhvr>
                                      <p:to>
                                        <p:strVal val="visible"/>
                                      </p:to>
                                    </p:set>
                                    <p:anim calcmode="lin" valueType="num">
                                      <p:cBhvr>
                                        <p:cTn id="146" dur="500" fill="hold"/>
                                        <p:tgtEl>
                                          <p:spTgt spid="385"/>
                                        </p:tgtEl>
                                        <p:attrNameLst>
                                          <p:attrName>ppt_w</p:attrName>
                                        </p:attrNameLst>
                                      </p:cBhvr>
                                      <p:tavLst>
                                        <p:tav tm="0">
                                          <p:val>
                                            <p:fltVal val="0"/>
                                          </p:val>
                                        </p:tav>
                                        <p:tav tm="100000">
                                          <p:val>
                                            <p:strVal val="#ppt_w"/>
                                          </p:val>
                                        </p:tav>
                                      </p:tavLst>
                                    </p:anim>
                                    <p:anim calcmode="lin" valueType="num">
                                      <p:cBhvr>
                                        <p:cTn id="147" dur="500" fill="hold"/>
                                        <p:tgtEl>
                                          <p:spTgt spid="385"/>
                                        </p:tgtEl>
                                        <p:attrNameLst>
                                          <p:attrName>ppt_h</p:attrName>
                                        </p:attrNameLst>
                                      </p:cBhvr>
                                      <p:tavLst>
                                        <p:tav tm="0">
                                          <p:val>
                                            <p:fltVal val="0"/>
                                          </p:val>
                                        </p:tav>
                                        <p:tav tm="100000">
                                          <p:val>
                                            <p:strVal val="#ppt_h"/>
                                          </p:val>
                                        </p:tav>
                                      </p:tavLst>
                                    </p:anim>
                                    <p:animEffect transition="in" filter="fade">
                                      <p:cBhvr>
                                        <p:cTn id="148" dur="500"/>
                                        <p:tgtEl>
                                          <p:spTgt spid="385"/>
                                        </p:tgtEl>
                                      </p:cBhvr>
                                    </p:animEffect>
                                  </p:childTnLst>
                                </p:cTn>
                              </p:par>
                            </p:childTnLst>
                          </p:cTn>
                        </p:par>
                        <p:par>
                          <p:cTn id="149" fill="hold">
                            <p:stCondLst>
                              <p:cond delay="9250"/>
                            </p:stCondLst>
                            <p:childTnLst>
                              <p:par>
                                <p:cTn id="150" presetID="53" presetClass="entr" presetSubtype="16" fill="hold" grpId="0" nodeType="afterEffect">
                                  <p:stCondLst>
                                    <p:cond delay="0"/>
                                  </p:stCondLst>
                                  <p:childTnLst>
                                    <p:set>
                                      <p:cBhvr>
                                        <p:cTn id="151" dur="1" fill="hold">
                                          <p:stCondLst>
                                            <p:cond delay="0"/>
                                          </p:stCondLst>
                                        </p:cTn>
                                        <p:tgtEl>
                                          <p:spTgt spid="388"/>
                                        </p:tgtEl>
                                        <p:attrNameLst>
                                          <p:attrName>style.visibility</p:attrName>
                                        </p:attrNameLst>
                                      </p:cBhvr>
                                      <p:to>
                                        <p:strVal val="visible"/>
                                      </p:to>
                                    </p:set>
                                    <p:anim calcmode="lin" valueType="num">
                                      <p:cBhvr>
                                        <p:cTn id="152" dur="500" fill="hold"/>
                                        <p:tgtEl>
                                          <p:spTgt spid="388"/>
                                        </p:tgtEl>
                                        <p:attrNameLst>
                                          <p:attrName>ppt_w</p:attrName>
                                        </p:attrNameLst>
                                      </p:cBhvr>
                                      <p:tavLst>
                                        <p:tav tm="0">
                                          <p:val>
                                            <p:fltVal val="0"/>
                                          </p:val>
                                        </p:tav>
                                        <p:tav tm="100000">
                                          <p:val>
                                            <p:strVal val="#ppt_w"/>
                                          </p:val>
                                        </p:tav>
                                      </p:tavLst>
                                    </p:anim>
                                    <p:anim calcmode="lin" valueType="num">
                                      <p:cBhvr>
                                        <p:cTn id="153" dur="500" fill="hold"/>
                                        <p:tgtEl>
                                          <p:spTgt spid="388"/>
                                        </p:tgtEl>
                                        <p:attrNameLst>
                                          <p:attrName>ppt_h</p:attrName>
                                        </p:attrNameLst>
                                      </p:cBhvr>
                                      <p:tavLst>
                                        <p:tav tm="0">
                                          <p:val>
                                            <p:fltVal val="0"/>
                                          </p:val>
                                        </p:tav>
                                        <p:tav tm="100000">
                                          <p:val>
                                            <p:strVal val="#ppt_h"/>
                                          </p:val>
                                        </p:tav>
                                      </p:tavLst>
                                    </p:anim>
                                    <p:animEffect transition="in" filter="fade">
                                      <p:cBhvr>
                                        <p:cTn id="154" dur="500"/>
                                        <p:tgtEl>
                                          <p:spTgt spid="388"/>
                                        </p:tgtEl>
                                      </p:cBhvr>
                                    </p:animEffect>
                                  </p:childTnLst>
                                </p:cTn>
                              </p:par>
                            </p:childTnLst>
                          </p:cTn>
                        </p:par>
                        <p:par>
                          <p:cTn id="155" fill="hold">
                            <p:stCondLst>
                              <p:cond delay="9750"/>
                            </p:stCondLst>
                            <p:childTnLst>
                              <p:par>
                                <p:cTn id="156" presetID="42" presetClass="entr" presetSubtype="0" fill="hold" grpId="0" nodeType="afterEffect">
                                  <p:stCondLst>
                                    <p:cond delay="0"/>
                                  </p:stCondLst>
                                  <p:childTnLst>
                                    <p:set>
                                      <p:cBhvr>
                                        <p:cTn id="157" dur="1" fill="hold">
                                          <p:stCondLst>
                                            <p:cond delay="0"/>
                                          </p:stCondLst>
                                        </p:cTn>
                                        <p:tgtEl>
                                          <p:spTgt spid="383"/>
                                        </p:tgtEl>
                                        <p:attrNameLst>
                                          <p:attrName>style.visibility</p:attrName>
                                        </p:attrNameLst>
                                      </p:cBhvr>
                                      <p:to>
                                        <p:strVal val="visible"/>
                                      </p:to>
                                    </p:set>
                                    <p:animEffect transition="in" filter="fade">
                                      <p:cBhvr>
                                        <p:cTn id="158" dur="500"/>
                                        <p:tgtEl>
                                          <p:spTgt spid="383"/>
                                        </p:tgtEl>
                                      </p:cBhvr>
                                    </p:animEffect>
                                    <p:anim calcmode="lin" valueType="num">
                                      <p:cBhvr>
                                        <p:cTn id="159" dur="500" fill="hold"/>
                                        <p:tgtEl>
                                          <p:spTgt spid="383"/>
                                        </p:tgtEl>
                                        <p:attrNameLst>
                                          <p:attrName>ppt_x</p:attrName>
                                        </p:attrNameLst>
                                      </p:cBhvr>
                                      <p:tavLst>
                                        <p:tav tm="0">
                                          <p:val>
                                            <p:strVal val="#ppt_x"/>
                                          </p:val>
                                        </p:tav>
                                        <p:tav tm="100000">
                                          <p:val>
                                            <p:strVal val="#ppt_x"/>
                                          </p:val>
                                        </p:tav>
                                      </p:tavLst>
                                    </p:anim>
                                    <p:anim calcmode="lin" valueType="num">
                                      <p:cBhvr>
                                        <p:cTn id="160" dur="500" fill="hold"/>
                                        <p:tgtEl>
                                          <p:spTgt spid="383"/>
                                        </p:tgtEl>
                                        <p:attrNameLst>
                                          <p:attrName>ppt_y</p:attrName>
                                        </p:attrNameLst>
                                      </p:cBhvr>
                                      <p:tavLst>
                                        <p:tav tm="0">
                                          <p:val>
                                            <p:strVal val="#ppt_y+.1"/>
                                          </p:val>
                                        </p:tav>
                                        <p:tav tm="100000">
                                          <p:val>
                                            <p:strVal val="#ppt_y"/>
                                          </p:val>
                                        </p:tav>
                                      </p:tavLst>
                                    </p:anim>
                                  </p:childTnLst>
                                </p:cTn>
                              </p:par>
                              <p:par>
                                <p:cTn id="161" presetID="42" presetClass="entr" presetSubtype="0" fill="hold" grpId="0" nodeType="withEffect">
                                  <p:stCondLst>
                                    <p:cond delay="0"/>
                                  </p:stCondLst>
                                  <p:childTnLst>
                                    <p:set>
                                      <p:cBhvr>
                                        <p:cTn id="162" dur="1" fill="hold">
                                          <p:stCondLst>
                                            <p:cond delay="0"/>
                                          </p:stCondLst>
                                        </p:cTn>
                                        <p:tgtEl>
                                          <p:spTgt spid="384"/>
                                        </p:tgtEl>
                                        <p:attrNameLst>
                                          <p:attrName>style.visibility</p:attrName>
                                        </p:attrNameLst>
                                      </p:cBhvr>
                                      <p:to>
                                        <p:strVal val="visible"/>
                                      </p:to>
                                    </p:set>
                                    <p:animEffect transition="in" filter="fade">
                                      <p:cBhvr>
                                        <p:cTn id="163" dur="500"/>
                                        <p:tgtEl>
                                          <p:spTgt spid="384"/>
                                        </p:tgtEl>
                                      </p:cBhvr>
                                    </p:animEffect>
                                    <p:anim calcmode="lin" valueType="num">
                                      <p:cBhvr>
                                        <p:cTn id="164" dur="500" fill="hold"/>
                                        <p:tgtEl>
                                          <p:spTgt spid="384"/>
                                        </p:tgtEl>
                                        <p:attrNameLst>
                                          <p:attrName>ppt_x</p:attrName>
                                        </p:attrNameLst>
                                      </p:cBhvr>
                                      <p:tavLst>
                                        <p:tav tm="0">
                                          <p:val>
                                            <p:strVal val="#ppt_x"/>
                                          </p:val>
                                        </p:tav>
                                        <p:tav tm="100000">
                                          <p:val>
                                            <p:strVal val="#ppt_x"/>
                                          </p:val>
                                        </p:tav>
                                      </p:tavLst>
                                    </p:anim>
                                    <p:anim calcmode="lin" valueType="num">
                                      <p:cBhvr>
                                        <p:cTn id="165" dur="500" fill="hold"/>
                                        <p:tgtEl>
                                          <p:spTgt spid="384"/>
                                        </p:tgtEl>
                                        <p:attrNameLst>
                                          <p:attrName>ppt_y</p:attrName>
                                        </p:attrNameLst>
                                      </p:cBhvr>
                                      <p:tavLst>
                                        <p:tav tm="0">
                                          <p:val>
                                            <p:strVal val="#ppt_y+.1"/>
                                          </p:val>
                                        </p:tav>
                                        <p:tav tm="100000">
                                          <p:val>
                                            <p:strVal val="#ppt_y"/>
                                          </p:val>
                                        </p:tav>
                                      </p:tavLst>
                                    </p:anim>
                                  </p:childTnLst>
                                </p:cTn>
                              </p:par>
                            </p:childTnLst>
                          </p:cTn>
                        </p:par>
                        <p:par>
                          <p:cTn id="166" fill="hold">
                            <p:stCondLst>
                              <p:cond delay="10250"/>
                            </p:stCondLst>
                            <p:childTnLst>
                              <p:par>
                                <p:cTn id="167" presetID="42" presetClass="entr" presetSubtype="0" fill="hold" grpId="0" nodeType="afterEffect">
                                  <p:stCondLst>
                                    <p:cond delay="0"/>
                                  </p:stCondLst>
                                  <p:childTnLst>
                                    <p:set>
                                      <p:cBhvr>
                                        <p:cTn id="168" dur="1" fill="hold">
                                          <p:stCondLst>
                                            <p:cond delay="0"/>
                                          </p:stCondLst>
                                        </p:cTn>
                                        <p:tgtEl>
                                          <p:spTgt spid="381"/>
                                        </p:tgtEl>
                                        <p:attrNameLst>
                                          <p:attrName>style.visibility</p:attrName>
                                        </p:attrNameLst>
                                      </p:cBhvr>
                                      <p:to>
                                        <p:strVal val="visible"/>
                                      </p:to>
                                    </p:set>
                                    <p:animEffect transition="in" filter="fade">
                                      <p:cBhvr>
                                        <p:cTn id="169" dur="500"/>
                                        <p:tgtEl>
                                          <p:spTgt spid="381"/>
                                        </p:tgtEl>
                                      </p:cBhvr>
                                    </p:animEffect>
                                    <p:anim calcmode="lin" valueType="num">
                                      <p:cBhvr>
                                        <p:cTn id="170" dur="500" fill="hold"/>
                                        <p:tgtEl>
                                          <p:spTgt spid="381"/>
                                        </p:tgtEl>
                                        <p:attrNameLst>
                                          <p:attrName>ppt_x</p:attrName>
                                        </p:attrNameLst>
                                      </p:cBhvr>
                                      <p:tavLst>
                                        <p:tav tm="0">
                                          <p:val>
                                            <p:strVal val="#ppt_x"/>
                                          </p:val>
                                        </p:tav>
                                        <p:tav tm="100000">
                                          <p:val>
                                            <p:strVal val="#ppt_x"/>
                                          </p:val>
                                        </p:tav>
                                      </p:tavLst>
                                    </p:anim>
                                    <p:anim calcmode="lin" valueType="num">
                                      <p:cBhvr>
                                        <p:cTn id="171" dur="500" fill="hold"/>
                                        <p:tgtEl>
                                          <p:spTgt spid="381"/>
                                        </p:tgtEl>
                                        <p:attrNameLst>
                                          <p:attrName>ppt_y</p:attrName>
                                        </p:attrNameLst>
                                      </p:cBhvr>
                                      <p:tavLst>
                                        <p:tav tm="0">
                                          <p:val>
                                            <p:strVal val="#ppt_y+.1"/>
                                          </p:val>
                                        </p:tav>
                                        <p:tav tm="100000">
                                          <p:val>
                                            <p:strVal val="#ppt_y"/>
                                          </p:val>
                                        </p:tav>
                                      </p:tavLst>
                                    </p:anim>
                                  </p:childTnLst>
                                </p:cTn>
                              </p:par>
                              <p:par>
                                <p:cTn id="172" presetID="42" presetClass="entr" presetSubtype="0" fill="hold" grpId="0" nodeType="withEffect">
                                  <p:stCondLst>
                                    <p:cond delay="0"/>
                                  </p:stCondLst>
                                  <p:childTnLst>
                                    <p:set>
                                      <p:cBhvr>
                                        <p:cTn id="173" dur="1" fill="hold">
                                          <p:stCondLst>
                                            <p:cond delay="0"/>
                                          </p:stCondLst>
                                        </p:cTn>
                                        <p:tgtEl>
                                          <p:spTgt spid="382"/>
                                        </p:tgtEl>
                                        <p:attrNameLst>
                                          <p:attrName>style.visibility</p:attrName>
                                        </p:attrNameLst>
                                      </p:cBhvr>
                                      <p:to>
                                        <p:strVal val="visible"/>
                                      </p:to>
                                    </p:set>
                                    <p:animEffect transition="in" filter="fade">
                                      <p:cBhvr>
                                        <p:cTn id="174" dur="500"/>
                                        <p:tgtEl>
                                          <p:spTgt spid="382"/>
                                        </p:tgtEl>
                                      </p:cBhvr>
                                    </p:animEffect>
                                    <p:anim calcmode="lin" valueType="num">
                                      <p:cBhvr>
                                        <p:cTn id="175" dur="500" fill="hold"/>
                                        <p:tgtEl>
                                          <p:spTgt spid="382"/>
                                        </p:tgtEl>
                                        <p:attrNameLst>
                                          <p:attrName>ppt_x</p:attrName>
                                        </p:attrNameLst>
                                      </p:cBhvr>
                                      <p:tavLst>
                                        <p:tav tm="0">
                                          <p:val>
                                            <p:strVal val="#ppt_x"/>
                                          </p:val>
                                        </p:tav>
                                        <p:tav tm="100000">
                                          <p:val>
                                            <p:strVal val="#ppt_x"/>
                                          </p:val>
                                        </p:tav>
                                      </p:tavLst>
                                    </p:anim>
                                    <p:anim calcmode="lin" valueType="num">
                                      <p:cBhvr>
                                        <p:cTn id="176" dur="500" fill="hold"/>
                                        <p:tgtEl>
                                          <p:spTgt spid="382"/>
                                        </p:tgtEl>
                                        <p:attrNameLst>
                                          <p:attrName>ppt_y</p:attrName>
                                        </p:attrNameLst>
                                      </p:cBhvr>
                                      <p:tavLst>
                                        <p:tav tm="0">
                                          <p:val>
                                            <p:strVal val="#ppt_y+.1"/>
                                          </p:val>
                                        </p:tav>
                                        <p:tav tm="100000">
                                          <p:val>
                                            <p:strVal val="#ppt_y"/>
                                          </p:val>
                                        </p:tav>
                                      </p:tavLst>
                                    </p:anim>
                                  </p:childTnLst>
                                </p:cTn>
                              </p:par>
                            </p:childTnLst>
                          </p:cTn>
                        </p:par>
                        <p:par>
                          <p:cTn id="177" fill="hold">
                            <p:stCondLst>
                              <p:cond delay="10750"/>
                            </p:stCondLst>
                            <p:childTnLst>
                              <p:par>
                                <p:cTn id="178" presetID="42" presetClass="entr" presetSubtype="0" fill="hold" grpId="0" nodeType="afterEffect">
                                  <p:stCondLst>
                                    <p:cond delay="0"/>
                                  </p:stCondLst>
                                  <p:childTnLst>
                                    <p:set>
                                      <p:cBhvr>
                                        <p:cTn id="179" dur="1" fill="hold">
                                          <p:stCondLst>
                                            <p:cond delay="0"/>
                                          </p:stCondLst>
                                        </p:cTn>
                                        <p:tgtEl>
                                          <p:spTgt spid="379"/>
                                        </p:tgtEl>
                                        <p:attrNameLst>
                                          <p:attrName>style.visibility</p:attrName>
                                        </p:attrNameLst>
                                      </p:cBhvr>
                                      <p:to>
                                        <p:strVal val="visible"/>
                                      </p:to>
                                    </p:set>
                                    <p:animEffect transition="in" filter="fade">
                                      <p:cBhvr>
                                        <p:cTn id="180" dur="500"/>
                                        <p:tgtEl>
                                          <p:spTgt spid="379"/>
                                        </p:tgtEl>
                                      </p:cBhvr>
                                    </p:animEffect>
                                    <p:anim calcmode="lin" valueType="num">
                                      <p:cBhvr>
                                        <p:cTn id="181" dur="500" fill="hold"/>
                                        <p:tgtEl>
                                          <p:spTgt spid="379"/>
                                        </p:tgtEl>
                                        <p:attrNameLst>
                                          <p:attrName>ppt_x</p:attrName>
                                        </p:attrNameLst>
                                      </p:cBhvr>
                                      <p:tavLst>
                                        <p:tav tm="0">
                                          <p:val>
                                            <p:strVal val="#ppt_x"/>
                                          </p:val>
                                        </p:tav>
                                        <p:tav tm="100000">
                                          <p:val>
                                            <p:strVal val="#ppt_x"/>
                                          </p:val>
                                        </p:tav>
                                      </p:tavLst>
                                    </p:anim>
                                    <p:anim calcmode="lin" valueType="num">
                                      <p:cBhvr>
                                        <p:cTn id="182" dur="500" fill="hold"/>
                                        <p:tgtEl>
                                          <p:spTgt spid="379"/>
                                        </p:tgtEl>
                                        <p:attrNameLst>
                                          <p:attrName>ppt_y</p:attrName>
                                        </p:attrNameLst>
                                      </p:cBhvr>
                                      <p:tavLst>
                                        <p:tav tm="0">
                                          <p:val>
                                            <p:strVal val="#ppt_y+.1"/>
                                          </p:val>
                                        </p:tav>
                                        <p:tav tm="100000">
                                          <p:val>
                                            <p:strVal val="#ppt_y"/>
                                          </p:val>
                                        </p:tav>
                                      </p:tavLst>
                                    </p:anim>
                                  </p:childTnLst>
                                </p:cTn>
                              </p:par>
                              <p:par>
                                <p:cTn id="183" presetID="42" presetClass="entr" presetSubtype="0" fill="hold" grpId="0" nodeType="withEffect">
                                  <p:stCondLst>
                                    <p:cond delay="0"/>
                                  </p:stCondLst>
                                  <p:childTnLst>
                                    <p:set>
                                      <p:cBhvr>
                                        <p:cTn id="184" dur="1" fill="hold">
                                          <p:stCondLst>
                                            <p:cond delay="0"/>
                                          </p:stCondLst>
                                        </p:cTn>
                                        <p:tgtEl>
                                          <p:spTgt spid="380"/>
                                        </p:tgtEl>
                                        <p:attrNameLst>
                                          <p:attrName>style.visibility</p:attrName>
                                        </p:attrNameLst>
                                      </p:cBhvr>
                                      <p:to>
                                        <p:strVal val="visible"/>
                                      </p:to>
                                    </p:set>
                                    <p:animEffect transition="in" filter="fade">
                                      <p:cBhvr>
                                        <p:cTn id="185" dur="500"/>
                                        <p:tgtEl>
                                          <p:spTgt spid="380"/>
                                        </p:tgtEl>
                                      </p:cBhvr>
                                    </p:animEffect>
                                    <p:anim calcmode="lin" valueType="num">
                                      <p:cBhvr>
                                        <p:cTn id="186" dur="500" fill="hold"/>
                                        <p:tgtEl>
                                          <p:spTgt spid="380"/>
                                        </p:tgtEl>
                                        <p:attrNameLst>
                                          <p:attrName>ppt_x</p:attrName>
                                        </p:attrNameLst>
                                      </p:cBhvr>
                                      <p:tavLst>
                                        <p:tav tm="0">
                                          <p:val>
                                            <p:strVal val="#ppt_x"/>
                                          </p:val>
                                        </p:tav>
                                        <p:tav tm="100000">
                                          <p:val>
                                            <p:strVal val="#ppt_x"/>
                                          </p:val>
                                        </p:tav>
                                      </p:tavLst>
                                    </p:anim>
                                    <p:anim calcmode="lin" valueType="num">
                                      <p:cBhvr>
                                        <p:cTn id="187" dur="500" fill="hold"/>
                                        <p:tgtEl>
                                          <p:spTgt spid="380"/>
                                        </p:tgtEl>
                                        <p:attrNameLst>
                                          <p:attrName>ppt_y</p:attrName>
                                        </p:attrNameLst>
                                      </p:cBhvr>
                                      <p:tavLst>
                                        <p:tav tm="0">
                                          <p:val>
                                            <p:strVal val="#ppt_y+.1"/>
                                          </p:val>
                                        </p:tav>
                                        <p:tav tm="100000">
                                          <p:val>
                                            <p:strVal val="#ppt_y"/>
                                          </p:val>
                                        </p:tav>
                                      </p:tavLst>
                                    </p:anim>
                                  </p:childTnLst>
                                </p:cTn>
                              </p:par>
                            </p:childTnLst>
                          </p:cTn>
                        </p:par>
                        <p:par>
                          <p:cTn id="188" fill="hold">
                            <p:stCondLst>
                              <p:cond delay="11250"/>
                            </p:stCondLst>
                            <p:childTnLst>
                              <p:par>
                                <p:cTn id="189" presetID="2" presetClass="entr" presetSubtype="2" fill="hold" nodeType="afterEffect">
                                  <p:stCondLst>
                                    <p:cond delay="0"/>
                                  </p:stCondLst>
                                  <p:childTnLst>
                                    <p:set>
                                      <p:cBhvr>
                                        <p:cTn id="190" dur="1" fill="hold">
                                          <p:stCondLst>
                                            <p:cond delay="0"/>
                                          </p:stCondLst>
                                        </p:cTn>
                                        <p:tgtEl>
                                          <p:spTgt spid="284"/>
                                        </p:tgtEl>
                                        <p:attrNameLst>
                                          <p:attrName>style.visibility</p:attrName>
                                        </p:attrNameLst>
                                      </p:cBhvr>
                                      <p:to>
                                        <p:strVal val="visible"/>
                                      </p:to>
                                    </p:set>
                                    <p:anim calcmode="lin" valueType="num">
                                      <p:cBhvr additive="base">
                                        <p:cTn id="191" dur="500" fill="hold"/>
                                        <p:tgtEl>
                                          <p:spTgt spid="284"/>
                                        </p:tgtEl>
                                        <p:attrNameLst>
                                          <p:attrName>ppt_x</p:attrName>
                                        </p:attrNameLst>
                                      </p:cBhvr>
                                      <p:tavLst>
                                        <p:tav tm="0">
                                          <p:val>
                                            <p:strVal val="1+#ppt_w/2"/>
                                          </p:val>
                                        </p:tav>
                                        <p:tav tm="100000">
                                          <p:val>
                                            <p:strVal val="#ppt_x"/>
                                          </p:val>
                                        </p:tav>
                                      </p:tavLst>
                                    </p:anim>
                                    <p:anim calcmode="lin" valueType="num">
                                      <p:cBhvr additive="base">
                                        <p:cTn id="192" dur="500" fill="hold"/>
                                        <p:tgtEl>
                                          <p:spTgt spid="284"/>
                                        </p:tgtEl>
                                        <p:attrNameLst>
                                          <p:attrName>ppt_y</p:attrName>
                                        </p:attrNameLst>
                                      </p:cBhvr>
                                      <p:tavLst>
                                        <p:tav tm="0">
                                          <p:val>
                                            <p:strVal val="#ppt_y"/>
                                          </p:val>
                                        </p:tav>
                                        <p:tav tm="100000">
                                          <p:val>
                                            <p:strVal val="#ppt_y"/>
                                          </p:val>
                                        </p:tav>
                                      </p:tavLst>
                                    </p:anim>
                                  </p:childTnLst>
                                </p:cTn>
                              </p:par>
                            </p:childTnLst>
                          </p:cTn>
                        </p:par>
                        <p:par>
                          <p:cTn id="193" fill="hold">
                            <p:stCondLst>
                              <p:cond delay="11750"/>
                            </p:stCondLst>
                            <p:childTnLst>
                              <p:par>
                                <p:cTn id="194" presetID="2" presetClass="entr" presetSubtype="4" fill="hold" grpId="0" nodeType="afterEffect">
                                  <p:stCondLst>
                                    <p:cond delay="0"/>
                                  </p:stCondLst>
                                  <p:childTnLst>
                                    <p:set>
                                      <p:cBhvr>
                                        <p:cTn id="195" dur="1" fill="hold">
                                          <p:stCondLst>
                                            <p:cond delay="0"/>
                                          </p:stCondLst>
                                        </p:cTn>
                                        <p:tgtEl>
                                          <p:spTgt spid="347"/>
                                        </p:tgtEl>
                                        <p:attrNameLst>
                                          <p:attrName>style.visibility</p:attrName>
                                        </p:attrNameLst>
                                      </p:cBhvr>
                                      <p:to>
                                        <p:strVal val="visible"/>
                                      </p:to>
                                    </p:set>
                                    <p:anim calcmode="lin" valueType="num">
                                      <p:cBhvr additive="base">
                                        <p:cTn id="196" dur="250" fill="hold"/>
                                        <p:tgtEl>
                                          <p:spTgt spid="347"/>
                                        </p:tgtEl>
                                        <p:attrNameLst>
                                          <p:attrName>ppt_x</p:attrName>
                                        </p:attrNameLst>
                                      </p:cBhvr>
                                      <p:tavLst>
                                        <p:tav tm="0">
                                          <p:val>
                                            <p:strVal val="#ppt_x"/>
                                          </p:val>
                                        </p:tav>
                                        <p:tav tm="100000">
                                          <p:val>
                                            <p:strVal val="#ppt_x"/>
                                          </p:val>
                                        </p:tav>
                                      </p:tavLst>
                                    </p:anim>
                                    <p:anim calcmode="lin" valueType="num">
                                      <p:cBhvr additive="base">
                                        <p:cTn id="197" dur="250" fill="hold"/>
                                        <p:tgtEl>
                                          <p:spTgt spid="347"/>
                                        </p:tgtEl>
                                        <p:attrNameLst>
                                          <p:attrName>ppt_y</p:attrName>
                                        </p:attrNameLst>
                                      </p:cBhvr>
                                      <p:tavLst>
                                        <p:tav tm="0">
                                          <p:val>
                                            <p:strVal val="1+#ppt_h/2"/>
                                          </p:val>
                                        </p:tav>
                                        <p:tav tm="100000">
                                          <p:val>
                                            <p:strVal val="#ppt_y"/>
                                          </p:val>
                                        </p:tav>
                                      </p:tavLst>
                                    </p:anim>
                                  </p:childTnLst>
                                </p:cTn>
                              </p:par>
                            </p:childTnLst>
                          </p:cTn>
                        </p:par>
                        <p:par>
                          <p:cTn id="198" fill="hold">
                            <p:stCondLst>
                              <p:cond delay="12000"/>
                            </p:stCondLst>
                            <p:childTnLst>
                              <p:par>
                                <p:cTn id="199" presetID="2" presetClass="entr" presetSubtype="4" fill="hold" grpId="0" nodeType="afterEffect">
                                  <p:stCondLst>
                                    <p:cond delay="0"/>
                                  </p:stCondLst>
                                  <p:childTnLst>
                                    <p:set>
                                      <p:cBhvr>
                                        <p:cTn id="200" dur="1" fill="hold">
                                          <p:stCondLst>
                                            <p:cond delay="0"/>
                                          </p:stCondLst>
                                        </p:cTn>
                                        <p:tgtEl>
                                          <p:spTgt spid="348"/>
                                        </p:tgtEl>
                                        <p:attrNameLst>
                                          <p:attrName>style.visibility</p:attrName>
                                        </p:attrNameLst>
                                      </p:cBhvr>
                                      <p:to>
                                        <p:strVal val="visible"/>
                                      </p:to>
                                    </p:set>
                                    <p:anim calcmode="lin" valueType="num">
                                      <p:cBhvr additive="base">
                                        <p:cTn id="201" dur="250" fill="hold"/>
                                        <p:tgtEl>
                                          <p:spTgt spid="348"/>
                                        </p:tgtEl>
                                        <p:attrNameLst>
                                          <p:attrName>ppt_x</p:attrName>
                                        </p:attrNameLst>
                                      </p:cBhvr>
                                      <p:tavLst>
                                        <p:tav tm="0">
                                          <p:val>
                                            <p:strVal val="#ppt_x"/>
                                          </p:val>
                                        </p:tav>
                                        <p:tav tm="100000">
                                          <p:val>
                                            <p:strVal val="#ppt_x"/>
                                          </p:val>
                                        </p:tav>
                                      </p:tavLst>
                                    </p:anim>
                                    <p:anim calcmode="lin" valueType="num">
                                      <p:cBhvr additive="base">
                                        <p:cTn id="202" dur="250" fill="hold"/>
                                        <p:tgtEl>
                                          <p:spTgt spid="348"/>
                                        </p:tgtEl>
                                        <p:attrNameLst>
                                          <p:attrName>ppt_y</p:attrName>
                                        </p:attrNameLst>
                                      </p:cBhvr>
                                      <p:tavLst>
                                        <p:tav tm="0">
                                          <p:val>
                                            <p:strVal val="1+#ppt_h/2"/>
                                          </p:val>
                                        </p:tav>
                                        <p:tav tm="100000">
                                          <p:val>
                                            <p:strVal val="#ppt_y"/>
                                          </p:val>
                                        </p:tav>
                                      </p:tavLst>
                                    </p:anim>
                                  </p:childTnLst>
                                </p:cTn>
                              </p:par>
                            </p:childTnLst>
                          </p:cTn>
                        </p:par>
                        <p:par>
                          <p:cTn id="203" fill="hold">
                            <p:stCondLst>
                              <p:cond delay="12250"/>
                            </p:stCondLst>
                            <p:childTnLst>
                              <p:par>
                                <p:cTn id="204" presetID="2" presetClass="entr" presetSubtype="4" fill="hold" grpId="0" nodeType="afterEffect">
                                  <p:stCondLst>
                                    <p:cond delay="0"/>
                                  </p:stCondLst>
                                  <p:childTnLst>
                                    <p:set>
                                      <p:cBhvr>
                                        <p:cTn id="205" dur="1" fill="hold">
                                          <p:stCondLst>
                                            <p:cond delay="0"/>
                                          </p:stCondLst>
                                        </p:cTn>
                                        <p:tgtEl>
                                          <p:spTgt spid="349"/>
                                        </p:tgtEl>
                                        <p:attrNameLst>
                                          <p:attrName>style.visibility</p:attrName>
                                        </p:attrNameLst>
                                      </p:cBhvr>
                                      <p:to>
                                        <p:strVal val="visible"/>
                                      </p:to>
                                    </p:set>
                                    <p:anim calcmode="lin" valueType="num">
                                      <p:cBhvr additive="base">
                                        <p:cTn id="206" dur="250" fill="hold"/>
                                        <p:tgtEl>
                                          <p:spTgt spid="349"/>
                                        </p:tgtEl>
                                        <p:attrNameLst>
                                          <p:attrName>ppt_x</p:attrName>
                                        </p:attrNameLst>
                                      </p:cBhvr>
                                      <p:tavLst>
                                        <p:tav tm="0">
                                          <p:val>
                                            <p:strVal val="#ppt_x"/>
                                          </p:val>
                                        </p:tav>
                                        <p:tav tm="100000">
                                          <p:val>
                                            <p:strVal val="#ppt_x"/>
                                          </p:val>
                                        </p:tav>
                                      </p:tavLst>
                                    </p:anim>
                                    <p:anim calcmode="lin" valueType="num">
                                      <p:cBhvr additive="base">
                                        <p:cTn id="207" dur="250" fill="hold"/>
                                        <p:tgtEl>
                                          <p:spTgt spid="349"/>
                                        </p:tgtEl>
                                        <p:attrNameLst>
                                          <p:attrName>ppt_y</p:attrName>
                                        </p:attrNameLst>
                                      </p:cBhvr>
                                      <p:tavLst>
                                        <p:tav tm="0">
                                          <p:val>
                                            <p:strVal val="1+#ppt_h/2"/>
                                          </p:val>
                                        </p:tav>
                                        <p:tav tm="100000">
                                          <p:val>
                                            <p:strVal val="#ppt_y"/>
                                          </p:val>
                                        </p:tav>
                                      </p:tavLst>
                                    </p:anim>
                                  </p:childTnLst>
                                </p:cTn>
                              </p:par>
                            </p:childTnLst>
                          </p:cTn>
                        </p:par>
                        <p:par>
                          <p:cTn id="208" fill="hold">
                            <p:stCondLst>
                              <p:cond delay="12500"/>
                            </p:stCondLst>
                            <p:childTnLst>
                              <p:par>
                                <p:cTn id="209" presetID="2" presetClass="entr" presetSubtype="4" fill="hold" grpId="0" nodeType="afterEffect">
                                  <p:stCondLst>
                                    <p:cond delay="0"/>
                                  </p:stCondLst>
                                  <p:childTnLst>
                                    <p:set>
                                      <p:cBhvr>
                                        <p:cTn id="210" dur="1" fill="hold">
                                          <p:stCondLst>
                                            <p:cond delay="0"/>
                                          </p:stCondLst>
                                        </p:cTn>
                                        <p:tgtEl>
                                          <p:spTgt spid="366"/>
                                        </p:tgtEl>
                                        <p:attrNameLst>
                                          <p:attrName>style.visibility</p:attrName>
                                        </p:attrNameLst>
                                      </p:cBhvr>
                                      <p:to>
                                        <p:strVal val="visible"/>
                                      </p:to>
                                    </p:set>
                                    <p:anim calcmode="lin" valueType="num">
                                      <p:cBhvr additive="base">
                                        <p:cTn id="211" dur="250" fill="hold"/>
                                        <p:tgtEl>
                                          <p:spTgt spid="366"/>
                                        </p:tgtEl>
                                        <p:attrNameLst>
                                          <p:attrName>ppt_x</p:attrName>
                                        </p:attrNameLst>
                                      </p:cBhvr>
                                      <p:tavLst>
                                        <p:tav tm="0">
                                          <p:val>
                                            <p:strVal val="#ppt_x"/>
                                          </p:val>
                                        </p:tav>
                                        <p:tav tm="100000">
                                          <p:val>
                                            <p:strVal val="#ppt_x"/>
                                          </p:val>
                                        </p:tav>
                                      </p:tavLst>
                                    </p:anim>
                                    <p:anim calcmode="lin" valueType="num">
                                      <p:cBhvr additive="base">
                                        <p:cTn id="212" dur="250" fill="hold"/>
                                        <p:tgtEl>
                                          <p:spTgt spid="366"/>
                                        </p:tgtEl>
                                        <p:attrNameLst>
                                          <p:attrName>ppt_y</p:attrName>
                                        </p:attrNameLst>
                                      </p:cBhvr>
                                      <p:tavLst>
                                        <p:tav tm="0">
                                          <p:val>
                                            <p:strVal val="1+#ppt_h/2"/>
                                          </p:val>
                                        </p:tav>
                                        <p:tav tm="100000">
                                          <p:val>
                                            <p:strVal val="#ppt_y"/>
                                          </p:val>
                                        </p:tav>
                                      </p:tavLst>
                                    </p:anim>
                                  </p:childTnLst>
                                </p:cTn>
                              </p:par>
                            </p:childTnLst>
                          </p:cTn>
                        </p:par>
                        <p:par>
                          <p:cTn id="213" fill="hold">
                            <p:stCondLst>
                              <p:cond delay="12750"/>
                            </p:stCondLst>
                            <p:childTnLst>
                              <p:par>
                                <p:cTn id="214" presetID="2" presetClass="entr" presetSubtype="4" fill="hold" grpId="0" nodeType="afterEffect">
                                  <p:stCondLst>
                                    <p:cond delay="0"/>
                                  </p:stCondLst>
                                  <p:childTnLst>
                                    <p:set>
                                      <p:cBhvr>
                                        <p:cTn id="215" dur="1" fill="hold">
                                          <p:stCondLst>
                                            <p:cond delay="0"/>
                                          </p:stCondLst>
                                        </p:cTn>
                                        <p:tgtEl>
                                          <p:spTgt spid="351"/>
                                        </p:tgtEl>
                                        <p:attrNameLst>
                                          <p:attrName>style.visibility</p:attrName>
                                        </p:attrNameLst>
                                      </p:cBhvr>
                                      <p:to>
                                        <p:strVal val="visible"/>
                                      </p:to>
                                    </p:set>
                                    <p:anim calcmode="lin" valueType="num">
                                      <p:cBhvr additive="base">
                                        <p:cTn id="216" dur="250" fill="hold"/>
                                        <p:tgtEl>
                                          <p:spTgt spid="351"/>
                                        </p:tgtEl>
                                        <p:attrNameLst>
                                          <p:attrName>ppt_x</p:attrName>
                                        </p:attrNameLst>
                                      </p:cBhvr>
                                      <p:tavLst>
                                        <p:tav tm="0">
                                          <p:val>
                                            <p:strVal val="#ppt_x"/>
                                          </p:val>
                                        </p:tav>
                                        <p:tav tm="100000">
                                          <p:val>
                                            <p:strVal val="#ppt_x"/>
                                          </p:val>
                                        </p:tav>
                                      </p:tavLst>
                                    </p:anim>
                                    <p:anim calcmode="lin" valueType="num">
                                      <p:cBhvr additive="base">
                                        <p:cTn id="217" dur="250" fill="hold"/>
                                        <p:tgtEl>
                                          <p:spTgt spid="351"/>
                                        </p:tgtEl>
                                        <p:attrNameLst>
                                          <p:attrName>ppt_y</p:attrName>
                                        </p:attrNameLst>
                                      </p:cBhvr>
                                      <p:tavLst>
                                        <p:tav tm="0">
                                          <p:val>
                                            <p:strVal val="1+#ppt_h/2"/>
                                          </p:val>
                                        </p:tav>
                                        <p:tav tm="100000">
                                          <p:val>
                                            <p:strVal val="#ppt_y"/>
                                          </p:val>
                                        </p:tav>
                                      </p:tavLst>
                                    </p:anim>
                                  </p:childTnLst>
                                </p:cTn>
                              </p:par>
                            </p:childTnLst>
                          </p:cTn>
                        </p:par>
                        <p:par>
                          <p:cTn id="218" fill="hold">
                            <p:stCondLst>
                              <p:cond delay="13000"/>
                            </p:stCondLst>
                            <p:childTnLst>
                              <p:par>
                                <p:cTn id="219" presetID="2" presetClass="entr" presetSubtype="4" fill="hold" grpId="0" nodeType="afterEffect">
                                  <p:stCondLst>
                                    <p:cond delay="0"/>
                                  </p:stCondLst>
                                  <p:childTnLst>
                                    <p:set>
                                      <p:cBhvr>
                                        <p:cTn id="220" dur="1" fill="hold">
                                          <p:stCondLst>
                                            <p:cond delay="0"/>
                                          </p:stCondLst>
                                        </p:cTn>
                                        <p:tgtEl>
                                          <p:spTgt spid="352"/>
                                        </p:tgtEl>
                                        <p:attrNameLst>
                                          <p:attrName>style.visibility</p:attrName>
                                        </p:attrNameLst>
                                      </p:cBhvr>
                                      <p:to>
                                        <p:strVal val="visible"/>
                                      </p:to>
                                    </p:set>
                                    <p:anim calcmode="lin" valueType="num">
                                      <p:cBhvr additive="base">
                                        <p:cTn id="221" dur="250" fill="hold"/>
                                        <p:tgtEl>
                                          <p:spTgt spid="352"/>
                                        </p:tgtEl>
                                        <p:attrNameLst>
                                          <p:attrName>ppt_x</p:attrName>
                                        </p:attrNameLst>
                                      </p:cBhvr>
                                      <p:tavLst>
                                        <p:tav tm="0">
                                          <p:val>
                                            <p:strVal val="#ppt_x"/>
                                          </p:val>
                                        </p:tav>
                                        <p:tav tm="100000">
                                          <p:val>
                                            <p:strVal val="#ppt_x"/>
                                          </p:val>
                                        </p:tav>
                                      </p:tavLst>
                                    </p:anim>
                                    <p:anim calcmode="lin" valueType="num">
                                      <p:cBhvr additive="base">
                                        <p:cTn id="222" dur="250" fill="hold"/>
                                        <p:tgtEl>
                                          <p:spTgt spid="352"/>
                                        </p:tgtEl>
                                        <p:attrNameLst>
                                          <p:attrName>ppt_y</p:attrName>
                                        </p:attrNameLst>
                                      </p:cBhvr>
                                      <p:tavLst>
                                        <p:tav tm="0">
                                          <p:val>
                                            <p:strVal val="1+#ppt_h/2"/>
                                          </p:val>
                                        </p:tav>
                                        <p:tav tm="100000">
                                          <p:val>
                                            <p:strVal val="#ppt_y"/>
                                          </p:val>
                                        </p:tav>
                                      </p:tavLst>
                                    </p:anim>
                                  </p:childTnLst>
                                </p:cTn>
                              </p:par>
                            </p:childTnLst>
                          </p:cTn>
                        </p:par>
                        <p:par>
                          <p:cTn id="223" fill="hold">
                            <p:stCondLst>
                              <p:cond delay="13250"/>
                            </p:stCondLst>
                            <p:childTnLst>
                              <p:par>
                                <p:cTn id="224" presetID="2" presetClass="entr" presetSubtype="4" fill="hold" grpId="0" nodeType="afterEffect">
                                  <p:stCondLst>
                                    <p:cond delay="0"/>
                                  </p:stCondLst>
                                  <p:childTnLst>
                                    <p:set>
                                      <p:cBhvr>
                                        <p:cTn id="225" dur="1" fill="hold">
                                          <p:stCondLst>
                                            <p:cond delay="0"/>
                                          </p:stCondLst>
                                        </p:cTn>
                                        <p:tgtEl>
                                          <p:spTgt spid="353"/>
                                        </p:tgtEl>
                                        <p:attrNameLst>
                                          <p:attrName>style.visibility</p:attrName>
                                        </p:attrNameLst>
                                      </p:cBhvr>
                                      <p:to>
                                        <p:strVal val="visible"/>
                                      </p:to>
                                    </p:set>
                                    <p:anim calcmode="lin" valueType="num">
                                      <p:cBhvr additive="base">
                                        <p:cTn id="226" dur="250" fill="hold"/>
                                        <p:tgtEl>
                                          <p:spTgt spid="353"/>
                                        </p:tgtEl>
                                        <p:attrNameLst>
                                          <p:attrName>ppt_x</p:attrName>
                                        </p:attrNameLst>
                                      </p:cBhvr>
                                      <p:tavLst>
                                        <p:tav tm="0">
                                          <p:val>
                                            <p:strVal val="#ppt_x"/>
                                          </p:val>
                                        </p:tav>
                                        <p:tav tm="100000">
                                          <p:val>
                                            <p:strVal val="#ppt_x"/>
                                          </p:val>
                                        </p:tav>
                                      </p:tavLst>
                                    </p:anim>
                                    <p:anim calcmode="lin" valueType="num">
                                      <p:cBhvr additive="base">
                                        <p:cTn id="227" dur="250" fill="hold"/>
                                        <p:tgtEl>
                                          <p:spTgt spid="353"/>
                                        </p:tgtEl>
                                        <p:attrNameLst>
                                          <p:attrName>ppt_y</p:attrName>
                                        </p:attrNameLst>
                                      </p:cBhvr>
                                      <p:tavLst>
                                        <p:tav tm="0">
                                          <p:val>
                                            <p:strVal val="1+#ppt_h/2"/>
                                          </p:val>
                                        </p:tav>
                                        <p:tav tm="100000">
                                          <p:val>
                                            <p:strVal val="#ppt_y"/>
                                          </p:val>
                                        </p:tav>
                                      </p:tavLst>
                                    </p:anim>
                                  </p:childTnLst>
                                </p:cTn>
                              </p:par>
                            </p:childTnLst>
                          </p:cTn>
                        </p:par>
                        <p:par>
                          <p:cTn id="228" fill="hold">
                            <p:stCondLst>
                              <p:cond delay="13500"/>
                            </p:stCondLst>
                            <p:childTnLst>
                              <p:par>
                                <p:cTn id="229" presetID="2" presetClass="entr" presetSubtype="4" fill="hold" grpId="0" nodeType="afterEffect">
                                  <p:stCondLst>
                                    <p:cond delay="0"/>
                                  </p:stCondLst>
                                  <p:childTnLst>
                                    <p:set>
                                      <p:cBhvr>
                                        <p:cTn id="230" dur="1" fill="hold">
                                          <p:stCondLst>
                                            <p:cond delay="0"/>
                                          </p:stCondLst>
                                        </p:cTn>
                                        <p:tgtEl>
                                          <p:spTgt spid="355"/>
                                        </p:tgtEl>
                                        <p:attrNameLst>
                                          <p:attrName>style.visibility</p:attrName>
                                        </p:attrNameLst>
                                      </p:cBhvr>
                                      <p:to>
                                        <p:strVal val="visible"/>
                                      </p:to>
                                    </p:set>
                                    <p:anim calcmode="lin" valueType="num">
                                      <p:cBhvr additive="base">
                                        <p:cTn id="231" dur="250" fill="hold"/>
                                        <p:tgtEl>
                                          <p:spTgt spid="355"/>
                                        </p:tgtEl>
                                        <p:attrNameLst>
                                          <p:attrName>ppt_x</p:attrName>
                                        </p:attrNameLst>
                                      </p:cBhvr>
                                      <p:tavLst>
                                        <p:tav tm="0">
                                          <p:val>
                                            <p:strVal val="#ppt_x"/>
                                          </p:val>
                                        </p:tav>
                                        <p:tav tm="100000">
                                          <p:val>
                                            <p:strVal val="#ppt_x"/>
                                          </p:val>
                                        </p:tav>
                                      </p:tavLst>
                                    </p:anim>
                                    <p:anim calcmode="lin" valueType="num">
                                      <p:cBhvr additive="base">
                                        <p:cTn id="232" dur="250" fill="hold"/>
                                        <p:tgtEl>
                                          <p:spTgt spid="355"/>
                                        </p:tgtEl>
                                        <p:attrNameLst>
                                          <p:attrName>ppt_y</p:attrName>
                                        </p:attrNameLst>
                                      </p:cBhvr>
                                      <p:tavLst>
                                        <p:tav tm="0">
                                          <p:val>
                                            <p:strVal val="1+#ppt_h/2"/>
                                          </p:val>
                                        </p:tav>
                                        <p:tav tm="100000">
                                          <p:val>
                                            <p:strVal val="#ppt_y"/>
                                          </p:val>
                                        </p:tav>
                                      </p:tavLst>
                                    </p:anim>
                                  </p:childTnLst>
                                </p:cTn>
                              </p:par>
                            </p:childTnLst>
                          </p:cTn>
                        </p:par>
                        <p:par>
                          <p:cTn id="233" fill="hold">
                            <p:stCondLst>
                              <p:cond delay="13750"/>
                            </p:stCondLst>
                            <p:childTnLst>
                              <p:par>
                                <p:cTn id="234" presetID="2" presetClass="entr" presetSubtype="4" fill="hold" grpId="0" nodeType="afterEffect">
                                  <p:stCondLst>
                                    <p:cond delay="0"/>
                                  </p:stCondLst>
                                  <p:childTnLst>
                                    <p:set>
                                      <p:cBhvr>
                                        <p:cTn id="235" dur="1" fill="hold">
                                          <p:stCondLst>
                                            <p:cond delay="0"/>
                                          </p:stCondLst>
                                        </p:cTn>
                                        <p:tgtEl>
                                          <p:spTgt spid="356"/>
                                        </p:tgtEl>
                                        <p:attrNameLst>
                                          <p:attrName>style.visibility</p:attrName>
                                        </p:attrNameLst>
                                      </p:cBhvr>
                                      <p:to>
                                        <p:strVal val="visible"/>
                                      </p:to>
                                    </p:set>
                                    <p:anim calcmode="lin" valueType="num">
                                      <p:cBhvr additive="base">
                                        <p:cTn id="236" dur="250" fill="hold"/>
                                        <p:tgtEl>
                                          <p:spTgt spid="356"/>
                                        </p:tgtEl>
                                        <p:attrNameLst>
                                          <p:attrName>ppt_x</p:attrName>
                                        </p:attrNameLst>
                                      </p:cBhvr>
                                      <p:tavLst>
                                        <p:tav tm="0">
                                          <p:val>
                                            <p:strVal val="#ppt_x"/>
                                          </p:val>
                                        </p:tav>
                                        <p:tav tm="100000">
                                          <p:val>
                                            <p:strVal val="#ppt_x"/>
                                          </p:val>
                                        </p:tav>
                                      </p:tavLst>
                                    </p:anim>
                                    <p:anim calcmode="lin" valueType="num">
                                      <p:cBhvr additive="base">
                                        <p:cTn id="237" dur="250" fill="hold"/>
                                        <p:tgtEl>
                                          <p:spTgt spid="356"/>
                                        </p:tgtEl>
                                        <p:attrNameLst>
                                          <p:attrName>ppt_y</p:attrName>
                                        </p:attrNameLst>
                                      </p:cBhvr>
                                      <p:tavLst>
                                        <p:tav tm="0">
                                          <p:val>
                                            <p:strVal val="1+#ppt_h/2"/>
                                          </p:val>
                                        </p:tav>
                                        <p:tav tm="100000">
                                          <p:val>
                                            <p:strVal val="#ppt_y"/>
                                          </p:val>
                                        </p:tav>
                                      </p:tavLst>
                                    </p:anim>
                                  </p:childTnLst>
                                </p:cTn>
                              </p:par>
                            </p:childTnLst>
                          </p:cTn>
                        </p:par>
                        <p:par>
                          <p:cTn id="238" fill="hold">
                            <p:stCondLst>
                              <p:cond delay="14000"/>
                            </p:stCondLst>
                            <p:childTnLst>
                              <p:par>
                                <p:cTn id="239" presetID="2" presetClass="entr" presetSubtype="4" fill="hold" grpId="0" nodeType="afterEffect">
                                  <p:stCondLst>
                                    <p:cond delay="0"/>
                                  </p:stCondLst>
                                  <p:childTnLst>
                                    <p:set>
                                      <p:cBhvr>
                                        <p:cTn id="240" dur="1" fill="hold">
                                          <p:stCondLst>
                                            <p:cond delay="0"/>
                                          </p:stCondLst>
                                        </p:cTn>
                                        <p:tgtEl>
                                          <p:spTgt spid="357"/>
                                        </p:tgtEl>
                                        <p:attrNameLst>
                                          <p:attrName>style.visibility</p:attrName>
                                        </p:attrNameLst>
                                      </p:cBhvr>
                                      <p:to>
                                        <p:strVal val="visible"/>
                                      </p:to>
                                    </p:set>
                                    <p:anim calcmode="lin" valueType="num">
                                      <p:cBhvr additive="base">
                                        <p:cTn id="241" dur="250" fill="hold"/>
                                        <p:tgtEl>
                                          <p:spTgt spid="357"/>
                                        </p:tgtEl>
                                        <p:attrNameLst>
                                          <p:attrName>ppt_x</p:attrName>
                                        </p:attrNameLst>
                                      </p:cBhvr>
                                      <p:tavLst>
                                        <p:tav tm="0">
                                          <p:val>
                                            <p:strVal val="#ppt_x"/>
                                          </p:val>
                                        </p:tav>
                                        <p:tav tm="100000">
                                          <p:val>
                                            <p:strVal val="#ppt_x"/>
                                          </p:val>
                                        </p:tav>
                                      </p:tavLst>
                                    </p:anim>
                                    <p:anim calcmode="lin" valueType="num">
                                      <p:cBhvr additive="base">
                                        <p:cTn id="242" dur="250" fill="hold"/>
                                        <p:tgtEl>
                                          <p:spTgt spid="357"/>
                                        </p:tgtEl>
                                        <p:attrNameLst>
                                          <p:attrName>ppt_y</p:attrName>
                                        </p:attrNameLst>
                                      </p:cBhvr>
                                      <p:tavLst>
                                        <p:tav tm="0">
                                          <p:val>
                                            <p:strVal val="1+#ppt_h/2"/>
                                          </p:val>
                                        </p:tav>
                                        <p:tav tm="100000">
                                          <p:val>
                                            <p:strVal val="#ppt_y"/>
                                          </p:val>
                                        </p:tav>
                                      </p:tavLst>
                                    </p:anim>
                                  </p:childTnLst>
                                </p:cTn>
                              </p:par>
                            </p:childTnLst>
                          </p:cTn>
                        </p:par>
                        <p:par>
                          <p:cTn id="243" fill="hold">
                            <p:stCondLst>
                              <p:cond delay="14250"/>
                            </p:stCondLst>
                            <p:childTnLst>
                              <p:par>
                                <p:cTn id="244" presetID="53" presetClass="entr" presetSubtype="16" fill="hold" nodeType="afterEffect">
                                  <p:stCondLst>
                                    <p:cond delay="0"/>
                                  </p:stCondLst>
                                  <p:childTnLst>
                                    <p:set>
                                      <p:cBhvr>
                                        <p:cTn id="245" dur="1" fill="hold">
                                          <p:stCondLst>
                                            <p:cond delay="0"/>
                                          </p:stCondLst>
                                        </p:cTn>
                                        <p:tgtEl>
                                          <p:spTgt spid="395"/>
                                        </p:tgtEl>
                                        <p:attrNameLst>
                                          <p:attrName>style.visibility</p:attrName>
                                        </p:attrNameLst>
                                      </p:cBhvr>
                                      <p:to>
                                        <p:strVal val="visible"/>
                                      </p:to>
                                    </p:set>
                                    <p:anim calcmode="lin" valueType="num">
                                      <p:cBhvr>
                                        <p:cTn id="246" dur="500" fill="hold"/>
                                        <p:tgtEl>
                                          <p:spTgt spid="395"/>
                                        </p:tgtEl>
                                        <p:attrNameLst>
                                          <p:attrName>ppt_w</p:attrName>
                                        </p:attrNameLst>
                                      </p:cBhvr>
                                      <p:tavLst>
                                        <p:tav tm="0">
                                          <p:val>
                                            <p:fltVal val="0"/>
                                          </p:val>
                                        </p:tav>
                                        <p:tav tm="100000">
                                          <p:val>
                                            <p:strVal val="#ppt_w"/>
                                          </p:val>
                                        </p:tav>
                                      </p:tavLst>
                                    </p:anim>
                                    <p:anim calcmode="lin" valueType="num">
                                      <p:cBhvr>
                                        <p:cTn id="247" dur="500" fill="hold"/>
                                        <p:tgtEl>
                                          <p:spTgt spid="395"/>
                                        </p:tgtEl>
                                        <p:attrNameLst>
                                          <p:attrName>ppt_h</p:attrName>
                                        </p:attrNameLst>
                                      </p:cBhvr>
                                      <p:tavLst>
                                        <p:tav tm="0">
                                          <p:val>
                                            <p:fltVal val="0"/>
                                          </p:val>
                                        </p:tav>
                                        <p:tav tm="100000">
                                          <p:val>
                                            <p:strVal val="#ppt_h"/>
                                          </p:val>
                                        </p:tav>
                                      </p:tavLst>
                                    </p:anim>
                                    <p:animEffect transition="in" filter="fade">
                                      <p:cBhvr>
                                        <p:cTn id="248" dur="500"/>
                                        <p:tgtEl>
                                          <p:spTgt spid="395"/>
                                        </p:tgtEl>
                                      </p:cBhvr>
                                    </p:animEffect>
                                  </p:childTnLst>
                                </p:cTn>
                              </p:par>
                            </p:childTnLst>
                          </p:cTn>
                        </p:par>
                        <p:par>
                          <p:cTn id="249" fill="hold">
                            <p:stCondLst>
                              <p:cond delay="14750"/>
                            </p:stCondLst>
                            <p:childTnLst>
                              <p:par>
                                <p:cTn id="250" presetID="53" presetClass="entr" presetSubtype="16" fill="hold" grpId="0" nodeType="afterEffect">
                                  <p:stCondLst>
                                    <p:cond delay="0"/>
                                  </p:stCondLst>
                                  <p:childTnLst>
                                    <p:set>
                                      <p:cBhvr>
                                        <p:cTn id="251" dur="1" fill="hold">
                                          <p:stCondLst>
                                            <p:cond delay="0"/>
                                          </p:stCondLst>
                                        </p:cTn>
                                        <p:tgtEl>
                                          <p:spTgt spid="398"/>
                                        </p:tgtEl>
                                        <p:attrNameLst>
                                          <p:attrName>style.visibility</p:attrName>
                                        </p:attrNameLst>
                                      </p:cBhvr>
                                      <p:to>
                                        <p:strVal val="visible"/>
                                      </p:to>
                                    </p:set>
                                    <p:anim calcmode="lin" valueType="num">
                                      <p:cBhvr>
                                        <p:cTn id="252" dur="500" fill="hold"/>
                                        <p:tgtEl>
                                          <p:spTgt spid="398"/>
                                        </p:tgtEl>
                                        <p:attrNameLst>
                                          <p:attrName>ppt_w</p:attrName>
                                        </p:attrNameLst>
                                      </p:cBhvr>
                                      <p:tavLst>
                                        <p:tav tm="0">
                                          <p:val>
                                            <p:fltVal val="0"/>
                                          </p:val>
                                        </p:tav>
                                        <p:tav tm="100000">
                                          <p:val>
                                            <p:strVal val="#ppt_w"/>
                                          </p:val>
                                        </p:tav>
                                      </p:tavLst>
                                    </p:anim>
                                    <p:anim calcmode="lin" valueType="num">
                                      <p:cBhvr>
                                        <p:cTn id="253" dur="500" fill="hold"/>
                                        <p:tgtEl>
                                          <p:spTgt spid="398"/>
                                        </p:tgtEl>
                                        <p:attrNameLst>
                                          <p:attrName>ppt_h</p:attrName>
                                        </p:attrNameLst>
                                      </p:cBhvr>
                                      <p:tavLst>
                                        <p:tav tm="0">
                                          <p:val>
                                            <p:fltVal val="0"/>
                                          </p:val>
                                        </p:tav>
                                        <p:tav tm="100000">
                                          <p:val>
                                            <p:strVal val="#ppt_h"/>
                                          </p:val>
                                        </p:tav>
                                      </p:tavLst>
                                    </p:anim>
                                    <p:animEffect transition="in" filter="fade">
                                      <p:cBhvr>
                                        <p:cTn id="254" dur="500"/>
                                        <p:tgtEl>
                                          <p:spTgt spid="398"/>
                                        </p:tgtEl>
                                      </p:cBhvr>
                                    </p:animEffect>
                                  </p:childTnLst>
                                </p:cTn>
                              </p:par>
                            </p:childTnLst>
                          </p:cTn>
                        </p:par>
                        <p:par>
                          <p:cTn id="255" fill="hold">
                            <p:stCondLst>
                              <p:cond delay="15250"/>
                            </p:stCondLst>
                            <p:childTnLst>
                              <p:par>
                                <p:cTn id="256" presetID="42" presetClass="entr" presetSubtype="0" fill="hold" grpId="0" nodeType="afterEffect">
                                  <p:stCondLst>
                                    <p:cond delay="0"/>
                                  </p:stCondLst>
                                  <p:childTnLst>
                                    <p:set>
                                      <p:cBhvr>
                                        <p:cTn id="257" dur="1" fill="hold">
                                          <p:stCondLst>
                                            <p:cond delay="0"/>
                                          </p:stCondLst>
                                        </p:cTn>
                                        <p:tgtEl>
                                          <p:spTgt spid="393"/>
                                        </p:tgtEl>
                                        <p:attrNameLst>
                                          <p:attrName>style.visibility</p:attrName>
                                        </p:attrNameLst>
                                      </p:cBhvr>
                                      <p:to>
                                        <p:strVal val="visible"/>
                                      </p:to>
                                    </p:set>
                                    <p:animEffect transition="in" filter="fade">
                                      <p:cBhvr>
                                        <p:cTn id="258" dur="500"/>
                                        <p:tgtEl>
                                          <p:spTgt spid="393"/>
                                        </p:tgtEl>
                                      </p:cBhvr>
                                    </p:animEffect>
                                    <p:anim calcmode="lin" valueType="num">
                                      <p:cBhvr>
                                        <p:cTn id="259" dur="500" fill="hold"/>
                                        <p:tgtEl>
                                          <p:spTgt spid="393"/>
                                        </p:tgtEl>
                                        <p:attrNameLst>
                                          <p:attrName>ppt_x</p:attrName>
                                        </p:attrNameLst>
                                      </p:cBhvr>
                                      <p:tavLst>
                                        <p:tav tm="0">
                                          <p:val>
                                            <p:strVal val="#ppt_x"/>
                                          </p:val>
                                        </p:tav>
                                        <p:tav tm="100000">
                                          <p:val>
                                            <p:strVal val="#ppt_x"/>
                                          </p:val>
                                        </p:tav>
                                      </p:tavLst>
                                    </p:anim>
                                    <p:anim calcmode="lin" valueType="num">
                                      <p:cBhvr>
                                        <p:cTn id="260" dur="500" fill="hold"/>
                                        <p:tgtEl>
                                          <p:spTgt spid="393"/>
                                        </p:tgtEl>
                                        <p:attrNameLst>
                                          <p:attrName>ppt_y</p:attrName>
                                        </p:attrNameLst>
                                      </p:cBhvr>
                                      <p:tavLst>
                                        <p:tav tm="0">
                                          <p:val>
                                            <p:strVal val="#ppt_y+.1"/>
                                          </p:val>
                                        </p:tav>
                                        <p:tav tm="100000">
                                          <p:val>
                                            <p:strVal val="#ppt_y"/>
                                          </p:val>
                                        </p:tav>
                                      </p:tavLst>
                                    </p:anim>
                                  </p:childTnLst>
                                </p:cTn>
                              </p:par>
                              <p:par>
                                <p:cTn id="261" presetID="42" presetClass="entr" presetSubtype="0" fill="hold" grpId="0" nodeType="withEffect">
                                  <p:stCondLst>
                                    <p:cond delay="0"/>
                                  </p:stCondLst>
                                  <p:childTnLst>
                                    <p:set>
                                      <p:cBhvr>
                                        <p:cTn id="262" dur="1" fill="hold">
                                          <p:stCondLst>
                                            <p:cond delay="0"/>
                                          </p:stCondLst>
                                        </p:cTn>
                                        <p:tgtEl>
                                          <p:spTgt spid="394"/>
                                        </p:tgtEl>
                                        <p:attrNameLst>
                                          <p:attrName>style.visibility</p:attrName>
                                        </p:attrNameLst>
                                      </p:cBhvr>
                                      <p:to>
                                        <p:strVal val="visible"/>
                                      </p:to>
                                    </p:set>
                                    <p:animEffect transition="in" filter="fade">
                                      <p:cBhvr>
                                        <p:cTn id="263" dur="500"/>
                                        <p:tgtEl>
                                          <p:spTgt spid="394"/>
                                        </p:tgtEl>
                                      </p:cBhvr>
                                    </p:animEffect>
                                    <p:anim calcmode="lin" valueType="num">
                                      <p:cBhvr>
                                        <p:cTn id="264" dur="500" fill="hold"/>
                                        <p:tgtEl>
                                          <p:spTgt spid="394"/>
                                        </p:tgtEl>
                                        <p:attrNameLst>
                                          <p:attrName>ppt_x</p:attrName>
                                        </p:attrNameLst>
                                      </p:cBhvr>
                                      <p:tavLst>
                                        <p:tav tm="0">
                                          <p:val>
                                            <p:strVal val="#ppt_x"/>
                                          </p:val>
                                        </p:tav>
                                        <p:tav tm="100000">
                                          <p:val>
                                            <p:strVal val="#ppt_x"/>
                                          </p:val>
                                        </p:tav>
                                      </p:tavLst>
                                    </p:anim>
                                    <p:anim calcmode="lin" valueType="num">
                                      <p:cBhvr>
                                        <p:cTn id="265" dur="500" fill="hold"/>
                                        <p:tgtEl>
                                          <p:spTgt spid="394"/>
                                        </p:tgtEl>
                                        <p:attrNameLst>
                                          <p:attrName>ppt_y</p:attrName>
                                        </p:attrNameLst>
                                      </p:cBhvr>
                                      <p:tavLst>
                                        <p:tav tm="0">
                                          <p:val>
                                            <p:strVal val="#ppt_y+.1"/>
                                          </p:val>
                                        </p:tav>
                                        <p:tav tm="100000">
                                          <p:val>
                                            <p:strVal val="#ppt_y"/>
                                          </p:val>
                                        </p:tav>
                                      </p:tavLst>
                                    </p:anim>
                                  </p:childTnLst>
                                </p:cTn>
                              </p:par>
                            </p:childTnLst>
                          </p:cTn>
                        </p:par>
                        <p:par>
                          <p:cTn id="266" fill="hold">
                            <p:stCondLst>
                              <p:cond delay="15750"/>
                            </p:stCondLst>
                            <p:childTnLst>
                              <p:par>
                                <p:cTn id="267" presetID="42" presetClass="entr" presetSubtype="0" fill="hold" grpId="0" nodeType="afterEffect">
                                  <p:stCondLst>
                                    <p:cond delay="0"/>
                                  </p:stCondLst>
                                  <p:childTnLst>
                                    <p:set>
                                      <p:cBhvr>
                                        <p:cTn id="268" dur="1" fill="hold">
                                          <p:stCondLst>
                                            <p:cond delay="0"/>
                                          </p:stCondLst>
                                        </p:cTn>
                                        <p:tgtEl>
                                          <p:spTgt spid="391"/>
                                        </p:tgtEl>
                                        <p:attrNameLst>
                                          <p:attrName>style.visibility</p:attrName>
                                        </p:attrNameLst>
                                      </p:cBhvr>
                                      <p:to>
                                        <p:strVal val="visible"/>
                                      </p:to>
                                    </p:set>
                                    <p:animEffect transition="in" filter="fade">
                                      <p:cBhvr>
                                        <p:cTn id="269" dur="500"/>
                                        <p:tgtEl>
                                          <p:spTgt spid="391"/>
                                        </p:tgtEl>
                                      </p:cBhvr>
                                    </p:animEffect>
                                    <p:anim calcmode="lin" valueType="num">
                                      <p:cBhvr>
                                        <p:cTn id="270" dur="500" fill="hold"/>
                                        <p:tgtEl>
                                          <p:spTgt spid="391"/>
                                        </p:tgtEl>
                                        <p:attrNameLst>
                                          <p:attrName>ppt_x</p:attrName>
                                        </p:attrNameLst>
                                      </p:cBhvr>
                                      <p:tavLst>
                                        <p:tav tm="0">
                                          <p:val>
                                            <p:strVal val="#ppt_x"/>
                                          </p:val>
                                        </p:tav>
                                        <p:tav tm="100000">
                                          <p:val>
                                            <p:strVal val="#ppt_x"/>
                                          </p:val>
                                        </p:tav>
                                      </p:tavLst>
                                    </p:anim>
                                    <p:anim calcmode="lin" valueType="num">
                                      <p:cBhvr>
                                        <p:cTn id="271" dur="500" fill="hold"/>
                                        <p:tgtEl>
                                          <p:spTgt spid="391"/>
                                        </p:tgtEl>
                                        <p:attrNameLst>
                                          <p:attrName>ppt_y</p:attrName>
                                        </p:attrNameLst>
                                      </p:cBhvr>
                                      <p:tavLst>
                                        <p:tav tm="0">
                                          <p:val>
                                            <p:strVal val="#ppt_y+.1"/>
                                          </p:val>
                                        </p:tav>
                                        <p:tav tm="100000">
                                          <p:val>
                                            <p:strVal val="#ppt_y"/>
                                          </p:val>
                                        </p:tav>
                                      </p:tavLst>
                                    </p:anim>
                                  </p:childTnLst>
                                </p:cTn>
                              </p:par>
                              <p:par>
                                <p:cTn id="272" presetID="42" presetClass="entr" presetSubtype="0" fill="hold" grpId="0" nodeType="withEffect">
                                  <p:stCondLst>
                                    <p:cond delay="0"/>
                                  </p:stCondLst>
                                  <p:childTnLst>
                                    <p:set>
                                      <p:cBhvr>
                                        <p:cTn id="273" dur="1" fill="hold">
                                          <p:stCondLst>
                                            <p:cond delay="0"/>
                                          </p:stCondLst>
                                        </p:cTn>
                                        <p:tgtEl>
                                          <p:spTgt spid="392"/>
                                        </p:tgtEl>
                                        <p:attrNameLst>
                                          <p:attrName>style.visibility</p:attrName>
                                        </p:attrNameLst>
                                      </p:cBhvr>
                                      <p:to>
                                        <p:strVal val="visible"/>
                                      </p:to>
                                    </p:set>
                                    <p:animEffect transition="in" filter="fade">
                                      <p:cBhvr>
                                        <p:cTn id="274" dur="500"/>
                                        <p:tgtEl>
                                          <p:spTgt spid="392"/>
                                        </p:tgtEl>
                                      </p:cBhvr>
                                    </p:animEffect>
                                    <p:anim calcmode="lin" valueType="num">
                                      <p:cBhvr>
                                        <p:cTn id="275" dur="500" fill="hold"/>
                                        <p:tgtEl>
                                          <p:spTgt spid="392"/>
                                        </p:tgtEl>
                                        <p:attrNameLst>
                                          <p:attrName>ppt_x</p:attrName>
                                        </p:attrNameLst>
                                      </p:cBhvr>
                                      <p:tavLst>
                                        <p:tav tm="0">
                                          <p:val>
                                            <p:strVal val="#ppt_x"/>
                                          </p:val>
                                        </p:tav>
                                        <p:tav tm="100000">
                                          <p:val>
                                            <p:strVal val="#ppt_x"/>
                                          </p:val>
                                        </p:tav>
                                      </p:tavLst>
                                    </p:anim>
                                    <p:anim calcmode="lin" valueType="num">
                                      <p:cBhvr>
                                        <p:cTn id="276" dur="500" fill="hold"/>
                                        <p:tgtEl>
                                          <p:spTgt spid="392"/>
                                        </p:tgtEl>
                                        <p:attrNameLst>
                                          <p:attrName>ppt_y</p:attrName>
                                        </p:attrNameLst>
                                      </p:cBhvr>
                                      <p:tavLst>
                                        <p:tav tm="0">
                                          <p:val>
                                            <p:strVal val="#ppt_y+.1"/>
                                          </p:val>
                                        </p:tav>
                                        <p:tav tm="100000">
                                          <p:val>
                                            <p:strVal val="#ppt_y"/>
                                          </p:val>
                                        </p:tav>
                                      </p:tavLst>
                                    </p:anim>
                                  </p:childTnLst>
                                </p:cTn>
                              </p:par>
                            </p:childTnLst>
                          </p:cTn>
                        </p:par>
                        <p:par>
                          <p:cTn id="277" fill="hold">
                            <p:stCondLst>
                              <p:cond delay="16250"/>
                            </p:stCondLst>
                            <p:childTnLst>
                              <p:par>
                                <p:cTn id="278" presetID="42" presetClass="entr" presetSubtype="0" fill="hold" grpId="0" nodeType="afterEffect">
                                  <p:stCondLst>
                                    <p:cond delay="0"/>
                                  </p:stCondLst>
                                  <p:childTnLst>
                                    <p:set>
                                      <p:cBhvr>
                                        <p:cTn id="279" dur="1" fill="hold">
                                          <p:stCondLst>
                                            <p:cond delay="0"/>
                                          </p:stCondLst>
                                        </p:cTn>
                                        <p:tgtEl>
                                          <p:spTgt spid="389"/>
                                        </p:tgtEl>
                                        <p:attrNameLst>
                                          <p:attrName>style.visibility</p:attrName>
                                        </p:attrNameLst>
                                      </p:cBhvr>
                                      <p:to>
                                        <p:strVal val="visible"/>
                                      </p:to>
                                    </p:set>
                                    <p:animEffect transition="in" filter="fade">
                                      <p:cBhvr>
                                        <p:cTn id="280" dur="500"/>
                                        <p:tgtEl>
                                          <p:spTgt spid="389"/>
                                        </p:tgtEl>
                                      </p:cBhvr>
                                    </p:animEffect>
                                    <p:anim calcmode="lin" valueType="num">
                                      <p:cBhvr>
                                        <p:cTn id="281" dur="500" fill="hold"/>
                                        <p:tgtEl>
                                          <p:spTgt spid="389"/>
                                        </p:tgtEl>
                                        <p:attrNameLst>
                                          <p:attrName>ppt_x</p:attrName>
                                        </p:attrNameLst>
                                      </p:cBhvr>
                                      <p:tavLst>
                                        <p:tav tm="0">
                                          <p:val>
                                            <p:strVal val="#ppt_x"/>
                                          </p:val>
                                        </p:tav>
                                        <p:tav tm="100000">
                                          <p:val>
                                            <p:strVal val="#ppt_x"/>
                                          </p:val>
                                        </p:tav>
                                      </p:tavLst>
                                    </p:anim>
                                    <p:anim calcmode="lin" valueType="num">
                                      <p:cBhvr>
                                        <p:cTn id="282" dur="500" fill="hold"/>
                                        <p:tgtEl>
                                          <p:spTgt spid="389"/>
                                        </p:tgtEl>
                                        <p:attrNameLst>
                                          <p:attrName>ppt_y</p:attrName>
                                        </p:attrNameLst>
                                      </p:cBhvr>
                                      <p:tavLst>
                                        <p:tav tm="0">
                                          <p:val>
                                            <p:strVal val="#ppt_y+.1"/>
                                          </p:val>
                                        </p:tav>
                                        <p:tav tm="100000">
                                          <p:val>
                                            <p:strVal val="#ppt_y"/>
                                          </p:val>
                                        </p:tav>
                                      </p:tavLst>
                                    </p:anim>
                                  </p:childTnLst>
                                </p:cTn>
                              </p:par>
                              <p:par>
                                <p:cTn id="283" presetID="42" presetClass="entr" presetSubtype="0" fill="hold" grpId="0" nodeType="withEffect">
                                  <p:stCondLst>
                                    <p:cond delay="0"/>
                                  </p:stCondLst>
                                  <p:childTnLst>
                                    <p:set>
                                      <p:cBhvr>
                                        <p:cTn id="284" dur="1" fill="hold">
                                          <p:stCondLst>
                                            <p:cond delay="0"/>
                                          </p:stCondLst>
                                        </p:cTn>
                                        <p:tgtEl>
                                          <p:spTgt spid="390"/>
                                        </p:tgtEl>
                                        <p:attrNameLst>
                                          <p:attrName>style.visibility</p:attrName>
                                        </p:attrNameLst>
                                      </p:cBhvr>
                                      <p:to>
                                        <p:strVal val="visible"/>
                                      </p:to>
                                    </p:set>
                                    <p:animEffect transition="in" filter="fade">
                                      <p:cBhvr>
                                        <p:cTn id="285" dur="500"/>
                                        <p:tgtEl>
                                          <p:spTgt spid="390"/>
                                        </p:tgtEl>
                                      </p:cBhvr>
                                    </p:animEffect>
                                    <p:anim calcmode="lin" valueType="num">
                                      <p:cBhvr>
                                        <p:cTn id="286" dur="500" fill="hold"/>
                                        <p:tgtEl>
                                          <p:spTgt spid="390"/>
                                        </p:tgtEl>
                                        <p:attrNameLst>
                                          <p:attrName>ppt_x</p:attrName>
                                        </p:attrNameLst>
                                      </p:cBhvr>
                                      <p:tavLst>
                                        <p:tav tm="0">
                                          <p:val>
                                            <p:strVal val="#ppt_x"/>
                                          </p:val>
                                        </p:tav>
                                        <p:tav tm="100000">
                                          <p:val>
                                            <p:strVal val="#ppt_x"/>
                                          </p:val>
                                        </p:tav>
                                      </p:tavLst>
                                    </p:anim>
                                    <p:anim calcmode="lin" valueType="num">
                                      <p:cBhvr>
                                        <p:cTn id="287" dur="500" fill="hold"/>
                                        <p:tgtEl>
                                          <p:spTgt spid="39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5" grpId="0" animBg="1"/>
      <p:bldP spid="336" grpId="0" animBg="1"/>
      <p:bldP spid="337" grpId="0" animBg="1"/>
      <p:bldP spid="339" grpId="0" animBg="1"/>
      <p:bldP spid="343" grpId="0" animBg="1"/>
      <p:bldP spid="344" grpId="0" animBg="1"/>
      <p:bldP spid="347" grpId="0" animBg="1"/>
      <p:bldP spid="348" grpId="0" animBg="1"/>
      <p:bldP spid="349" grpId="0" animBg="1"/>
      <p:bldP spid="351" grpId="0" animBg="1"/>
      <p:bldP spid="352" grpId="0" animBg="1"/>
      <p:bldP spid="353" grpId="0" animBg="1"/>
      <p:bldP spid="355" grpId="0" animBg="1"/>
      <p:bldP spid="356" grpId="0" animBg="1"/>
      <p:bldP spid="357" grpId="0" animBg="1"/>
      <p:bldP spid="359" grpId="0"/>
      <p:bldP spid="363" grpId="0" animBg="1"/>
      <p:bldP spid="366" grpId="0" animBg="1"/>
      <p:bldP spid="369" grpId="0" animBg="1"/>
      <p:bldP spid="370" grpId="0"/>
      <p:bldP spid="371" grpId="0" animBg="1"/>
      <p:bldP spid="372" grpId="0"/>
      <p:bldP spid="373" grpId="0" animBg="1"/>
      <p:bldP spid="374" grpId="0"/>
      <p:bldP spid="378" grpId="0"/>
      <p:bldP spid="379" grpId="0" animBg="1"/>
      <p:bldP spid="380" grpId="0"/>
      <p:bldP spid="381" grpId="0" animBg="1"/>
      <p:bldP spid="382" grpId="0"/>
      <p:bldP spid="383" grpId="0" animBg="1"/>
      <p:bldP spid="384" grpId="0"/>
      <p:bldP spid="388" grpId="0"/>
      <p:bldP spid="389" grpId="0" animBg="1"/>
      <p:bldP spid="390" grpId="0"/>
      <p:bldP spid="391" grpId="0" animBg="1"/>
      <p:bldP spid="392" grpId="0"/>
      <p:bldP spid="393" grpId="0" animBg="1"/>
      <p:bldP spid="394" grpId="0"/>
      <p:bldP spid="398" grpId="0"/>
      <p:bldP spid="399" grpId="0" animBg="1"/>
      <p:bldP spid="400" grpId="0" animBg="1"/>
      <p:bldP spid="401" grpId="0" animBg="1"/>
      <p:bldP spid="402" grpId="0" animBg="1"/>
      <p:bldP spid="403" grpId="0" animBg="1"/>
      <p:bldP spid="405" grpId="0" animBg="1"/>
      <p:bldP spid="406" grpId="0" animBg="1"/>
      <p:bldP spid="407" grpId="0" animBg="1"/>
      <p:bldP spid="40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41" name="Group 40">
            <a:extLst>
              <a:ext uri="{FF2B5EF4-FFF2-40B4-BE49-F238E27FC236}">
                <a16:creationId xmlns:a16="http://schemas.microsoft.com/office/drawing/2014/main" id="{BADD0FC3-D772-4D63-AA82-CF81CF9472EC}"/>
              </a:ext>
            </a:extLst>
          </p:cNvPr>
          <p:cNvGrpSpPr/>
          <p:nvPr/>
        </p:nvGrpSpPr>
        <p:grpSpPr>
          <a:xfrm>
            <a:off x="1107577" y="3995344"/>
            <a:ext cx="1593091" cy="1794082"/>
            <a:chOff x="1107577" y="3995344"/>
            <a:chExt cx="1593091" cy="1794082"/>
          </a:xfrm>
        </p:grpSpPr>
        <p:sp>
          <p:nvSpPr>
            <p:cNvPr id="14" name="Freeform: Shape 13">
              <a:extLst>
                <a:ext uri="{FF2B5EF4-FFF2-40B4-BE49-F238E27FC236}">
                  <a16:creationId xmlns:a16="http://schemas.microsoft.com/office/drawing/2014/main" id="{1699C9F4-4830-49E8-97AE-990F51EA4EE9}"/>
                </a:ext>
              </a:extLst>
            </p:cNvPr>
            <p:cNvSpPr/>
            <p:nvPr/>
          </p:nvSpPr>
          <p:spPr>
            <a:xfrm>
              <a:off x="1116416" y="3995344"/>
              <a:ext cx="1584252" cy="1794082"/>
            </a:xfrm>
            <a:custGeom>
              <a:avLst/>
              <a:gdLst>
                <a:gd name="connsiteX0" fmla="*/ 0 w 1584252"/>
                <a:gd name="connsiteY0" fmla="*/ 0 h 1794082"/>
                <a:gd name="connsiteX1" fmla="*/ 1584251 w 1584252"/>
                <a:gd name="connsiteY1" fmla="*/ 0 h 1794082"/>
                <a:gd name="connsiteX2" fmla="*/ 1584251 w 1584252"/>
                <a:gd name="connsiteY2" fmla="*/ 1367569 h 1794082"/>
                <a:gd name="connsiteX3" fmla="*/ 1584252 w 1584252"/>
                <a:gd name="connsiteY3" fmla="*/ 1367574 h 1794082"/>
                <a:gd name="connsiteX4" fmla="*/ 1584252 w 1584252"/>
                <a:gd name="connsiteY4" fmla="*/ 1708778 h 1794082"/>
                <a:gd name="connsiteX5" fmla="*/ 1498948 w 1584252"/>
                <a:gd name="connsiteY5" fmla="*/ 1794082 h 1794082"/>
                <a:gd name="connsiteX6" fmla="*/ 85305 w 1584252"/>
                <a:gd name="connsiteY6" fmla="*/ 1794082 h 1794082"/>
                <a:gd name="connsiteX7" fmla="*/ 1 w 1584252"/>
                <a:gd name="connsiteY7" fmla="*/ 1708778 h 1794082"/>
                <a:gd name="connsiteX8" fmla="*/ 1 w 1584252"/>
                <a:gd name="connsiteY8" fmla="*/ 1558720 h 1794082"/>
                <a:gd name="connsiteX9" fmla="*/ 0 w 1584252"/>
                <a:gd name="connsiteY9" fmla="*/ 1558720 h 17940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94082">
                  <a:moveTo>
                    <a:pt x="0" y="0"/>
                  </a:moveTo>
                  <a:lnTo>
                    <a:pt x="1584251" y="0"/>
                  </a:lnTo>
                  <a:lnTo>
                    <a:pt x="1584251" y="1367569"/>
                  </a:lnTo>
                  <a:lnTo>
                    <a:pt x="1584252" y="1367574"/>
                  </a:lnTo>
                  <a:lnTo>
                    <a:pt x="1584252" y="1708778"/>
                  </a:lnTo>
                  <a:cubicBezTo>
                    <a:pt x="1584252" y="1755890"/>
                    <a:pt x="1546060" y="1794082"/>
                    <a:pt x="1498948" y="1794082"/>
                  </a:cubicBezTo>
                  <a:lnTo>
                    <a:pt x="85305" y="1794082"/>
                  </a:lnTo>
                  <a:cubicBezTo>
                    <a:pt x="38193" y="1794082"/>
                    <a:pt x="1" y="1755890"/>
                    <a:pt x="1" y="1708778"/>
                  </a:cubicBezTo>
                  <a:lnTo>
                    <a:pt x="1" y="1558720"/>
                  </a:lnTo>
                  <a:lnTo>
                    <a:pt x="0" y="155872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3DF49B9D-227F-4681-873B-AA51110D57D8}"/>
                </a:ext>
              </a:extLst>
            </p:cNvPr>
            <p:cNvSpPr txBox="1"/>
            <p:nvPr/>
          </p:nvSpPr>
          <p:spPr>
            <a:xfrm>
              <a:off x="1107577" y="4892385"/>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6" name="Group 45">
            <a:extLst>
              <a:ext uri="{FF2B5EF4-FFF2-40B4-BE49-F238E27FC236}">
                <a16:creationId xmlns:a16="http://schemas.microsoft.com/office/drawing/2014/main" id="{86B020B1-DDAE-43A9-A92B-4130C0D20F12}"/>
              </a:ext>
            </a:extLst>
          </p:cNvPr>
          <p:cNvGrpSpPr/>
          <p:nvPr/>
        </p:nvGrpSpPr>
        <p:grpSpPr>
          <a:xfrm>
            <a:off x="9501957" y="3995344"/>
            <a:ext cx="1584252" cy="957654"/>
            <a:chOff x="9501957" y="3995344"/>
            <a:chExt cx="1584252" cy="957654"/>
          </a:xfrm>
        </p:grpSpPr>
        <p:sp>
          <p:nvSpPr>
            <p:cNvPr id="22" name="Freeform: Shape 21">
              <a:extLst>
                <a:ext uri="{FF2B5EF4-FFF2-40B4-BE49-F238E27FC236}">
                  <a16:creationId xmlns:a16="http://schemas.microsoft.com/office/drawing/2014/main" id="{CC97857D-E8BE-4FC1-B66B-C9B43386D77F}"/>
                </a:ext>
              </a:extLst>
            </p:cNvPr>
            <p:cNvSpPr/>
            <p:nvPr/>
          </p:nvSpPr>
          <p:spPr>
            <a:xfrm>
              <a:off x="9501957" y="3995344"/>
              <a:ext cx="1584252" cy="957654"/>
            </a:xfrm>
            <a:custGeom>
              <a:avLst/>
              <a:gdLst>
                <a:gd name="connsiteX0" fmla="*/ 0 w 1584252"/>
                <a:gd name="connsiteY0" fmla="*/ 0 h 957654"/>
                <a:gd name="connsiteX1" fmla="*/ 1584251 w 1584252"/>
                <a:gd name="connsiteY1" fmla="*/ 0 h 957654"/>
                <a:gd name="connsiteX2" fmla="*/ 1584251 w 1584252"/>
                <a:gd name="connsiteY2" fmla="*/ 531141 h 957654"/>
                <a:gd name="connsiteX3" fmla="*/ 1584252 w 1584252"/>
                <a:gd name="connsiteY3" fmla="*/ 531146 h 957654"/>
                <a:gd name="connsiteX4" fmla="*/ 1584252 w 1584252"/>
                <a:gd name="connsiteY4" fmla="*/ 872350 h 957654"/>
                <a:gd name="connsiteX5" fmla="*/ 1498948 w 1584252"/>
                <a:gd name="connsiteY5" fmla="*/ 957654 h 957654"/>
                <a:gd name="connsiteX6" fmla="*/ 85305 w 1584252"/>
                <a:gd name="connsiteY6" fmla="*/ 957654 h 957654"/>
                <a:gd name="connsiteX7" fmla="*/ 1 w 1584252"/>
                <a:gd name="connsiteY7" fmla="*/ 872350 h 957654"/>
                <a:gd name="connsiteX8" fmla="*/ 1 w 1584252"/>
                <a:gd name="connsiteY8" fmla="*/ 722292 h 957654"/>
                <a:gd name="connsiteX9" fmla="*/ 0 w 1584252"/>
                <a:gd name="connsiteY9" fmla="*/ 722292 h 9576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957654">
                  <a:moveTo>
                    <a:pt x="0" y="0"/>
                  </a:moveTo>
                  <a:lnTo>
                    <a:pt x="1584251" y="0"/>
                  </a:lnTo>
                  <a:lnTo>
                    <a:pt x="1584251" y="531141"/>
                  </a:lnTo>
                  <a:lnTo>
                    <a:pt x="1584252" y="531146"/>
                  </a:lnTo>
                  <a:lnTo>
                    <a:pt x="1584252" y="872350"/>
                  </a:lnTo>
                  <a:cubicBezTo>
                    <a:pt x="1584252" y="919462"/>
                    <a:pt x="1546060" y="957654"/>
                    <a:pt x="1498948" y="957654"/>
                  </a:cubicBezTo>
                  <a:lnTo>
                    <a:pt x="85305" y="957654"/>
                  </a:lnTo>
                  <a:cubicBezTo>
                    <a:pt x="38193" y="957654"/>
                    <a:pt x="1" y="919462"/>
                    <a:pt x="1" y="872350"/>
                  </a:cubicBezTo>
                  <a:lnTo>
                    <a:pt x="1" y="722292"/>
                  </a:lnTo>
                  <a:lnTo>
                    <a:pt x="0" y="722292"/>
                  </a:lnTo>
                  <a:close/>
                </a:path>
              </a:pathLst>
            </a:custGeom>
            <a:solidFill>
              <a:srgbClr val="B5B5B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F363FB-F24E-4D24-A51F-16B534C93B1C}"/>
                </a:ext>
              </a:extLst>
            </p:cNvPr>
            <p:cNvSpPr txBox="1"/>
            <p:nvPr/>
          </p:nvSpPr>
          <p:spPr>
            <a:xfrm>
              <a:off x="9503751" y="4122001"/>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5" name="Group 44">
            <a:extLst>
              <a:ext uri="{FF2B5EF4-FFF2-40B4-BE49-F238E27FC236}">
                <a16:creationId xmlns:a16="http://schemas.microsoft.com/office/drawing/2014/main" id="{C26F950B-71EA-4778-9885-60E0DD9D9958}"/>
              </a:ext>
            </a:extLst>
          </p:cNvPr>
          <p:cNvGrpSpPr/>
          <p:nvPr/>
        </p:nvGrpSpPr>
        <p:grpSpPr>
          <a:xfrm>
            <a:off x="7818468" y="3984711"/>
            <a:ext cx="1584253" cy="2574525"/>
            <a:chOff x="7818468" y="3984711"/>
            <a:chExt cx="1584253" cy="2574525"/>
          </a:xfrm>
        </p:grpSpPr>
        <p:sp>
          <p:nvSpPr>
            <p:cNvPr id="12" name="Freeform: Shape 11">
              <a:extLst>
                <a:ext uri="{FF2B5EF4-FFF2-40B4-BE49-F238E27FC236}">
                  <a16:creationId xmlns:a16="http://schemas.microsoft.com/office/drawing/2014/main" id="{68B1DEF4-7A04-42B1-B2B2-F494C56D4D0A}"/>
                </a:ext>
              </a:extLst>
            </p:cNvPr>
            <p:cNvSpPr/>
            <p:nvPr/>
          </p:nvSpPr>
          <p:spPr>
            <a:xfrm>
              <a:off x="7818469" y="3984711"/>
              <a:ext cx="1584252" cy="2574525"/>
            </a:xfrm>
            <a:custGeom>
              <a:avLst/>
              <a:gdLst>
                <a:gd name="connsiteX0" fmla="*/ 0 w 1584252"/>
                <a:gd name="connsiteY0" fmla="*/ 0 h 2574525"/>
                <a:gd name="connsiteX1" fmla="*/ 1584251 w 1584252"/>
                <a:gd name="connsiteY1" fmla="*/ 0 h 2574525"/>
                <a:gd name="connsiteX2" fmla="*/ 1584251 w 1584252"/>
                <a:gd name="connsiteY2" fmla="*/ 2148012 h 2574525"/>
                <a:gd name="connsiteX3" fmla="*/ 1584252 w 1584252"/>
                <a:gd name="connsiteY3" fmla="*/ 2148017 h 2574525"/>
                <a:gd name="connsiteX4" fmla="*/ 1584252 w 1584252"/>
                <a:gd name="connsiteY4" fmla="*/ 2489221 h 2574525"/>
                <a:gd name="connsiteX5" fmla="*/ 1498948 w 1584252"/>
                <a:gd name="connsiteY5" fmla="*/ 2574525 h 2574525"/>
                <a:gd name="connsiteX6" fmla="*/ 85305 w 1584252"/>
                <a:gd name="connsiteY6" fmla="*/ 2574525 h 2574525"/>
                <a:gd name="connsiteX7" fmla="*/ 1 w 1584252"/>
                <a:gd name="connsiteY7" fmla="*/ 2489221 h 2574525"/>
                <a:gd name="connsiteX8" fmla="*/ 1 w 1584252"/>
                <a:gd name="connsiteY8" fmla="*/ 2339163 h 2574525"/>
                <a:gd name="connsiteX9" fmla="*/ 0 w 1584252"/>
                <a:gd name="connsiteY9" fmla="*/ 2339163 h 2574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574525">
                  <a:moveTo>
                    <a:pt x="0" y="0"/>
                  </a:moveTo>
                  <a:lnTo>
                    <a:pt x="1584251" y="0"/>
                  </a:lnTo>
                  <a:lnTo>
                    <a:pt x="1584251" y="2148012"/>
                  </a:lnTo>
                  <a:lnTo>
                    <a:pt x="1584252" y="2148017"/>
                  </a:lnTo>
                  <a:lnTo>
                    <a:pt x="1584252" y="2489221"/>
                  </a:lnTo>
                  <a:cubicBezTo>
                    <a:pt x="1584252" y="2536333"/>
                    <a:pt x="1546060" y="2574525"/>
                    <a:pt x="1498948" y="2574525"/>
                  </a:cubicBezTo>
                  <a:lnTo>
                    <a:pt x="85305" y="2574525"/>
                  </a:lnTo>
                  <a:cubicBezTo>
                    <a:pt x="38193" y="2574525"/>
                    <a:pt x="1" y="2536333"/>
                    <a:pt x="1" y="2489221"/>
                  </a:cubicBezTo>
                  <a:lnTo>
                    <a:pt x="1" y="2339163"/>
                  </a:lnTo>
                  <a:lnTo>
                    <a:pt x="0" y="2339163"/>
                  </a:lnTo>
                  <a:close/>
                </a:path>
              </a:pathLst>
            </a:custGeom>
            <a:solidFill>
              <a:srgbClr val="62768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067FB13D-B4D0-44FD-B1BB-332FB5889A6C}"/>
                </a:ext>
              </a:extLst>
            </p:cNvPr>
            <p:cNvSpPr txBox="1"/>
            <p:nvPr/>
          </p:nvSpPr>
          <p:spPr>
            <a:xfrm>
              <a:off x="7818468" y="571771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4" name="Group 43">
            <a:extLst>
              <a:ext uri="{FF2B5EF4-FFF2-40B4-BE49-F238E27FC236}">
                <a16:creationId xmlns:a16="http://schemas.microsoft.com/office/drawing/2014/main" id="{97E3A7B7-6BC6-4C91-9B73-E94DCCA4C909}"/>
              </a:ext>
            </a:extLst>
          </p:cNvPr>
          <p:cNvGrpSpPr/>
          <p:nvPr/>
        </p:nvGrpSpPr>
        <p:grpSpPr>
          <a:xfrm>
            <a:off x="6145614" y="3995344"/>
            <a:ext cx="1593091" cy="1765569"/>
            <a:chOff x="6145614" y="3995344"/>
            <a:chExt cx="1593091" cy="1765569"/>
          </a:xfrm>
        </p:grpSpPr>
        <p:sp>
          <p:nvSpPr>
            <p:cNvPr id="20" name="Freeform: Shape 19">
              <a:extLst>
                <a:ext uri="{FF2B5EF4-FFF2-40B4-BE49-F238E27FC236}">
                  <a16:creationId xmlns:a16="http://schemas.microsoft.com/office/drawing/2014/main" id="{BCA1B6E4-9266-4A0E-BEBE-2DF4F272149E}"/>
                </a:ext>
              </a:extLst>
            </p:cNvPr>
            <p:cNvSpPr/>
            <p:nvPr/>
          </p:nvSpPr>
          <p:spPr>
            <a:xfrm>
              <a:off x="6145614" y="3995344"/>
              <a:ext cx="1584252" cy="1765569"/>
            </a:xfrm>
            <a:custGeom>
              <a:avLst/>
              <a:gdLst>
                <a:gd name="connsiteX0" fmla="*/ 0 w 1584252"/>
                <a:gd name="connsiteY0" fmla="*/ 0 h 1765569"/>
                <a:gd name="connsiteX1" fmla="*/ 1584251 w 1584252"/>
                <a:gd name="connsiteY1" fmla="*/ 0 h 1765569"/>
                <a:gd name="connsiteX2" fmla="*/ 1584251 w 1584252"/>
                <a:gd name="connsiteY2" fmla="*/ 1339056 h 1765569"/>
                <a:gd name="connsiteX3" fmla="*/ 1584252 w 1584252"/>
                <a:gd name="connsiteY3" fmla="*/ 1339061 h 1765569"/>
                <a:gd name="connsiteX4" fmla="*/ 1584252 w 1584252"/>
                <a:gd name="connsiteY4" fmla="*/ 1680265 h 1765569"/>
                <a:gd name="connsiteX5" fmla="*/ 1498948 w 1584252"/>
                <a:gd name="connsiteY5" fmla="*/ 1765569 h 1765569"/>
                <a:gd name="connsiteX6" fmla="*/ 85305 w 1584252"/>
                <a:gd name="connsiteY6" fmla="*/ 1765569 h 1765569"/>
                <a:gd name="connsiteX7" fmla="*/ 1 w 1584252"/>
                <a:gd name="connsiteY7" fmla="*/ 1680265 h 1765569"/>
                <a:gd name="connsiteX8" fmla="*/ 1 w 1584252"/>
                <a:gd name="connsiteY8" fmla="*/ 1530207 h 1765569"/>
                <a:gd name="connsiteX9" fmla="*/ 0 w 1584252"/>
                <a:gd name="connsiteY9" fmla="*/ 1530207 h 1765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765569">
                  <a:moveTo>
                    <a:pt x="0" y="0"/>
                  </a:moveTo>
                  <a:lnTo>
                    <a:pt x="1584251" y="0"/>
                  </a:lnTo>
                  <a:lnTo>
                    <a:pt x="1584251" y="1339056"/>
                  </a:lnTo>
                  <a:lnTo>
                    <a:pt x="1584252" y="1339061"/>
                  </a:lnTo>
                  <a:lnTo>
                    <a:pt x="1584252" y="1680265"/>
                  </a:lnTo>
                  <a:cubicBezTo>
                    <a:pt x="1584252" y="1727377"/>
                    <a:pt x="1546060" y="1765569"/>
                    <a:pt x="1498948" y="1765569"/>
                  </a:cubicBezTo>
                  <a:lnTo>
                    <a:pt x="85305" y="1765569"/>
                  </a:lnTo>
                  <a:cubicBezTo>
                    <a:pt x="38193" y="1765569"/>
                    <a:pt x="1" y="1727377"/>
                    <a:pt x="1" y="1680265"/>
                  </a:cubicBezTo>
                  <a:lnTo>
                    <a:pt x="1" y="1530207"/>
                  </a:lnTo>
                  <a:lnTo>
                    <a:pt x="0" y="1530207"/>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F41145AF-90DB-4A02-9651-327F6D9871BF}"/>
                </a:ext>
              </a:extLst>
            </p:cNvPr>
            <p:cNvSpPr txBox="1"/>
            <p:nvPr/>
          </p:nvSpPr>
          <p:spPr>
            <a:xfrm>
              <a:off x="6156247" y="4929916"/>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2" name="Group 41">
            <a:extLst>
              <a:ext uri="{FF2B5EF4-FFF2-40B4-BE49-F238E27FC236}">
                <a16:creationId xmlns:a16="http://schemas.microsoft.com/office/drawing/2014/main" id="{83F21B92-CDD3-4698-8AF8-D9EFF8DAD740}"/>
              </a:ext>
            </a:extLst>
          </p:cNvPr>
          <p:cNvGrpSpPr/>
          <p:nvPr/>
        </p:nvGrpSpPr>
        <p:grpSpPr>
          <a:xfrm>
            <a:off x="2799904" y="3995344"/>
            <a:ext cx="1597529" cy="1234098"/>
            <a:chOff x="2799904" y="3995344"/>
            <a:chExt cx="1597529" cy="1234098"/>
          </a:xfrm>
        </p:grpSpPr>
        <p:sp>
          <p:nvSpPr>
            <p:cNvPr id="16" name="Freeform: Shape 15">
              <a:extLst>
                <a:ext uri="{FF2B5EF4-FFF2-40B4-BE49-F238E27FC236}">
                  <a16:creationId xmlns:a16="http://schemas.microsoft.com/office/drawing/2014/main" id="{FCFB1AB0-792B-42A1-9E9E-4A19A8692DED}"/>
                </a:ext>
              </a:extLst>
            </p:cNvPr>
            <p:cNvSpPr/>
            <p:nvPr/>
          </p:nvSpPr>
          <p:spPr>
            <a:xfrm>
              <a:off x="2799904" y="3995344"/>
              <a:ext cx="1584252" cy="1234098"/>
            </a:xfrm>
            <a:custGeom>
              <a:avLst/>
              <a:gdLst>
                <a:gd name="connsiteX0" fmla="*/ 0 w 1584252"/>
                <a:gd name="connsiteY0" fmla="*/ 0 h 1234098"/>
                <a:gd name="connsiteX1" fmla="*/ 1584251 w 1584252"/>
                <a:gd name="connsiteY1" fmla="*/ 0 h 1234098"/>
                <a:gd name="connsiteX2" fmla="*/ 1584251 w 1584252"/>
                <a:gd name="connsiteY2" fmla="*/ 807585 h 1234098"/>
                <a:gd name="connsiteX3" fmla="*/ 1584252 w 1584252"/>
                <a:gd name="connsiteY3" fmla="*/ 807590 h 1234098"/>
                <a:gd name="connsiteX4" fmla="*/ 1584252 w 1584252"/>
                <a:gd name="connsiteY4" fmla="*/ 1148794 h 1234098"/>
                <a:gd name="connsiteX5" fmla="*/ 1498948 w 1584252"/>
                <a:gd name="connsiteY5" fmla="*/ 1234098 h 1234098"/>
                <a:gd name="connsiteX6" fmla="*/ 85305 w 1584252"/>
                <a:gd name="connsiteY6" fmla="*/ 1234098 h 1234098"/>
                <a:gd name="connsiteX7" fmla="*/ 1 w 1584252"/>
                <a:gd name="connsiteY7" fmla="*/ 1148794 h 1234098"/>
                <a:gd name="connsiteX8" fmla="*/ 1 w 1584252"/>
                <a:gd name="connsiteY8" fmla="*/ 998736 h 1234098"/>
                <a:gd name="connsiteX9" fmla="*/ 0 w 1584252"/>
                <a:gd name="connsiteY9" fmla="*/ 998736 h 123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1234098">
                  <a:moveTo>
                    <a:pt x="0" y="0"/>
                  </a:moveTo>
                  <a:lnTo>
                    <a:pt x="1584251" y="0"/>
                  </a:lnTo>
                  <a:lnTo>
                    <a:pt x="1584251" y="807585"/>
                  </a:lnTo>
                  <a:lnTo>
                    <a:pt x="1584252" y="807590"/>
                  </a:lnTo>
                  <a:lnTo>
                    <a:pt x="1584252" y="1148794"/>
                  </a:lnTo>
                  <a:cubicBezTo>
                    <a:pt x="1584252" y="1195906"/>
                    <a:pt x="1546060" y="1234098"/>
                    <a:pt x="1498948" y="1234098"/>
                  </a:cubicBezTo>
                  <a:lnTo>
                    <a:pt x="85305" y="1234098"/>
                  </a:lnTo>
                  <a:cubicBezTo>
                    <a:pt x="38193" y="1234098"/>
                    <a:pt x="1" y="1195906"/>
                    <a:pt x="1" y="1148794"/>
                  </a:cubicBezTo>
                  <a:lnTo>
                    <a:pt x="1" y="998736"/>
                  </a:lnTo>
                  <a:lnTo>
                    <a:pt x="0" y="998736"/>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AB49E70E-33CE-4669-B415-B5DB6C92AA7B}"/>
                </a:ext>
              </a:extLst>
            </p:cNvPr>
            <p:cNvSpPr txBox="1"/>
            <p:nvPr/>
          </p:nvSpPr>
          <p:spPr>
            <a:xfrm>
              <a:off x="2814975" y="4384382"/>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grpSp>
        <p:nvGrpSpPr>
          <p:cNvPr id="43" name="Group 42">
            <a:extLst>
              <a:ext uri="{FF2B5EF4-FFF2-40B4-BE49-F238E27FC236}">
                <a16:creationId xmlns:a16="http://schemas.microsoft.com/office/drawing/2014/main" id="{3D777193-94E2-4CC4-8F1B-D4EE55F6D637}"/>
              </a:ext>
            </a:extLst>
          </p:cNvPr>
          <p:cNvGrpSpPr/>
          <p:nvPr/>
        </p:nvGrpSpPr>
        <p:grpSpPr>
          <a:xfrm>
            <a:off x="4460331" y="3995344"/>
            <a:ext cx="1586047" cy="2137868"/>
            <a:chOff x="4460331" y="3995344"/>
            <a:chExt cx="1586047" cy="2137868"/>
          </a:xfrm>
        </p:grpSpPr>
        <p:sp>
          <p:nvSpPr>
            <p:cNvPr id="18" name="Freeform: Shape 17">
              <a:extLst>
                <a:ext uri="{FF2B5EF4-FFF2-40B4-BE49-F238E27FC236}">
                  <a16:creationId xmlns:a16="http://schemas.microsoft.com/office/drawing/2014/main" id="{B4043D4C-B8BB-4C46-B443-D1C677EC6119}"/>
                </a:ext>
              </a:extLst>
            </p:cNvPr>
            <p:cNvSpPr/>
            <p:nvPr/>
          </p:nvSpPr>
          <p:spPr>
            <a:xfrm>
              <a:off x="4462126" y="3995344"/>
              <a:ext cx="1584252" cy="2137868"/>
            </a:xfrm>
            <a:custGeom>
              <a:avLst/>
              <a:gdLst>
                <a:gd name="connsiteX0" fmla="*/ 0 w 1584252"/>
                <a:gd name="connsiteY0" fmla="*/ 0 h 2137868"/>
                <a:gd name="connsiteX1" fmla="*/ 1584251 w 1584252"/>
                <a:gd name="connsiteY1" fmla="*/ 0 h 2137868"/>
                <a:gd name="connsiteX2" fmla="*/ 1584251 w 1584252"/>
                <a:gd name="connsiteY2" fmla="*/ 1711355 h 2137868"/>
                <a:gd name="connsiteX3" fmla="*/ 1584252 w 1584252"/>
                <a:gd name="connsiteY3" fmla="*/ 1711360 h 2137868"/>
                <a:gd name="connsiteX4" fmla="*/ 1584252 w 1584252"/>
                <a:gd name="connsiteY4" fmla="*/ 2052564 h 2137868"/>
                <a:gd name="connsiteX5" fmla="*/ 1498948 w 1584252"/>
                <a:gd name="connsiteY5" fmla="*/ 2137868 h 2137868"/>
                <a:gd name="connsiteX6" fmla="*/ 85305 w 1584252"/>
                <a:gd name="connsiteY6" fmla="*/ 2137868 h 2137868"/>
                <a:gd name="connsiteX7" fmla="*/ 1 w 1584252"/>
                <a:gd name="connsiteY7" fmla="*/ 2052564 h 2137868"/>
                <a:gd name="connsiteX8" fmla="*/ 1 w 1584252"/>
                <a:gd name="connsiteY8" fmla="*/ 1902506 h 2137868"/>
                <a:gd name="connsiteX9" fmla="*/ 0 w 1584252"/>
                <a:gd name="connsiteY9" fmla="*/ 1902506 h 2137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84252" h="2137868">
                  <a:moveTo>
                    <a:pt x="0" y="0"/>
                  </a:moveTo>
                  <a:lnTo>
                    <a:pt x="1584251" y="0"/>
                  </a:lnTo>
                  <a:lnTo>
                    <a:pt x="1584251" y="1711355"/>
                  </a:lnTo>
                  <a:lnTo>
                    <a:pt x="1584252" y="1711360"/>
                  </a:lnTo>
                  <a:lnTo>
                    <a:pt x="1584252" y="2052564"/>
                  </a:lnTo>
                  <a:cubicBezTo>
                    <a:pt x="1584252" y="2099676"/>
                    <a:pt x="1546060" y="2137868"/>
                    <a:pt x="1498948" y="2137868"/>
                  </a:cubicBezTo>
                  <a:lnTo>
                    <a:pt x="85305" y="2137868"/>
                  </a:lnTo>
                  <a:cubicBezTo>
                    <a:pt x="38193" y="2137868"/>
                    <a:pt x="1" y="2099676"/>
                    <a:pt x="1" y="2052564"/>
                  </a:cubicBezTo>
                  <a:lnTo>
                    <a:pt x="1" y="1902506"/>
                  </a:lnTo>
                  <a:lnTo>
                    <a:pt x="0" y="1902506"/>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43D97127-C6B3-4055-8192-57A3EDBF4793}"/>
                </a:ext>
              </a:extLst>
            </p:cNvPr>
            <p:cNvSpPr txBox="1"/>
            <p:nvPr/>
          </p:nvSpPr>
          <p:spPr>
            <a:xfrm>
              <a:off x="4460331" y="5271973"/>
              <a:ext cx="1582458"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a:t>
              </a:r>
            </a:p>
          </p:txBody>
        </p:sp>
      </p:grpSp>
      <p:sp>
        <p:nvSpPr>
          <p:cNvPr id="23" name="Rectangle 22">
            <a:extLst>
              <a:ext uri="{FF2B5EF4-FFF2-40B4-BE49-F238E27FC236}">
                <a16:creationId xmlns:a16="http://schemas.microsoft.com/office/drawing/2014/main" id="{EA3C31BC-0EA8-4664-B92C-603519C93F56}"/>
              </a:ext>
            </a:extLst>
          </p:cNvPr>
          <p:cNvSpPr/>
          <p:nvPr/>
        </p:nvSpPr>
        <p:spPr>
          <a:xfrm>
            <a:off x="1116415" y="1743738"/>
            <a:ext cx="1584253" cy="2251605"/>
          </a:xfrm>
          <a:prstGeom prst="rect">
            <a:avLst/>
          </a:prstGeom>
          <a:blipFill dpi="0" rotWithShape="1">
            <a:blip r:embed="rId3"/>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2FBA9F75-FBCC-4E7D-B8DD-764CC802DA62}"/>
              </a:ext>
            </a:extLst>
          </p:cNvPr>
          <p:cNvSpPr/>
          <p:nvPr/>
        </p:nvSpPr>
        <p:spPr>
          <a:xfrm>
            <a:off x="2799903" y="1743739"/>
            <a:ext cx="1584253" cy="2251605"/>
          </a:xfrm>
          <a:prstGeom prst="rect">
            <a:avLst/>
          </a:prstGeom>
          <a:blipFill dpi="0" rotWithShape="1">
            <a:blip r:embed="rId4"/>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8CD69EB2-1C3A-4FC5-B3AB-0FEB071A3EA3}"/>
              </a:ext>
            </a:extLst>
          </p:cNvPr>
          <p:cNvSpPr/>
          <p:nvPr/>
        </p:nvSpPr>
        <p:spPr>
          <a:xfrm>
            <a:off x="4462125" y="1743738"/>
            <a:ext cx="1584253" cy="2251605"/>
          </a:xfrm>
          <a:prstGeom prst="rect">
            <a:avLst/>
          </a:prstGeom>
          <a:blipFill dpi="0" rotWithShape="1">
            <a:blip r:embed="rId5"/>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EAAB766F-A2B6-4F2B-A6CB-B0346512BC20}"/>
              </a:ext>
            </a:extLst>
          </p:cNvPr>
          <p:cNvSpPr/>
          <p:nvPr/>
        </p:nvSpPr>
        <p:spPr>
          <a:xfrm>
            <a:off x="6145613" y="1743738"/>
            <a:ext cx="1584253" cy="2251605"/>
          </a:xfrm>
          <a:prstGeom prst="rect">
            <a:avLst/>
          </a:prstGeom>
          <a:blipFill dpi="0" rotWithShape="1">
            <a:blip r:embed="rId6"/>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2F375251-3E53-4AB4-BACA-DF903F3E7E28}"/>
              </a:ext>
            </a:extLst>
          </p:cNvPr>
          <p:cNvSpPr/>
          <p:nvPr/>
        </p:nvSpPr>
        <p:spPr>
          <a:xfrm>
            <a:off x="7818469" y="1733106"/>
            <a:ext cx="1584253" cy="2251605"/>
          </a:xfrm>
          <a:prstGeom prst="rect">
            <a:avLst/>
          </a:prstGeom>
          <a:blipFill dpi="0" rotWithShape="1">
            <a:blip r:embed="rId7"/>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C4CA5EA8-7BDB-434B-814E-26BE90CA6436}"/>
              </a:ext>
            </a:extLst>
          </p:cNvPr>
          <p:cNvSpPr/>
          <p:nvPr/>
        </p:nvSpPr>
        <p:spPr>
          <a:xfrm>
            <a:off x="9501957" y="1743738"/>
            <a:ext cx="1584253" cy="2251605"/>
          </a:xfrm>
          <a:prstGeom prst="rect">
            <a:avLst/>
          </a:prstGeom>
          <a:blipFill dpi="0" rotWithShape="1">
            <a:blip r:embed="rId8"/>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5B257228-A7D5-46C4-A600-A16DC9F26660}"/>
              </a:ext>
            </a:extLst>
          </p:cNvPr>
          <p:cNvSpPr txBox="1"/>
          <p:nvPr/>
        </p:nvSpPr>
        <p:spPr>
          <a:xfrm>
            <a:off x="1107577"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$231</a:t>
            </a:r>
          </a:p>
          <a:p>
            <a:pPr algn="ctr"/>
            <a:r>
              <a:rPr lang="en-US" sz="1400"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F1A24FF5-51D7-460B-B672-EF91FF263679}"/>
              </a:ext>
            </a:extLst>
          </p:cNvPr>
          <p:cNvSpPr txBox="1"/>
          <p:nvPr/>
        </p:nvSpPr>
        <p:spPr>
          <a:xfrm>
            <a:off x="2789270" y="1743737"/>
            <a:ext cx="1594885"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$178</a:t>
            </a:r>
          </a:p>
          <a:p>
            <a:pPr algn="ctr"/>
            <a:r>
              <a:rPr lang="en-US" sz="1400" dirty="0">
                <a:solidFill>
                  <a:schemeClr val="bg1"/>
                </a:solidFill>
                <a:latin typeface="Candara" panose="020E0502030303020204" pitchFamily="34" charset="0"/>
              </a:rPr>
              <a:t>Lorem Ipsum</a:t>
            </a:r>
          </a:p>
        </p:txBody>
      </p:sp>
      <p:sp>
        <p:nvSpPr>
          <p:cNvPr id="37" name="TextBox 36">
            <a:extLst>
              <a:ext uri="{FF2B5EF4-FFF2-40B4-BE49-F238E27FC236}">
                <a16:creationId xmlns:a16="http://schemas.microsoft.com/office/drawing/2014/main" id="{789A0963-B3C7-4114-84CD-09DA49625E4F}"/>
              </a:ext>
            </a:extLst>
          </p:cNvPr>
          <p:cNvSpPr txBox="1"/>
          <p:nvPr/>
        </p:nvSpPr>
        <p:spPr>
          <a:xfrm>
            <a:off x="4451492" y="1743737"/>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$267</a:t>
            </a:r>
          </a:p>
          <a:p>
            <a:pPr algn="ctr"/>
            <a:r>
              <a:rPr lang="en-US" sz="1400" dirty="0">
                <a:solidFill>
                  <a:schemeClr val="bg1"/>
                </a:solidFill>
                <a:latin typeface="Candara" panose="020E0502030303020204" pitchFamily="34" charset="0"/>
              </a:rPr>
              <a:t>Lorem Ipsum</a:t>
            </a:r>
          </a:p>
        </p:txBody>
      </p:sp>
      <p:sp>
        <p:nvSpPr>
          <p:cNvPr id="38" name="TextBox 37">
            <a:extLst>
              <a:ext uri="{FF2B5EF4-FFF2-40B4-BE49-F238E27FC236}">
                <a16:creationId xmlns:a16="http://schemas.microsoft.com/office/drawing/2014/main" id="{89D017F8-3C5A-43F0-9BC3-49DECE422491}"/>
              </a:ext>
            </a:extLst>
          </p:cNvPr>
          <p:cNvSpPr txBox="1"/>
          <p:nvPr/>
        </p:nvSpPr>
        <p:spPr>
          <a:xfrm>
            <a:off x="6141194" y="1743737"/>
            <a:ext cx="1675477"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$204</a:t>
            </a:r>
          </a:p>
          <a:p>
            <a:pPr algn="ctr"/>
            <a:r>
              <a:rPr lang="en-US" sz="1400" dirty="0">
                <a:solidFill>
                  <a:schemeClr val="bg1"/>
                </a:solidFill>
                <a:latin typeface="Candara" panose="020E0502030303020204" pitchFamily="34" charset="0"/>
              </a:rPr>
              <a:t>Lorem Ipsum</a:t>
            </a:r>
          </a:p>
        </p:txBody>
      </p:sp>
      <p:sp>
        <p:nvSpPr>
          <p:cNvPr id="39" name="TextBox 38">
            <a:extLst>
              <a:ext uri="{FF2B5EF4-FFF2-40B4-BE49-F238E27FC236}">
                <a16:creationId xmlns:a16="http://schemas.microsoft.com/office/drawing/2014/main" id="{C4B9AB88-55E5-4474-9675-0BEF4522B8DB}"/>
              </a:ext>
            </a:extLst>
          </p:cNvPr>
          <p:cNvSpPr txBox="1"/>
          <p:nvPr/>
        </p:nvSpPr>
        <p:spPr>
          <a:xfrm>
            <a:off x="7818468" y="1722580"/>
            <a:ext cx="158245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$387</a:t>
            </a:r>
          </a:p>
          <a:p>
            <a:pPr algn="ctr"/>
            <a:r>
              <a:rPr lang="en-US" sz="1400" dirty="0">
                <a:solidFill>
                  <a:schemeClr val="bg1"/>
                </a:solidFill>
                <a:latin typeface="Candara" panose="020E0502030303020204" pitchFamily="34" charset="0"/>
              </a:rPr>
              <a:t>Lorem Ipsum</a:t>
            </a:r>
          </a:p>
        </p:txBody>
      </p:sp>
      <p:sp>
        <p:nvSpPr>
          <p:cNvPr id="40" name="TextBox 39">
            <a:extLst>
              <a:ext uri="{FF2B5EF4-FFF2-40B4-BE49-F238E27FC236}">
                <a16:creationId xmlns:a16="http://schemas.microsoft.com/office/drawing/2014/main" id="{E2CE08C7-8392-4B8D-88C9-4D50CEC57C43}"/>
              </a:ext>
            </a:extLst>
          </p:cNvPr>
          <p:cNvSpPr txBox="1"/>
          <p:nvPr/>
        </p:nvSpPr>
        <p:spPr>
          <a:xfrm>
            <a:off x="9500161" y="1743737"/>
            <a:ext cx="1586048" cy="584775"/>
          </a:xfrm>
          <a:prstGeom prst="rect">
            <a:avLst/>
          </a:prstGeom>
          <a:solidFill>
            <a:schemeClr val="bg2">
              <a:lumMod val="10000"/>
              <a:alpha val="40000"/>
            </a:schemeClr>
          </a:solidFill>
        </p:spPr>
        <p:txBody>
          <a:bodyPr wrap="square" rtlCol="0">
            <a:spAutoFit/>
          </a:bodyPr>
          <a:lstStyle/>
          <a:p>
            <a:pPr algn="ctr"/>
            <a:r>
              <a:rPr lang="en-US" b="1" dirty="0">
                <a:solidFill>
                  <a:schemeClr val="bg1"/>
                </a:solidFill>
              </a:rPr>
              <a:t>$125</a:t>
            </a:r>
          </a:p>
          <a:p>
            <a:pPr algn="ctr"/>
            <a:r>
              <a:rPr lang="en-US" sz="1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6439715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up)">
                                      <p:cBhvr>
                                        <p:cTn id="11" dur="500"/>
                                        <p:tgtEl>
                                          <p:spTgt spid="23"/>
                                        </p:tgtEl>
                                      </p:cBhvr>
                                    </p:animEffect>
                                  </p:childTnLst>
                                </p:cTn>
                              </p:par>
                            </p:childTnLst>
                          </p:cTn>
                        </p:par>
                        <p:par>
                          <p:cTn id="12" fill="hold">
                            <p:stCondLst>
                              <p:cond delay="1000"/>
                            </p:stCondLst>
                            <p:childTnLst>
                              <p:par>
                                <p:cTn id="13" presetID="22" presetClass="entr" presetSubtype="1"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up)">
                                      <p:cBhvr>
                                        <p:cTn id="15" dur="500"/>
                                        <p:tgtEl>
                                          <p:spTgt spid="4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wipe(up)">
                                      <p:cBhvr>
                                        <p:cTn id="19" dur="500"/>
                                        <p:tgtEl>
                                          <p:spTgt spid="35"/>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22" presetClass="entr" presetSubtype="1" fill="hold" nodeType="afterEffect">
                                  <p:stCondLst>
                                    <p:cond delay="0"/>
                                  </p:stCondLst>
                                  <p:childTnLst>
                                    <p:set>
                                      <p:cBhvr>
                                        <p:cTn id="26" dur="1" fill="hold">
                                          <p:stCondLst>
                                            <p:cond delay="0"/>
                                          </p:stCondLst>
                                        </p:cTn>
                                        <p:tgtEl>
                                          <p:spTgt spid="42"/>
                                        </p:tgtEl>
                                        <p:attrNameLst>
                                          <p:attrName>style.visibility</p:attrName>
                                        </p:attrNameLst>
                                      </p:cBhvr>
                                      <p:to>
                                        <p:strVal val="visible"/>
                                      </p:to>
                                    </p:set>
                                    <p:animEffect transition="in" filter="wipe(up)">
                                      <p:cBhvr>
                                        <p:cTn id="27" dur="500"/>
                                        <p:tgtEl>
                                          <p:spTgt spid="42"/>
                                        </p:tgtEl>
                                      </p:cBhvr>
                                    </p:animEffect>
                                  </p:childTnLst>
                                </p:cTn>
                              </p:par>
                            </p:childTnLst>
                          </p:cTn>
                        </p:par>
                        <p:par>
                          <p:cTn id="28" fill="hold">
                            <p:stCondLst>
                              <p:cond delay="3000"/>
                            </p:stCondLst>
                            <p:childTnLst>
                              <p:par>
                                <p:cTn id="29" presetID="22" presetClass="entr" presetSubtype="1"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up)">
                                      <p:cBhvr>
                                        <p:cTn id="31" dur="500"/>
                                        <p:tgtEl>
                                          <p:spTgt spid="36"/>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up)">
                                      <p:cBhvr>
                                        <p:cTn id="35" dur="500"/>
                                        <p:tgtEl>
                                          <p:spTgt spid="25"/>
                                        </p:tgtEl>
                                      </p:cBhvr>
                                    </p:animEffect>
                                  </p:childTnLst>
                                </p:cTn>
                              </p:par>
                            </p:childTnLst>
                          </p:cTn>
                        </p:par>
                        <p:par>
                          <p:cTn id="36" fill="hold">
                            <p:stCondLst>
                              <p:cond delay="4000"/>
                            </p:stCondLst>
                            <p:childTnLst>
                              <p:par>
                                <p:cTn id="37" presetID="22" presetClass="entr" presetSubtype="1" fill="hold"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up)">
                                      <p:cBhvr>
                                        <p:cTn id="39" dur="500"/>
                                        <p:tgtEl>
                                          <p:spTgt spid="43"/>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up)">
                                      <p:cBhvr>
                                        <p:cTn id="43" dur="500"/>
                                        <p:tgtEl>
                                          <p:spTgt spid="37"/>
                                        </p:tgtEl>
                                      </p:cBhvr>
                                    </p:animEffect>
                                  </p:childTnLst>
                                </p:cTn>
                              </p:par>
                            </p:childTnLst>
                          </p:cTn>
                        </p:par>
                        <p:par>
                          <p:cTn id="44" fill="hold">
                            <p:stCondLst>
                              <p:cond delay="5000"/>
                            </p:stCondLst>
                            <p:childTnLst>
                              <p:par>
                                <p:cTn id="45" presetID="22" presetClass="entr" presetSubtype="1"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up)">
                                      <p:cBhvr>
                                        <p:cTn id="47" dur="500"/>
                                        <p:tgtEl>
                                          <p:spTgt spid="26"/>
                                        </p:tgtEl>
                                      </p:cBhvr>
                                    </p:animEffect>
                                  </p:childTnLst>
                                </p:cTn>
                              </p:par>
                            </p:childTnLst>
                          </p:cTn>
                        </p:par>
                        <p:par>
                          <p:cTn id="48" fill="hold">
                            <p:stCondLst>
                              <p:cond delay="5500"/>
                            </p:stCondLst>
                            <p:childTnLst>
                              <p:par>
                                <p:cTn id="49" presetID="22" presetClass="entr" presetSubtype="1" fill="hold"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up)">
                                      <p:cBhvr>
                                        <p:cTn id="51" dur="500"/>
                                        <p:tgtEl>
                                          <p:spTgt spid="44"/>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up)">
                                      <p:cBhvr>
                                        <p:cTn id="55" dur="500"/>
                                        <p:tgtEl>
                                          <p:spTgt spid="38"/>
                                        </p:tgtEl>
                                      </p:cBhvr>
                                    </p:animEffect>
                                  </p:childTnLst>
                                </p:cTn>
                              </p:par>
                            </p:childTnLst>
                          </p:cTn>
                        </p:par>
                        <p:par>
                          <p:cTn id="56" fill="hold">
                            <p:stCondLst>
                              <p:cond delay="6500"/>
                            </p:stCondLst>
                            <p:childTnLst>
                              <p:par>
                                <p:cTn id="57" presetID="22" presetClass="entr" presetSubtype="1" fill="hold" grpId="0"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up)">
                                      <p:cBhvr>
                                        <p:cTn id="59" dur="500"/>
                                        <p:tgtEl>
                                          <p:spTgt spid="27"/>
                                        </p:tgtEl>
                                      </p:cBhvr>
                                    </p:animEffect>
                                  </p:childTnLst>
                                </p:cTn>
                              </p:par>
                            </p:childTnLst>
                          </p:cTn>
                        </p:par>
                        <p:par>
                          <p:cTn id="60" fill="hold">
                            <p:stCondLst>
                              <p:cond delay="7000"/>
                            </p:stCondLst>
                            <p:childTnLst>
                              <p:par>
                                <p:cTn id="61" presetID="22" presetClass="entr" presetSubtype="1" fill="hold" nodeType="after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wipe(up)">
                                      <p:cBhvr>
                                        <p:cTn id="63" dur="500"/>
                                        <p:tgtEl>
                                          <p:spTgt spid="4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wipe(up)">
                                      <p:cBhvr>
                                        <p:cTn id="67" dur="500"/>
                                        <p:tgtEl>
                                          <p:spTgt spid="39"/>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up)">
                                      <p:cBhvr>
                                        <p:cTn id="71" dur="500"/>
                                        <p:tgtEl>
                                          <p:spTgt spid="28"/>
                                        </p:tgtEl>
                                      </p:cBhvr>
                                    </p:animEffect>
                                  </p:childTnLst>
                                </p:cTn>
                              </p:par>
                            </p:childTnLst>
                          </p:cTn>
                        </p:par>
                        <p:par>
                          <p:cTn id="72" fill="hold">
                            <p:stCondLst>
                              <p:cond delay="8500"/>
                            </p:stCondLst>
                            <p:childTnLst>
                              <p:par>
                                <p:cTn id="73" presetID="22" presetClass="entr" presetSubtype="1" fill="hold" nodeType="afterEffect">
                                  <p:stCondLst>
                                    <p:cond delay="0"/>
                                  </p:stCondLst>
                                  <p:childTnLst>
                                    <p:set>
                                      <p:cBhvr>
                                        <p:cTn id="74" dur="1" fill="hold">
                                          <p:stCondLst>
                                            <p:cond delay="0"/>
                                          </p:stCondLst>
                                        </p:cTn>
                                        <p:tgtEl>
                                          <p:spTgt spid="46"/>
                                        </p:tgtEl>
                                        <p:attrNameLst>
                                          <p:attrName>style.visibility</p:attrName>
                                        </p:attrNameLst>
                                      </p:cBhvr>
                                      <p:to>
                                        <p:strVal val="visible"/>
                                      </p:to>
                                    </p:set>
                                    <p:animEffect transition="in" filter="wipe(up)">
                                      <p:cBhvr>
                                        <p:cTn id="75" dur="500"/>
                                        <p:tgtEl>
                                          <p:spTgt spid="46"/>
                                        </p:tgtEl>
                                      </p:cBhvr>
                                    </p:animEffect>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up)">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animBg="1"/>
      <p:bldP spid="24" grpId="0" animBg="1"/>
      <p:bldP spid="25" grpId="0" animBg="1"/>
      <p:bldP spid="26" grpId="0" animBg="1"/>
      <p:bldP spid="27" grpId="0" animBg="1"/>
      <p:bldP spid="28" grpId="0" animBg="1"/>
      <p:bldP spid="35" grpId="0" animBg="1"/>
      <p:bldP spid="36" grpId="0" animBg="1"/>
      <p:bldP spid="37" grpId="0" animBg="1"/>
      <p:bldP spid="38" grpId="0" animBg="1"/>
      <p:bldP spid="39" grpId="0" animBg="1"/>
      <p:bldP spid="4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123156" y="3249119"/>
            <a:ext cx="10696364" cy="2948252"/>
            <a:chOff x="546099" y="2291152"/>
            <a:chExt cx="8913637" cy="2456877"/>
          </a:xfrm>
        </p:grpSpPr>
        <p:sp>
          <p:nvSpPr>
            <p:cNvPr id="51" name="Shape 1916"/>
            <p:cNvSpPr/>
            <p:nvPr/>
          </p:nvSpPr>
          <p:spPr>
            <a:xfrm>
              <a:off x="3513467"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2" name="Shape 1917"/>
            <p:cNvSpPr/>
            <p:nvPr/>
          </p:nvSpPr>
          <p:spPr>
            <a:xfrm>
              <a:off x="4206893"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3" name="Shape 1918"/>
            <p:cNvSpPr/>
            <p:nvPr/>
          </p:nvSpPr>
          <p:spPr>
            <a:xfrm>
              <a:off x="5218455" y="3958753"/>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4" name="Shape 1823"/>
            <p:cNvSpPr/>
            <p:nvPr/>
          </p:nvSpPr>
          <p:spPr>
            <a:xfrm>
              <a:off x="5549482" y="4012561"/>
              <a:ext cx="49273" cy="137390"/>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55" name="Shape 1914"/>
            <p:cNvSpPr/>
            <p:nvPr/>
          </p:nvSpPr>
          <p:spPr>
            <a:xfrm>
              <a:off x="837119" y="3966205"/>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6" name="Shape 1915"/>
            <p:cNvSpPr/>
            <p:nvPr/>
          </p:nvSpPr>
          <p:spPr>
            <a:xfrm>
              <a:off x="2122362" y="3963959"/>
              <a:ext cx="67058" cy="150390"/>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57" name="Shape 1833"/>
            <p:cNvSpPr/>
            <p:nvPr/>
          </p:nvSpPr>
          <p:spPr>
            <a:xfrm>
              <a:off x="7232788"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8" name="Shape 1834"/>
            <p:cNvSpPr/>
            <p:nvPr/>
          </p:nvSpPr>
          <p:spPr>
            <a:xfrm>
              <a:off x="8215495" y="4542623"/>
              <a:ext cx="62671" cy="4392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59" name="Shape 1919"/>
            <p:cNvSpPr/>
            <p:nvPr/>
          </p:nvSpPr>
          <p:spPr>
            <a:xfrm>
              <a:off x="701607" y="4074156"/>
              <a:ext cx="5918047" cy="76999"/>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60" name="Shape 1867"/>
            <p:cNvSpPr/>
            <p:nvPr/>
          </p:nvSpPr>
          <p:spPr>
            <a:xfrm>
              <a:off x="6050411" y="4072141"/>
              <a:ext cx="542763" cy="23470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61" name="Shape 1805"/>
            <p:cNvSpPr/>
            <p:nvPr/>
          </p:nvSpPr>
          <p:spPr>
            <a:xfrm>
              <a:off x="7428963" y="2479615"/>
              <a:ext cx="630880" cy="1621541"/>
            </a:xfrm>
            <a:custGeom>
              <a:avLst/>
              <a:gdLst/>
              <a:ahLst/>
              <a:cxnLst>
                <a:cxn ang="0">
                  <a:pos x="wd2" y="hd2"/>
                </a:cxn>
                <a:cxn ang="5400000">
                  <a:pos x="wd2" y="hd2"/>
                </a:cxn>
                <a:cxn ang="10800000">
                  <a:pos x="wd2" y="hd2"/>
                </a:cxn>
                <a:cxn ang="16200000">
                  <a:pos x="wd2" y="hd2"/>
                </a:cxn>
              </a:cxnLst>
              <a:rect l="0" t="0" r="r" b="b"/>
              <a:pathLst>
                <a:path w="21547" h="21558" extrusionOk="0">
                  <a:moveTo>
                    <a:pt x="21231" y="3600"/>
                  </a:moveTo>
                  <a:lnTo>
                    <a:pt x="9123" y="4"/>
                  </a:lnTo>
                  <a:lnTo>
                    <a:pt x="2113" y="4"/>
                  </a:lnTo>
                  <a:cubicBezTo>
                    <a:pt x="1583" y="-18"/>
                    <a:pt x="1054" y="48"/>
                    <a:pt x="654" y="184"/>
                  </a:cubicBezTo>
                  <a:cubicBezTo>
                    <a:pt x="187" y="344"/>
                    <a:pt x="-53" y="582"/>
                    <a:pt x="9" y="823"/>
                  </a:cubicBezTo>
                  <a:lnTo>
                    <a:pt x="9" y="20745"/>
                  </a:lnTo>
                  <a:cubicBezTo>
                    <a:pt x="48" y="20957"/>
                    <a:pt x="284" y="21156"/>
                    <a:pt x="674" y="21305"/>
                  </a:cubicBezTo>
                  <a:cubicBezTo>
                    <a:pt x="1160" y="21491"/>
                    <a:pt x="1836" y="21582"/>
                    <a:pt x="2513" y="21552"/>
                  </a:cubicBezTo>
                  <a:lnTo>
                    <a:pt x="21547" y="21552"/>
                  </a:lnTo>
                  <a:lnTo>
                    <a:pt x="21231" y="3600"/>
                  </a:lnTo>
                  <a:close/>
                </a:path>
              </a:pathLst>
            </a:custGeom>
            <a:solidFill>
              <a:schemeClr val="accent1"/>
            </a:solidFill>
            <a:ln w="3175">
              <a:noFill/>
              <a:miter lim="400000"/>
            </a:ln>
          </p:spPr>
          <p:txBody>
            <a:bodyPr lIns="0" tIns="0" rIns="0" bIns="0" anchor="ctr"/>
            <a:lstStyle/>
            <a:p>
              <a:pPr lvl="0">
                <a:defRPr sz="2400"/>
              </a:pPr>
              <a:endParaRPr sz="3200"/>
            </a:p>
          </p:txBody>
        </p:sp>
        <p:sp>
          <p:nvSpPr>
            <p:cNvPr id="62" name="Shape 1815"/>
            <p:cNvSpPr/>
            <p:nvPr/>
          </p:nvSpPr>
          <p:spPr>
            <a:xfrm>
              <a:off x="7431891" y="2479746"/>
              <a:ext cx="623879" cy="293287"/>
            </a:xfrm>
            <a:custGeom>
              <a:avLst/>
              <a:gdLst/>
              <a:ahLst/>
              <a:cxnLst>
                <a:cxn ang="0">
                  <a:pos x="wd2" y="hd2"/>
                </a:cxn>
                <a:cxn ang="5400000">
                  <a:pos x="wd2" y="hd2"/>
                </a:cxn>
                <a:cxn ang="10800000">
                  <a:pos x="wd2" y="hd2"/>
                </a:cxn>
                <a:cxn ang="16200000">
                  <a:pos x="wd2" y="hd2"/>
                </a:cxn>
              </a:cxnLst>
              <a:rect l="0" t="0" r="r" b="b"/>
              <a:pathLst>
                <a:path w="21527" h="21353" extrusionOk="0">
                  <a:moveTo>
                    <a:pt x="110" y="4808"/>
                  </a:moveTo>
                  <a:lnTo>
                    <a:pt x="2913" y="4808"/>
                  </a:lnTo>
                  <a:lnTo>
                    <a:pt x="12529" y="21353"/>
                  </a:lnTo>
                  <a:lnTo>
                    <a:pt x="21417" y="21353"/>
                  </a:lnTo>
                  <a:lnTo>
                    <a:pt x="21527" y="19606"/>
                  </a:lnTo>
                  <a:lnTo>
                    <a:pt x="9231" y="83"/>
                  </a:lnTo>
                  <a:lnTo>
                    <a:pt x="2070" y="83"/>
                  </a:lnTo>
                  <a:cubicBezTo>
                    <a:pt x="1353" y="-247"/>
                    <a:pt x="616" y="423"/>
                    <a:pt x="238" y="1749"/>
                  </a:cubicBezTo>
                  <a:cubicBezTo>
                    <a:pt x="-26" y="2673"/>
                    <a:pt x="-73" y="3801"/>
                    <a:pt x="110" y="4808"/>
                  </a:cubicBez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3" name="Shape 1816"/>
            <p:cNvSpPr/>
            <p:nvPr/>
          </p:nvSpPr>
          <p:spPr>
            <a:xfrm>
              <a:off x="7596185" y="2572550"/>
              <a:ext cx="329692" cy="12145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037" y="0"/>
                  </a:lnTo>
                  <a:lnTo>
                    <a:pt x="21600" y="21600"/>
                  </a:lnTo>
                  <a:lnTo>
                    <a:pt x="10264" y="21600"/>
                  </a:lnTo>
                  <a:lnTo>
                    <a:pt x="0" y="0"/>
                  </a:lnTo>
                  <a:close/>
                </a:path>
              </a:pathLst>
            </a:custGeom>
            <a:solidFill>
              <a:schemeClr val="accent1"/>
            </a:solidFill>
            <a:ln w="3175">
              <a:noFill/>
              <a:miter lim="400000"/>
            </a:ln>
          </p:spPr>
          <p:txBody>
            <a:bodyPr lIns="0" tIns="0" rIns="0" bIns="0" anchor="ctr"/>
            <a:lstStyle/>
            <a:p>
              <a:pPr lvl="0">
                <a:defRPr sz="2400"/>
              </a:pPr>
              <a:endParaRPr sz="3200"/>
            </a:p>
          </p:txBody>
        </p:sp>
        <p:sp>
          <p:nvSpPr>
            <p:cNvPr id="64" name="Shape 1824"/>
            <p:cNvSpPr/>
            <p:nvPr/>
          </p:nvSpPr>
          <p:spPr>
            <a:xfrm>
              <a:off x="8219713" y="3014020"/>
              <a:ext cx="229468" cy="19918"/>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65" name="Shape 1801"/>
            <p:cNvSpPr/>
            <p:nvPr/>
          </p:nvSpPr>
          <p:spPr>
            <a:xfrm>
              <a:off x="8210010" y="4040644"/>
              <a:ext cx="1187208" cy="323328"/>
            </a:xfrm>
            <a:prstGeom prst="rect">
              <a:avLst/>
            </a:prstGeom>
            <a:solidFill>
              <a:schemeClr val="bg2">
                <a:lumMod val="25000"/>
              </a:schemeClr>
            </a:solidFill>
            <a:ln w="3175">
              <a:noFill/>
              <a:miter lim="400000"/>
            </a:ln>
          </p:spPr>
          <p:txBody>
            <a:bodyPr lIns="0" tIns="0" rIns="0" bIns="0" anchor="ctr"/>
            <a:lstStyle/>
            <a:p>
              <a:pPr lvl="0">
                <a:defRPr sz="2400">
                  <a:solidFill>
                    <a:srgbClr val="FFFFFF"/>
                  </a:solidFill>
                </a:defRPr>
              </a:pPr>
              <a:endParaRPr sz="3200"/>
            </a:p>
          </p:txBody>
        </p:sp>
        <p:sp>
          <p:nvSpPr>
            <p:cNvPr id="66" name="Shape 1790"/>
            <p:cNvSpPr/>
            <p:nvPr/>
          </p:nvSpPr>
          <p:spPr>
            <a:xfrm>
              <a:off x="8070361" y="3031055"/>
              <a:ext cx="1297506" cy="1349521"/>
            </a:xfrm>
            <a:custGeom>
              <a:avLst/>
              <a:gdLst/>
              <a:ahLst/>
              <a:cxnLst>
                <a:cxn ang="0">
                  <a:pos x="wd2" y="hd2"/>
                </a:cxn>
                <a:cxn ang="5400000">
                  <a:pos x="wd2" y="hd2"/>
                </a:cxn>
                <a:cxn ang="10800000">
                  <a:pos x="wd2" y="hd2"/>
                </a:cxn>
                <a:cxn ang="16200000">
                  <a:pos x="wd2" y="hd2"/>
                </a:cxn>
              </a:cxnLst>
              <a:rect l="0" t="0" r="r" b="b"/>
              <a:pathLst>
                <a:path w="21600" h="21569" extrusionOk="0">
                  <a:moveTo>
                    <a:pt x="0" y="16"/>
                  </a:moveTo>
                  <a:lnTo>
                    <a:pt x="6629" y="16"/>
                  </a:lnTo>
                  <a:cubicBezTo>
                    <a:pt x="6944" y="-31"/>
                    <a:pt x="7267" y="28"/>
                    <a:pt x="7543" y="183"/>
                  </a:cubicBezTo>
                  <a:cubicBezTo>
                    <a:pt x="7816" y="337"/>
                    <a:pt x="8026" y="575"/>
                    <a:pt x="8138" y="860"/>
                  </a:cubicBezTo>
                  <a:lnTo>
                    <a:pt x="10189" y="6151"/>
                  </a:lnTo>
                  <a:cubicBezTo>
                    <a:pt x="10322" y="6422"/>
                    <a:pt x="10517" y="6662"/>
                    <a:pt x="10758" y="6852"/>
                  </a:cubicBezTo>
                  <a:cubicBezTo>
                    <a:pt x="11036" y="7071"/>
                    <a:pt x="11366" y="7217"/>
                    <a:pt x="11720" y="7279"/>
                  </a:cubicBezTo>
                  <a:lnTo>
                    <a:pt x="21600" y="8608"/>
                  </a:lnTo>
                  <a:lnTo>
                    <a:pt x="21600" y="18812"/>
                  </a:lnTo>
                  <a:lnTo>
                    <a:pt x="20194" y="18812"/>
                  </a:lnTo>
                  <a:lnTo>
                    <a:pt x="18161" y="16350"/>
                  </a:lnTo>
                  <a:lnTo>
                    <a:pt x="9693" y="16350"/>
                  </a:lnTo>
                  <a:lnTo>
                    <a:pt x="7286" y="21569"/>
                  </a:lnTo>
                  <a:lnTo>
                    <a:pt x="74" y="21569"/>
                  </a:lnTo>
                  <a:lnTo>
                    <a:pt x="0" y="16"/>
                  </a:lnTo>
                  <a:close/>
                </a:path>
              </a:pathLst>
            </a:custGeom>
            <a:solidFill>
              <a:schemeClr val="accent1"/>
            </a:solidFill>
            <a:ln w="6350">
              <a:noFill/>
              <a:miter lim="400000"/>
            </a:ln>
          </p:spPr>
          <p:txBody>
            <a:bodyPr lIns="0" tIns="0" rIns="0" bIns="0" anchor="ctr"/>
            <a:lstStyle/>
            <a:p>
              <a:pPr lvl="0">
                <a:defRPr sz="2400"/>
              </a:pPr>
              <a:endParaRPr sz="3200"/>
            </a:p>
          </p:txBody>
        </p:sp>
        <p:sp>
          <p:nvSpPr>
            <p:cNvPr id="68" name="Shape 1791"/>
            <p:cNvSpPr/>
            <p:nvPr/>
          </p:nvSpPr>
          <p:spPr>
            <a:xfrm>
              <a:off x="8172587" y="3069057"/>
              <a:ext cx="479103" cy="933059"/>
            </a:xfrm>
            <a:custGeom>
              <a:avLst/>
              <a:gdLst/>
              <a:ahLst/>
              <a:cxnLst>
                <a:cxn ang="0">
                  <a:pos x="wd2" y="hd2"/>
                </a:cxn>
                <a:cxn ang="5400000">
                  <a:pos x="wd2" y="hd2"/>
                </a:cxn>
                <a:cxn ang="10800000">
                  <a:pos x="wd2" y="hd2"/>
                </a:cxn>
                <a:cxn ang="16200000">
                  <a:pos x="wd2" y="hd2"/>
                </a:cxn>
              </a:cxnLst>
              <a:rect l="0" t="0" r="r" b="b"/>
              <a:pathLst>
                <a:path w="21563" h="21551" extrusionOk="0">
                  <a:moveTo>
                    <a:pt x="0" y="940"/>
                  </a:moveTo>
                  <a:cubicBezTo>
                    <a:pt x="107" y="671"/>
                    <a:pt x="394" y="430"/>
                    <a:pt x="811" y="259"/>
                  </a:cubicBezTo>
                  <a:cubicBezTo>
                    <a:pt x="1337" y="43"/>
                    <a:pt x="2021" y="-44"/>
                    <a:pt x="2683" y="20"/>
                  </a:cubicBezTo>
                  <a:lnTo>
                    <a:pt x="13481" y="20"/>
                  </a:lnTo>
                  <a:cubicBezTo>
                    <a:pt x="14320" y="-49"/>
                    <a:pt x="15168" y="113"/>
                    <a:pt x="15715" y="446"/>
                  </a:cubicBezTo>
                  <a:cubicBezTo>
                    <a:pt x="15953" y="591"/>
                    <a:pt x="16119" y="762"/>
                    <a:pt x="16266" y="935"/>
                  </a:cubicBezTo>
                  <a:cubicBezTo>
                    <a:pt x="16474" y="1180"/>
                    <a:pt x="16649" y="1432"/>
                    <a:pt x="16788" y="1689"/>
                  </a:cubicBezTo>
                  <a:lnTo>
                    <a:pt x="21563" y="8777"/>
                  </a:lnTo>
                  <a:lnTo>
                    <a:pt x="19728" y="19924"/>
                  </a:lnTo>
                  <a:cubicBezTo>
                    <a:pt x="19746" y="20260"/>
                    <a:pt x="19553" y="20590"/>
                    <a:pt x="19179" y="20866"/>
                  </a:cubicBezTo>
                  <a:cubicBezTo>
                    <a:pt x="18621" y="21277"/>
                    <a:pt x="17721" y="21530"/>
                    <a:pt x="16746" y="21551"/>
                  </a:cubicBezTo>
                  <a:lnTo>
                    <a:pt x="3352" y="21551"/>
                  </a:lnTo>
                  <a:cubicBezTo>
                    <a:pt x="2432" y="21508"/>
                    <a:pt x="1579" y="21287"/>
                    <a:pt x="967" y="20933"/>
                  </a:cubicBezTo>
                  <a:cubicBezTo>
                    <a:pt x="289" y="20542"/>
                    <a:pt x="-37" y="20022"/>
                    <a:pt x="67" y="19502"/>
                  </a:cubicBezTo>
                  <a:lnTo>
                    <a:pt x="0" y="940"/>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69" name="Shape 1792"/>
            <p:cNvSpPr/>
            <p:nvPr/>
          </p:nvSpPr>
          <p:spPr>
            <a:xfrm>
              <a:off x="8195966" y="3088289"/>
              <a:ext cx="274468" cy="399992"/>
            </a:xfrm>
            <a:custGeom>
              <a:avLst/>
              <a:gdLst/>
              <a:ahLst/>
              <a:cxnLst>
                <a:cxn ang="0">
                  <a:pos x="wd2" y="hd2"/>
                </a:cxn>
                <a:cxn ang="5400000">
                  <a:pos x="wd2" y="hd2"/>
                </a:cxn>
                <a:cxn ang="10800000">
                  <a:pos x="wd2" y="hd2"/>
                </a:cxn>
                <a:cxn ang="16200000">
                  <a:pos x="wd2" y="hd2"/>
                </a:cxn>
              </a:cxnLst>
              <a:rect l="0" t="0" r="r" b="b"/>
              <a:pathLst>
                <a:path w="21509" h="21419" extrusionOk="0">
                  <a:moveTo>
                    <a:pt x="28" y="1975"/>
                  </a:moveTo>
                  <a:cubicBezTo>
                    <a:pt x="-91" y="1428"/>
                    <a:pt x="181" y="876"/>
                    <a:pt x="760" y="490"/>
                  </a:cubicBezTo>
                  <a:cubicBezTo>
                    <a:pt x="1350" y="97"/>
                    <a:pt x="2184" y="-75"/>
                    <a:pt x="2993" y="30"/>
                  </a:cubicBezTo>
                  <a:lnTo>
                    <a:pt x="21509" y="30"/>
                  </a:lnTo>
                  <a:lnTo>
                    <a:pt x="21509" y="21185"/>
                  </a:lnTo>
                  <a:lnTo>
                    <a:pt x="4064" y="21363"/>
                  </a:lnTo>
                  <a:cubicBezTo>
                    <a:pt x="3003" y="21525"/>
                    <a:pt x="1894" y="21325"/>
                    <a:pt x="1088" y="20827"/>
                  </a:cubicBezTo>
                  <a:cubicBezTo>
                    <a:pt x="494" y="20460"/>
                    <a:pt x="116" y="19958"/>
                    <a:pt x="25" y="19414"/>
                  </a:cubicBezTo>
                  <a:lnTo>
                    <a:pt x="28" y="1975"/>
                  </a:lnTo>
                  <a:close/>
                </a:path>
              </a:pathLst>
            </a:custGeom>
            <a:solidFill>
              <a:schemeClr val="bg1"/>
            </a:solidFill>
            <a:ln w="3175">
              <a:noFill/>
              <a:miter lim="400000"/>
            </a:ln>
          </p:spPr>
          <p:txBody>
            <a:bodyPr lIns="0" tIns="0" rIns="0" bIns="0" anchor="ctr"/>
            <a:lstStyle/>
            <a:p>
              <a:pPr lvl="0">
                <a:defRPr sz="2400"/>
              </a:pPr>
              <a:endParaRPr sz="3200"/>
            </a:p>
          </p:txBody>
        </p:sp>
        <p:sp>
          <p:nvSpPr>
            <p:cNvPr id="70" name="Shape 1793"/>
            <p:cNvSpPr/>
            <p:nvPr/>
          </p:nvSpPr>
          <p:spPr>
            <a:xfrm>
              <a:off x="8485416" y="3092850"/>
              <a:ext cx="150151" cy="391353"/>
            </a:xfrm>
            <a:custGeom>
              <a:avLst/>
              <a:gdLst/>
              <a:ahLst/>
              <a:cxnLst>
                <a:cxn ang="0">
                  <a:pos x="wd2" y="hd2"/>
                </a:cxn>
                <a:cxn ang="5400000">
                  <a:pos x="wd2" y="hd2"/>
                </a:cxn>
                <a:cxn ang="10800000">
                  <a:pos x="wd2" y="hd2"/>
                </a:cxn>
                <a:cxn ang="16200000">
                  <a:pos x="wd2" y="hd2"/>
                </a:cxn>
              </a:cxnLst>
              <a:rect l="0" t="0" r="r" b="b"/>
              <a:pathLst>
                <a:path w="21348" h="21500" extrusionOk="0">
                  <a:moveTo>
                    <a:pt x="0" y="1"/>
                  </a:moveTo>
                  <a:lnTo>
                    <a:pt x="0" y="21446"/>
                  </a:lnTo>
                  <a:lnTo>
                    <a:pt x="16756" y="21446"/>
                  </a:lnTo>
                  <a:cubicBezTo>
                    <a:pt x="18039" y="21588"/>
                    <a:pt x="19420" y="21444"/>
                    <a:pt x="20343" y="21072"/>
                  </a:cubicBezTo>
                  <a:cubicBezTo>
                    <a:pt x="21295" y="20689"/>
                    <a:pt x="21600" y="20130"/>
                    <a:pt x="21131" y="19631"/>
                  </a:cubicBezTo>
                  <a:lnTo>
                    <a:pt x="4790" y="1488"/>
                  </a:lnTo>
                  <a:cubicBezTo>
                    <a:pt x="4561" y="1021"/>
                    <a:pt x="3872" y="607"/>
                    <a:pt x="2868" y="333"/>
                  </a:cubicBezTo>
                  <a:cubicBezTo>
                    <a:pt x="2031" y="105"/>
                    <a:pt x="1024" y="-12"/>
                    <a:pt x="0" y="1"/>
                  </a:cubicBezTo>
                  <a:close/>
                </a:path>
              </a:pathLst>
            </a:custGeom>
            <a:solidFill>
              <a:schemeClr val="bg1"/>
            </a:solidFill>
            <a:ln w="3175">
              <a:noFill/>
              <a:miter lim="400000"/>
            </a:ln>
          </p:spPr>
          <p:txBody>
            <a:bodyPr lIns="0" tIns="0" rIns="0" bIns="0" anchor="ctr"/>
            <a:lstStyle/>
            <a:p>
              <a:pPr lvl="0">
                <a:defRPr sz="2400"/>
              </a:pPr>
              <a:endParaRPr sz="3200"/>
            </a:p>
          </p:txBody>
        </p:sp>
        <p:sp>
          <p:nvSpPr>
            <p:cNvPr id="72" name="Shape 1794"/>
            <p:cNvSpPr/>
            <p:nvPr/>
          </p:nvSpPr>
          <p:spPr>
            <a:xfrm>
              <a:off x="8796184" y="3880073"/>
              <a:ext cx="75297" cy="139989"/>
            </a:xfrm>
            <a:prstGeom prst="rect">
              <a:avLst/>
            </a:prstGeom>
            <a:solidFill>
              <a:srgbClr val="8D8E90"/>
            </a:solidFill>
            <a:ln w="3175">
              <a:noFill/>
              <a:miter lim="400000"/>
            </a:ln>
          </p:spPr>
          <p:txBody>
            <a:bodyPr lIns="0" tIns="0" rIns="0" bIns="0" anchor="ctr"/>
            <a:lstStyle/>
            <a:p>
              <a:pPr lvl="0">
                <a:defRPr sz="2400">
                  <a:solidFill>
                    <a:srgbClr val="FFFFFF"/>
                  </a:solidFill>
                </a:defRPr>
              </a:pPr>
              <a:endParaRPr sz="3200"/>
            </a:p>
          </p:txBody>
        </p:sp>
        <p:sp>
          <p:nvSpPr>
            <p:cNvPr id="73" name="Shape 1795"/>
            <p:cNvSpPr/>
            <p:nvPr/>
          </p:nvSpPr>
          <p:spPr>
            <a:xfrm>
              <a:off x="8719612" y="3535013"/>
              <a:ext cx="228440" cy="372891"/>
            </a:xfrm>
            <a:prstGeom prst="roundRect">
              <a:avLst>
                <a:gd name="adj" fmla="val 19432"/>
              </a:avLst>
            </a:prstGeom>
            <a:solidFill>
              <a:schemeClr val="tx2"/>
            </a:solidFill>
            <a:ln w="3175">
              <a:noFill/>
              <a:miter lim="400000"/>
            </a:ln>
          </p:spPr>
          <p:txBody>
            <a:bodyPr lIns="0" tIns="0" rIns="0" bIns="0" anchor="ctr"/>
            <a:lstStyle/>
            <a:p>
              <a:pPr lvl="0">
                <a:defRPr sz="2400">
                  <a:solidFill>
                    <a:srgbClr val="FFFFFF"/>
                  </a:solidFill>
                </a:defRPr>
              </a:pPr>
              <a:endParaRPr sz="3200"/>
            </a:p>
          </p:txBody>
        </p:sp>
        <p:sp>
          <p:nvSpPr>
            <p:cNvPr id="74" name="Shape 1796"/>
            <p:cNvSpPr/>
            <p:nvPr/>
          </p:nvSpPr>
          <p:spPr>
            <a:xfrm>
              <a:off x="8719610" y="3592919"/>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6" name="Shape 1797"/>
            <p:cNvSpPr/>
            <p:nvPr/>
          </p:nvSpPr>
          <p:spPr>
            <a:xfrm>
              <a:off x="8690679" y="3581615"/>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7" name="Shape 1798"/>
            <p:cNvSpPr/>
            <p:nvPr/>
          </p:nvSpPr>
          <p:spPr>
            <a:xfrm>
              <a:off x="8719610" y="3781165"/>
              <a:ext cx="229468" cy="54728"/>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78" name="Shape 1799"/>
            <p:cNvSpPr/>
            <p:nvPr/>
          </p:nvSpPr>
          <p:spPr>
            <a:xfrm>
              <a:off x="8690679" y="3769861"/>
              <a:ext cx="29708" cy="77336"/>
            </a:xfrm>
            <a:prstGeom prst="rect">
              <a:avLst/>
            </a:prstGeom>
            <a:solidFill>
              <a:schemeClr val="bg2">
                <a:lumMod val="50000"/>
              </a:schemeClr>
            </a:solidFill>
            <a:ln w="3175">
              <a:noFill/>
              <a:miter lim="400000"/>
            </a:ln>
          </p:spPr>
          <p:txBody>
            <a:bodyPr lIns="0" tIns="0" rIns="0" bIns="0" anchor="ctr"/>
            <a:lstStyle/>
            <a:p>
              <a:pPr lvl="0">
                <a:defRPr sz="2400">
                  <a:solidFill>
                    <a:srgbClr val="FFFFFF"/>
                  </a:solidFill>
                </a:defRPr>
              </a:pPr>
              <a:endParaRPr sz="3200"/>
            </a:p>
          </p:txBody>
        </p:sp>
        <p:sp>
          <p:nvSpPr>
            <p:cNvPr id="81" name="Shape 1802"/>
            <p:cNvSpPr/>
            <p:nvPr/>
          </p:nvSpPr>
          <p:spPr>
            <a:xfrm>
              <a:off x="9355439" y="3568432"/>
              <a:ext cx="48674" cy="639436"/>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2" name="Shape 1803"/>
            <p:cNvSpPr/>
            <p:nvPr/>
          </p:nvSpPr>
          <p:spPr>
            <a:xfrm>
              <a:off x="9390535" y="4170810"/>
              <a:ext cx="69201" cy="281202"/>
            </a:xfrm>
            <a:prstGeom prst="rect">
              <a:avLst/>
            </a:prstGeom>
            <a:solidFill>
              <a:srgbClr val="B3B3B5"/>
            </a:solidFill>
            <a:ln w="3175">
              <a:noFill/>
              <a:miter lim="400000"/>
            </a:ln>
          </p:spPr>
          <p:txBody>
            <a:bodyPr lIns="0" tIns="0" rIns="0" bIns="0" anchor="ctr"/>
            <a:lstStyle/>
            <a:p>
              <a:pPr lvl="0">
                <a:defRPr sz="2400">
                  <a:solidFill>
                    <a:srgbClr val="FFFFFF"/>
                  </a:solidFill>
                </a:defRPr>
              </a:pPr>
              <a:endParaRPr sz="3200"/>
            </a:p>
          </p:txBody>
        </p:sp>
        <p:sp>
          <p:nvSpPr>
            <p:cNvPr id="84" name="Shape 1804"/>
            <p:cNvSpPr/>
            <p:nvPr/>
          </p:nvSpPr>
          <p:spPr>
            <a:xfrm>
              <a:off x="8205544" y="3889478"/>
              <a:ext cx="77336" cy="7733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85" name="Shape 1806"/>
            <p:cNvSpPr/>
            <p:nvPr/>
          </p:nvSpPr>
          <p:spPr>
            <a:xfrm>
              <a:off x="8027329" y="2291152"/>
              <a:ext cx="75297" cy="1857693"/>
            </a:xfrm>
            <a:prstGeom prst="rect">
              <a:avLst/>
            </a:prstGeom>
            <a:solidFill>
              <a:srgbClr val="8E8D90"/>
            </a:solidFill>
            <a:ln w="3175">
              <a:noFill/>
              <a:miter lim="400000"/>
            </a:ln>
          </p:spPr>
          <p:txBody>
            <a:bodyPr lIns="0" tIns="0" rIns="0" bIns="0" anchor="ctr"/>
            <a:lstStyle/>
            <a:p>
              <a:pPr lvl="0">
                <a:defRPr sz="2400">
                  <a:solidFill>
                    <a:srgbClr val="FFFFFF"/>
                  </a:solidFill>
                </a:defRPr>
              </a:pPr>
              <a:endParaRPr sz="3200"/>
            </a:p>
          </p:txBody>
        </p:sp>
        <p:sp>
          <p:nvSpPr>
            <p:cNvPr id="86" name="Shape 1807"/>
            <p:cNvSpPr/>
            <p:nvPr/>
          </p:nvSpPr>
          <p:spPr>
            <a:xfrm>
              <a:off x="7976204" y="3050041"/>
              <a:ext cx="177550" cy="964530"/>
            </a:xfrm>
            <a:prstGeom prst="roundRect">
              <a:avLst>
                <a:gd name="adj" fmla="val 25001"/>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87" name="Shape 1808"/>
            <p:cNvSpPr/>
            <p:nvPr/>
          </p:nvSpPr>
          <p:spPr>
            <a:xfrm>
              <a:off x="7976204" y="3098376"/>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8" name="Shape 1809"/>
            <p:cNvSpPr/>
            <p:nvPr/>
          </p:nvSpPr>
          <p:spPr>
            <a:xfrm>
              <a:off x="7976204" y="3236054"/>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89" name="Shape 1810"/>
            <p:cNvSpPr/>
            <p:nvPr/>
          </p:nvSpPr>
          <p:spPr>
            <a:xfrm>
              <a:off x="7977643" y="3373731"/>
              <a:ext cx="17467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0" name="Shape 1811"/>
            <p:cNvSpPr/>
            <p:nvPr/>
          </p:nvSpPr>
          <p:spPr>
            <a:xfrm>
              <a:off x="7976223" y="3511408"/>
              <a:ext cx="177551"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1" name="Shape 1812"/>
            <p:cNvSpPr/>
            <p:nvPr/>
          </p:nvSpPr>
          <p:spPr>
            <a:xfrm>
              <a:off x="7976223" y="3649084"/>
              <a:ext cx="177551"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2" name="Shape 1813"/>
            <p:cNvSpPr/>
            <p:nvPr/>
          </p:nvSpPr>
          <p:spPr>
            <a:xfrm>
              <a:off x="7976204" y="3786761"/>
              <a:ext cx="177550" cy="54727"/>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3" name="Shape 1814"/>
            <p:cNvSpPr/>
            <p:nvPr/>
          </p:nvSpPr>
          <p:spPr>
            <a:xfrm>
              <a:off x="7976204" y="3924440"/>
              <a:ext cx="177550" cy="547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94" name="Shape 1817"/>
            <p:cNvSpPr/>
            <p:nvPr/>
          </p:nvSpPr>
          <p:spPr>
            <a:xfrm>
              <a:off x="7500803" y="3490004"/>
              <a:ext cx="177550" cy="293310"/>
            </a:xfrm>
            <a:prstGeom prst="roundRect">
              <a:avLst>
                <a:gd name="adj" fmla="val 15861"/>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5" name="Shape 1818"/>
            <p:cNvSpPr/>
            <p:nvPr/>
          </p:nvSpPr>
          <p:spPr>
            <a:xfrm>
              <a:off x="6721902" y="3830058"/>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sp>
          <p:nvSpPr>
            <p:cNvPr id="97" name="Shape 1820"/>
            <p:cNvSpPr/>
            <p:nvPr/>
          </p:nvSpPr>
          <p:spPr>
            <a:xfrm>
              <a:off x="7516373" y="394524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8" name="Shape 1821"/>
            <p:cNvSpPr/>
            <p:nvPr/>
          </p:nvSpPr>
          <p:spPr>
            <a:xfrm>
              <a:off x="7516373" y="3710902"/>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3175">
              <a:noFill/>
              <a:miter lim="400000"/>
            </a:ln>
          </p:spPr>
          <p:txBody>
            <a:bodyPr lIns="0" tIns="0" rIns="0" bIns="0" anchor="ctr"/>
            <a:lstStyle/>
            <a:p>
              <a:pPr lvl="0">
                <a:defRPr sz="2400">
                  <a:solidFill>
                    <a:srgbClr val="FFFFFF"/>
                  </a:solidFill>
                </a:defRPr>
              </a:pPr>
              <a:endParaRPr sz="3200"/>
            </a:p>
          </p:txBody>
        </p:sp>
        <p:sp>
          <p:nvSpPr>
            <p:cNvPr id="99" name="Shape 1822"/>
            <p:cNvSpPr/>
            <p:nvPr/>
          </p:nvSpPr>
          <p:spPr>
            <a:xfrm>
              <a:off x="5549485" y="4070733"/>
              <a:ext cx="2553143" cy="82640"/>
            </a:xfrm>
            <a:prstGeom prst="rect">
              <a:avLst/>
            </a:prstGeom>
            <a:solidFill>
              <a:srgbClr val="393939"/>
            </a:solidFill>
            <a:ln w="3175">
              <a:noFill/>
              <a:miter lim="400000"/>
            </a:ln>
          </p:spPr>
          <p:txBody>
            <a:bodyPr lIns="0" tIns="0" rIns="0" bIns="0" anchor="ctr"/>
            <a:lstStyle/>
            <a:p>
              <a:pPr lvl="0">
                <a:defRPr sz="2400">
                  <a:solidFill>
                    <a:srgbClr val="FFFFFF"/>
                  </a:solidFill>
                </a:defRPr>
              </a:pPr>
              <a:endParaRPr sz="3200"/>
            </a:p>
          </p:txBody>
        </p:sp>
        <p:sp>
          <p:nvSpPr>
            <p:cNvPr id="100" name="Shape 1825"/>
            <p:cNvSpPr/>
            <p:nvPr/>
          </p:nvSpPr>
          <p:spPr>
            <a:xfrm>
              <a:off x="7047886" y="4120402"/>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37" name="Shape 1826"/>
            <p:cNvSpPr/>
            <p:nvPr/>
          </p:nvSpPr>
          <p:spPr>
            <a:xfrm>
              <a:off x="7165785"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8" name="Shape 1827"/>
            <p:cNvSpPr/>
            <p:nvPr/>
          </p:nvSpPr>
          <p:spPr>
            <a:xfrm>
              <a:off x="7558230" y="4119369"/>
              <a:ext cx="62671" cy="424601"/>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39" name="Shape 1828"/>
            <p:cNvSpPr/>
            <p:nvPr/>
          </p:nvSpPr>
          <p:spPr>
            <a:xfrm>
              <a:off x="7248363" y="4090584"/>
              <a:ext cx="58056" cy="5805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0" name="Shape 1829"/>
            <p:cNvSpPr/>
            <p:nvPr/>
          </p:nvSpPr>
          <p:spPr>
            <a:xfrm>
              <a:off x="7785884" y="4118546"/>
              <a:ext cx="692334" cy="423928"/>
            </a:xfrm>
            <a:prstGeom prst="roundRect">
              <a:avLst>
                <a:gd name="adj" fmla="val 13870"/>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sp>
          <p:nvSpPr>
            <p:cNvPr id="141" name="Shape 1830"/>
            <p:cNvSpPr/>
            <p:nvPr/>
          </p:nvSpPr>
          <p:spPr>
            <a:xfrm>
              <a:off x="7903781" y="4119457"/>
              <a:ext cx="62671" cy="42349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2" name="Shape 1831"/>
            <p:cNvSpPr/>
            <p:nvPr/>
          </p:nvSpPr>
          <p:spPr>
            <a:xfrm>
              <a:off x="8296227" y="4120704"/>
              <a:ext cx="62671" cy="423628"/>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3" name="Shape 1832"/>
            <p:cNvSpPr/>
            <p:nvPr/>
          </p:nvSpPr>
          <p:spPr>
            <a:xfrm>
              <a:off x="7986360" y="4088728"/>
              <a:ext cx="58056" cy="58057"/>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4" name="Shape 1835"/>
            <p:cNvSpPr/>
            <p:nvPr/>
          </p:nvSpPr>
          <p:spPr>
            <a:xfrm>
              <a:off x="7048558" y="4465289"/>
              <a:ext cx="1430366" cy="22000"/>
            </a:xfrm>
            <a:prstGeom prst="rect">
              <a:avLst/>
            </a:prstGeom>
            <a:solidFill>
              <a:srgbClr val="454545"/>
            </a:solidFill>
            <a:ln w="3175">
              <a:noFill/>
              <a:miter lim="400000"/>
            </a:ln>
          </p:spPr>
          <p:txBody>
            <a:bodyPr lIns="0" tIns="0" rIns="0" bIns="0" anchor="ctr"/>
            <a:lstStyle/>
            <a:p>
              <a:pPr lvl="0">
                <a:defRPr sz="2400">
                  <a:solidFill>
                    <a:srgbClr val="FFFFFF"/>
                  </a:solidFill>
                </a:defRPr>
              </a:pPr>
              <a:endParaRPr sz="3200"/>
            </a:p>
          </p:txBody>
        </p:sp>
        <p:sp>
          <p:nvSpPr>
            <p:cNvPr id="145" name="Shape 1836"/>
            <p:cNvSpPr/>
            <p:nvPr/>
          </p:nvSpPr>
          <p:spPr>
            <a:xfrm>
              <a:off x="7043031" y="4581260"/>
              <a:ext cx="1430366" cy="21999"/>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6" name="Shape 1901"/>
            <p:cNvSpPr/>
            <p:nvPr/>
          </p:nvSpPr>
          <p:spPr>
            <a:xfrm>
              <a:off x="7403348" y="3685847"/>
              <a:ext cx="29709" cy="328010"/>
            </a:xfrm>
            <a:prstGeom prst="rect">
              <a:avLst/>
            </a:prstGeom>
            <a:solidFill>
              <a:srgbClr val="A7A7A8"/>
            </a:solidFill>
            <a:ln w="3175">
              <a:noFill/>
              <a:miter lim="400000"/>
            </a:ln>
          </p:spPr>
          <p:txBody>
            <a:bodyPr lIns="0" tIns="0" rIns="0" bIns="0" anchor="ctr"/>
            <a:lstStyle/>
            <a:p>
              <a:pPr lvl="0">
                <a:defRPr sz="2400">
                  <a:solidFill>
                    <a:srgbClr val="FFFFFF"/>
                  </a:solidFill>
                </a:defRPr>
              </a:pPr>
              <a:endParaRPr sz="3200"/>
            </a:p>
          </p:txBody>
        </p:sp>
        <p:sp>
          <p:nvSpPr>
            <p:cNvPr id="147" name="Shape 1902"/>
            <p:cNvSpPr/>
            <p:nvPr/>
          </p:nvSpPr>
          <p:spPr>
            <a:xfrm>
              <a:off x="7378488" y="3497827"/>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8" name="Shape 1903"/>
            <p:cNvSpPr/>
            <p:nvPr/>
          </p:nvSpPr>
          <p:spPr>
            <a:xfrm>
              <a:off x="7008378" y="3533094"/>
              <a:ext cx="29709" cy="413672"/>
            </a:xfrm>
            <a:prstGeom prst="rect">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49" name="Shape 1904"/>
            <p:cNvSpPr/>
            <p:nvPr/>
          </p:nvSpPr>
          <p:spPr>
            <a:xfrm>
              <a:off x="7033156" y="3669960"/>
              <a:ext cx="354520" cy="186789"/>
            </a:xfrm>
            <a:custGeom>
              <a:avLst/>
              <a:gdLst/>
              <a:ahLst/>
              <a:cxnLst>
                <a:cxn ang="0">
                  <a:pos x="wd2" y="hd2"/>
                </a:cxn>
                <a:cxn ang="5400000">
                  <a:pos x="wd2" y="hd2"/>
                </a:cxn>
                <a:cxn ang="10800000">
                  <a:pos x="wd2" y="hd2"/>
                </a:cxn>
                <a:cxn ang="16200000">
                  <a:pos x="wd2" y="hd2"/>
                </a:cxn>
              </a:cxnLst>
              <a:rect l="0" t="0" r="r" b="b"/>
              <a:pathLst>
                <a:path w="21600" h="19340" extrusionOk="0">
                  <a:moveTo>
                    <a:pt x="0" y="2130"/>
                  </a:moveTo>
                  <a:cubicBezTo>
                    <a:pt x="1" y="6505"/>
                    <a:pt x="844" y="10758"/>
                    <a:pt x="2402" y="14241"/>
                  </a:cubicBezTo>
                  <a:cubicBezTo>
                    <a:pt x="4125" y="18094"/>
                    <a:pt x="6855" y="20613"/>
                    <a:pt x="9306" y="18667"/>
                  </a:cubicBezTo>
                  <a:cubicBezTo>
                    <a:pt x="12814" y="15883"/>
                    <a:pt x="11961" y="7389"/>
                    <a:pt x="14424" y="2856"/>
                  </a:cubicBezTo>
                  <a:cubicBezTo>
                    <a:pt x="16319" y="-631"/>
                    <a:pt x="19494" y="-987"/>
                    <a:pt x="21600" y="2130"/>
                  </a:cubicBezTo>
                </a:path>
              </a:pathLst>
            </a:custGeom>
            <a:ln w="28575">
              <a:solidFill>
                <a:srgbClr val="727272"/>
              </a:solidFill>
              <a:miter lim="400000"/>
            </a:ln>
          </p:spPr>
          <p:txBody>
            <a:bodyPr lIns="0" tIns="0" rIns="0" bIns="0" anchor="ctr"/>
            <a:lstStyle/>
            <a:p>
              <a:pPr lvl="0">
                <a:defRPr sz="2400"/>
              </a:pPr>
              <a:endParaRPr sz="3200"/>
            </a:p>
          </p:txBody>
        </p:sp>
        <p:sp>
          <p:nvSpPr>
            <p:cNvPr id="150" name="Shape 1905"/>
            <p:cNvSpPr/>
            <p:nvPr/>
          </p:nvSpPr>
          <p:spPr>
            <a:xfrm>
              <a:off x="5939525" y="4014559"/>
              <a:ext cx="651287" cy="35173"/>
            </a:xfrm>
            <a:prstGeom prst="rect">
              <a:avLst/>
            </a:prstGeom>
            <a:solidFill>
              <a:srgbClr val="656565"/>
            </a:solidFill>
            <a:ln w="3175">
              <a:noFill/>
              <a:miter lim="400000"/>
            </a:ln>
          </p:spPr>
          <p:txBody>
            <a:bodyPr lIns="0" tIns="0" rIns="0" bIns="0" anchor="ctr"/>
            <a:lstStyle/>
            <a:p>
              <a:pPr lvl="0">
                <a:defRPr sz="2400">
                  <a:solidFill>
                    <a:srgbClr val="FFFFFF"/>
                  </a:solidFill>
                </a:defRPr>
              </a:pPr>
              <a:endParaRPr sz="3200"/>
            </a:p>
          </p:txBody>
        </p:sp>
        <p:sp>
          <p:nvSpPr>
            <p:cNvPr id="151" name="Shape 1906"/>
            <p:cNvSpPr/>
            <p:nvPr/>
          </p:nvSpPr>
          <p:spPr>
            <a:xfrm>
              <a:off x="5495995" y="4074176"/>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2" name="Shape 1907"/>
            <p:cNvSpPr/>
            <p:nvPr/>
          </p:nvSpPr>
          <p:spPr>
            <a:xfrm>
              <a:off x="6729190" y="4071456"/>
              <a:ext cx="299062" cy="399576"/>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3" name="Shape 1908"/>
            <p:cNvSpPr/>
            <p:nvPr/>
          </p:nvSpPr>
          <p:spPr>
            <a:xfrm>
              <a:off x="1322714" y="4074926"/>
              <a:ext cx="542761" cy="225072"/>
            </a:xfrm>
            <a:prstGeom prst="rect">
              <a:avLst/>
            </a:prstGeom>
            <a:solidFill>
              <a:srgbClr val="393939"/>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4" name="Shape 1912"/>
            <p:cNvSpPr/>
            <p:nvPr/>
          </p:nvSpPr>
          <p:spPr>
            <a:xfrm>
              <a:off x="687699" y="3960581"/>
              <a:ext cx="67058" cy="333906"/>
            </a:xfrm>
            <a:prstGeom prst="rect">
              <a:avLst/>
            </a:prstGeom>
            <a:solidFill>
              <a:srgbClr val="656565"/>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5" name="Shape 1913"/>
            <p:cNvSpPr/>
            <p:nvPr/>
          </p:nvSpPr>
          <p:spPr>
            <a:xfrm>
              <a:off x="546099" y="4246447"/>
              <a:ext cx="208658" cy="49423"/>
            </a:xfrm>
            <a:prstGeom prst="rect">
              <a:avLst/>
            </a:prstGeom>
            <a:solidFill>
              <a:schemeClr val="tx2"/>
            </a:solidFill>
            <a:ln w="3175">
              <a:noFill/>
              <a:miter lim="400000"/>
            </a:ln>
            <a:extLst>
              <a:ext uri="{C572A759-6A51-4108-AA02-DFA0A04FC94B}">
                <ma14:wrappingTextBoxFlag xmlns:ma14="http://schemas.microsoft.com/office/mac/drawingml/2011/main" xmlns="" val="1"/>
              </a:ext>
            </a:extLst>
          </p:spPr>
          <p:txBody>
            <a:bodyPr lIns="0" tIns="0" rIns="0" bIns="0" anchor="ctr"/>
            <a:lstStyle>
              <a:lvl1pPr>
                <a:defRPr sz="2400">
                  <a:solidFill>
                    <a:srgbClr val="FFFFFF"/>
                  </a:solidFill>
                </a:defRPr>
              </a:lvl1pPr>
            </a:lstStyle>
            <a:p>
              <a:pPr lvl="0">
                <a:defRPr sz="1800">
                  <a:solidFill>
                    <a:srgbClr val="000000"/>
                  </a:solidFill>
                </a:defRPr>
              </a:pPr>
              <a:r>
                <a:t> </a:t>
              </a:r>
            </a:p>
          </p:txBody>
        </p:sp>
        <p:sp>
          <p:nvSpPr>
            <p:cNvPr id="156" name="Shape 1920"/>
            <p:cNvSpPr/>
            <p:nvPr/>
          </p:nvSpPr>
          <p:spPr>
            <a:xfrm>
              <a:off x="684830" y="3825948"/>
              <a:ext cx="6322424" cy="189680"/>
            </a:xfrm>
            <a:prstGeom prst="rect">
              <a:avLst/>
            </a:prstGeom>
            <a:solidFill>
              <a:srgbClr val="77787A"/>
            </a:solidFill>
            <a:ln w="3175">
              <a:noFill/>
              <a:miter lim="400000"/>
            </a:ln>
          </p:spPr>
          <p:txBody>
            <a:bodyPr lIns="0" tIns="0" rIns="0" bIns="0" anchor="ctr"/>
            <a:lstStyle/>
            <a:p>
              <a:pPr lvl="0">
                <a:defRPr sz="2400">
                  <a:solidFill>
                    <a:srgbClr val="FFFFFF"/>
                  </a:solidFill>
                </a:defRPr>
              </a:pPr>
              <a:endParaRPr sz="3200"/>
            </a:p>
          </p:txBody>
        </p:sp>
        <p:sp>
          <p:nvSpPr>
            <p:cNvPr id="157" name="Shape 1981"/>
            <p:cNvSpPr/>
            <p:nvPr/>
          </p:nvSpPr>
          <p:spPr>
            <a:xfrm>
              <a:off x="768297" y="4076961"/>
              <a:ext cx="299057" cy="399574"/>
            </a:xfrm>
            <a:custGeom>
              <a:avLst/>
              <a:gdLst/>
              <a:ahLst/>
              <a:cxnLst>
                <a:cxn ang="0">
                  <a:pos x="wd2" y="hd2"/>
                </a:cxn>
                <a:cxn ang="5400000">
                  <a:pos x="wd2" y="hd2"/>
                </a:cxn>
                <a:cxn ang="10800000">
                  <a:pos x="wd2" y="hd2"/>
                </a:cxn>
                <a:cxn ang="16200000">
                  <a:pos x="wd2" y="hd2"/>
                </a:cxn>
              </a:cxnLst>
              <a:rect l="0" t="0" r="r" b="b"/>
              <a:pathLst>
                <a:path w="21600" h="21600" extrusionOk="0">
                  <a:moveTo>
                    <a:pt x="21600" y="86"/>
                  </a:moveTo>
                  <a:lnTo>
                    <a:pt x="9255" y="0"/>
                  </a:lnTo>
                  <a:cubicBezTo>
                    <a:pt x="7880" y="253"/>
                    <a:pt x="6627" y="790"/>
                    <a:pt x="5640" y="1550"/>
                  </a:cubicBezTo>
                  <a:cubicBezTo>
                    <a:pt x="4708" y="2270"/>
                    <a:pt x="4048" y="3162"/>
                    <a:pt x="3729" y="4136"/>
                  </a:cubicBezTo>
                  <a:lnTo>
                    <a:pt x="0" y="21600"/>
                  </a:lnTo>
                  <a:lnTo>
                    <a:pt x="1659" y="21585"/>
                  </a:lnTo>
                  <a:lnTo>
                    <a:pt x="5165" y="6175"/>
                  </a:lnTo>
                  <a:cubicBezTo>
                    <a:pt x="5209" y="4872"/>
                    <a:pt x="5861" y="3622"/>
                    <a:pt x="7008" y="2641"/>
                  </a:cubicBezTo>
                  <a:cubicBezTo>
                    <a:pt x="7854" y="1917"/>
                    <a:pt x="8938" y="1370"/>
                    <a:pt x="10153" y="1056"/>
                  </a:cubicBezTo>
                  <a:cubicBezTo>
                    <a:pt x="11746" y="833"/>
                    <a:pt x="13347" y="646"/>
                    <a:pt x="14955" y="496"/>
                  </a:cubicBezTo>
                  <a:cubicBezTo>
                    <a:pt x="17161" y="290"/>
                    <a:pt x="19378" y="153"/>
                    <a:pt x="2160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8" name="Shape 1982"/>
            <p:cNvSpPr/>
            <p:nvPr/>
          </p:nvSpPr>
          <p:spPr>
            <a:xfrm>
              <a:off x="2001495" y="4074241"/>
              <a:ext cx="299062" cy="399574"/>
            </a:xfrm>
            <a:custGeom>
              <a:avLst/>
              <a:gdLst/>
              <a:ahLst/>
              <a:cxnLst>
                <a:cxn ang="0">
                  <a:pos x="wd2" y="hd2"/>
                </a:cxn>
                <a:cxn ang="5400000">
                  <a:pos x="wd2" y="hd2"/>
                </a:cxn>
                <a:cxn ang="10800000">
                  <a:pos x="wd2" y="hd2"/>
                </a:cxn>
                <a:cxn ang="16200000">
                  <a:pos x="wd2" y="hd2"/>
                </a:cxn>
              </a:cxnLst>
              <a:rect l="0" t="0" r="r" b="b"/>
              <a:pathLst>
                <a:path w="21600" h="21600" extrusionOk="0">
                  <a:moveTo>
                    <a:pt x="0" y="86"/>
                  </a:moveTo>
                  <a:lnTo>
                    <a:pt x="12345" y="0"/>
                  </a:lnTo>
                  <a:cubicBezTo>
                    <a:pt x="13720" y="253"/>
                    <a:pt x="14973" y="790"/>
                    <a:pt x="15960" y="1550"/>
                  </a:cubicBezTo>
                  <a:cubicBezTo>
                    <a:pt x="16892" y="2270"/>
                    <a:pt x="17552" y="3162"/>
                    <a:pt x="17871" y="4136"/>
                  </a:cubicBezTo>
                  <a:lnTo>
                    <a:pt x="21600" y="21600"/>
                  </a:lnTo>
                  <a:lnTo>
                    <a:pt x="19941" y="21585"/>
                  </a:lnTo>
                  <a:lnTo>
                    <a:pt x="16435" y="6175"/>
                  </a:lnTo>
                  <a:cubicBezTo>
                    <a:pt x="16391" y="4872"/>
                    <a:pt x="15739" y="3622"/>
                    <a:pt x="14592" y="2641"/>
                  </a:cubicBezTo>
                  <a:cubicBezTo>
                    <a:pt x="13746" y="1917"/>
                    <a:pt x="12662" y="1370"/>
                    <a:pt x="11447" y="1056"/>
                  </a:cubicBezTo>
                  <a:cubicBezTo>
                    <a:pt x="9854" y="833"/>
                    <a:pt x="8253" y="646"/>
                    <a:pt x="6645" y="496"/>
                  </a:cubicBezTo>
                  <a:cubicBezTo>
                    <a:pt x="4439" y="290"/>
                    <a:pt x="2222" y="153"/>
                    <a:pt x="0" y="86"/>
                  </a:cubicBezTo>
                  <a:close/>
                </a:path>
              </a:pathLst>
            </a:custGeom>
            <a:solidFill>
              <a:srgbClr val="B2B1B4"/>
            </a:solidFill>
            <a:ln w="3175">
              <a:noFill/>
              <a:miter lim="400000"/>
            </a:ln>
          </p:spPr>
          <p:txBody>
            <a:bodyPr lIns="0" tIns="0" rIns="0" bIns="0" anchor="ctr"/>
            <a:lstStyle/>
            <a:p>
              <a:pPr lvl="0">
                <a:defRPr sz="2400"/>
              </a:pPr>
              <a:endParaRPr sz="3200"/>
            </a:p>
          </p:txBody>
        </p:sp>
        <p:sp>
          <p:nvSpPr>
            <p:cNvPr id="159" name="Shape 1983"/>
            <p:cNvSpPr/>
            <p:nvPr/>
          </p:nvSpPr>
          <p:spPr>
            <a:xfrm>
              <a:off x="684830" y="3823739"/>
              <a:ext cx="6322424" cy="143650"/>
            </a:xfrm>
            <a:prstGeom prst="rect">
              <a:avLst/>
            </a:prstGeom>
            <a:solidFill>
              <a:srgbClr val="8A8B8D"/>
            </a:solidFill>
            <a:ln w="3175">
              <a:noFill/>
              <a:miter lim="400000"/>
            </a:ln>
          </p:spPr>
          <p:txBody>
            <a:bodyPr lIns="0" tIns="0" rIns="0" bIns="0" anchor="ctr"/>
            <a:lstStyle/>
            <a:p>
              <a:pPr lvl="0">
                <a:defRPr sz="2400">
                  <a:solidFill>
                    <a:srgbClr val="FFFFFF"/>
                  </a:solidFill>
                </a:defRPr>
              </a:pPr>
              <a:endParaRPr sz="3200"/>
            </a:p>
          </p:txBody>
        </p:sp>
        <p:sp>
          <p:nvSpPr>
            <p:cNvPr id="160" name="Shape 1984"/>
            <p:cNvSpPr/>
            <p:nvPr/>
          </p:nvSpPr>
          <p:spPr>
            <a:xfrm>
              <a:off x="766499"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61" name="Shape 1985"/>
            <p:cNvSpPr/>
            <p:nvPr/>
          </p:nvSpPr>
          <p:spPr>
            <a:xfrm>
              <a:off x="3493490" y="4100817"/>
              <a:ext cx="1812396" cy="285463"/>
            </a:xfrm>
            <a:prstGeom prst="rect">
              <a:avLst/>
            </a:prstGeom>
            <a:solidFill>
              <a:srgbClr val="A0A0A3"/>
            </a:solidFill>
            <a:ln w="3175">
              <a:noFill/>
              <a:miter lim="400000"/>
            </a:ln>
          </p:spPr>
          <p:txBody>
            <a:bodyPr lIns="0" tIns="0" rIns="0" bIns="0" anchor="ctr"/>
            <a:lstStyle/>
            <a:p>
              <a:pPr lvl="0">
                <a:defRPr sz="2400">
                  <a:solidFill>
                    <a:srgbClr val="FFFFFF"/>
                  </a:solidFill>
                </a:defRPr>
              </a:pPr>
              <a:endParaRPr sz="3200"/>
            </a:p>
          </p:txBody>
        </p:sp>
        <p:grpSp>
          <p:nvGrpSpPr>
            <p:cNvPr id="163" name="Group 235"/>
            <p:cNvGrpSpPr/>
            <p:nvPr/>
          </p:nvGrpSpPr>
          <p:grpSpPr>
            <a:xfrm>
              <a:off x="8584553" y="4085667"/>
              <a:ext cx="662362" cy="662362"/>
              <a:chOff x="7893756" y="3295218"/>
              <a:chExt cx="614581" cy="614581"/>
            </a:xfrm>
          </p:grpSpPr>
          <p:sp>
            <p:nvSpPr>
              <p:cNvPr id="164"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5"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6"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7"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68"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169" name="Group 1994"/>
              <p:cNvGrpSpPr/>
              <p:nvPr/>
            </p:nvGrpSpPr>
            <p:grpSpPr>
              <a:xfrm>
                <a:off x="8172633" y="3493092"/>
                <a:ext cx="53867" cy="221660"/>
                <a:chOff x="0" y="0"/>
                <a:chExt cx="57770" cy="237724"/>
              </a:xfrm>
              <a:solidFill>
                <a:srgbClr val="393939"/>
              </a:solidFill>
            </p:grpSpPr>
            <p:sp>
              <p:nvSpPr>
                <p:cNvPr id="191"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2"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0" name="Group 1997"/>
              <p:cNvGrpSpPr/>
              <p:nvPr/>
            </p:nvGrpSpPr>
            <p:grpSpPr>
              <a:xfrm rot="5400000">
                <a:off x="8172633" y="3490132"/>
                <a:ext cx="53867" cy="221660"/>
                <a:chOff x="0" y="0"/>
                <a:chExt cx="57770" cy="237724"/>
              </a:xfrm>
              <a:solidFill>
                <a:srgbClr val="393939"/>
              </a:solidFill>
            </p:grpSpPr>
            <p:sp>
              <p:nvSpPr>
                <p:cNvPr id="189"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90"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1" name="Group 2000"/>
              <p:cNvGrpSpPr/>
              <p:nvPr/>
            </p:nvGrpSpPr>
            <p:grpSpPr>
              <a:xfrm rot="2700000">
                <a:off x="8172633" y="3490132"/>
                <a:ext cx="53867" cy="221660"/>
                <a:chOff x="0" y="0"/>
                <a:chExt cx="57770" cy="237724"/>
              </a:xfrm>
              <a:solidFill>
                <a:srgbClr val="393939"/>
              </a:solidFill>
            </p:grpSpPr>
            <p:sp>
              <p:nvSpPr>
                <p:cNvPr id="187"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8"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2" name="Group 2003"/>
              <p:cNvGrpSpPr/>
              <p:nvPr/>
            </p:nvGrpSpPr>
            <p:grpSpPr>
              <a:xfrm rot="8100000">
                <a:off x="8172633" y="3490132"/>
                <a:ext cx="53867" cy="221660"/>
                <a:chOff x="0" y="0"/>
                <a:chExt cx="57770" cy="237724"/>
              </a:xfrm>
              <a:solidFill>
                <a:srgbClr val="393939"/>
              </a:solidFill>
            </p:grpSpPr>
            <p:sp>
              <p:nvSpPr>
                <p:cNvPr id="185"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6"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3" name="Group 2006"/>
              <p:cNvGrpSpPr/>
              <p:nvPr/>
            </p:nvGrpSpPr>
            <p:grpSpPr>
              <a:xfrm>
                <a:off x="8174112" y="3402296"/>
                <a:ext cx="53867" cy="400584"/>
                <a:chOff x="0" y="0"/>
                <a:chExt cx="57770" cy="429615"/>
              </a:xfrm>
              <a:solidFill>
                <a:srgbClr val="656565"/>
              </a:solidFill>
            </p:grpSpPr>
            <p:sp>
              <p:nvSpPr>
                <p:cNvPr id="183"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4"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4" name="Group 2009"/>
              <p:cNvGrpSpPr/>
              <p:nvPr/>
            </p:nvGrpSpPr>
            <p:grpSpPr>
              <a:xfrm rot="5400000">
                <a:off x="8174112" y="3400634"/>
                <a:ext cx="53867" cy="400585"/>
                <a:chOff x="0" y="0"/>
                <a:chExt cx="57770" cy="429615"/>
              </a:xfrm>
              <a:solidFill>
                <a:srgbClr val="656565"/>
              </a:solidFill>
            </p:grpSpPr>
            <p:sp>
              <p:nvSpPr>
                <p:cNvPr id="181"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2"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5" name="Group 2012"/>
              <p:cNvGrpSpPr/>
              <p:nvPr/>
            </p:nvGrpSpPr>
            <p:grpSpPr>
              <a:xfrm rot="2700000">
                <a:off x="8174112" y="3400634"/>
                <a:ext cx="53867" cy="400585"/>
                <a:chOff x="0" y="0"/>
                <a:chExt cx="57770" cy="429615"/>
              </a:xfrm>
              <a:solidFill>
                <a:srgbClr val="656565"/>
              </a:solidFill>
            </p:grpSpPr>
            <p:sp>
              <p:nvSpPr>
                <p:cNvPr id="179"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80"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176" name="Group 2015"/>
              <p:cNvGrpSpPr/>
              <p:nvPr/>
            </p:nvGrpSpPr>
            <p:grpSpPr>
              <a:xfrm rot="18900000">
                <a:off x="8174112" y="3402296"/>
                <a:ext cx="53867" cy="400584"/>
                <a:chOff x="0" y="0"/>
                <a:chExt cx="57770" cy="429615"/>
              </a:xfrm>
              <a:solidFill>
                <a:srgbClr val="656565"/>
              </a:solidFill>
            </p:grpSpPr>
            <p:sp>
              <p:nvSpPr>
                <p:cNvPr id="177"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178"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sp>
          <p:nvSpPr>
            <p:cNvPr id="193" name="Shape 2017"/>
            <p:cNvSpPr/>
            <p:nvPr/>
          </p:nvSpPr>
          <p:spPr>
            <a:xfrm>
              <a:off x="8472702" y="4049058"/>
              <a:ext cx="861747" cy="370442"/>
            </a:xfrm>
            <a:custGeom>
              <a:avLst/>
              <a:gdLst/>
              <a:ahLst/>
              <a:cxnLst>
                <a:cxn ang="0">
                  <a:pos x="wd2" y="hd2"/>
                </a:cxn>
                <a:cxn ang="5400000">
                  <a:pos x="wd2" y="hd2"/>
                </a:cxn>
                <a:cxn ang="10800000">
                  <a:pos x="wd2" y="hd2"/>
                </a:cxn>
                <a:cxn ang="16200000">
                  <a:pos x="wd2" y="hd2"/>
                </a:cxn>
              </a:cxnLst>
              <a:rect l="0" t="0" r="r" b="b"/>
              <a:pathLst>
                <a:path w="21600" h="21371" extrusionOk="0">
                  <a:moveTo>
                    <a:pt x="0" y="20545"/>
                  </a:moveTo>
                  <a:lnTo>
                    <a:pt x="910" y="20545"/>
                  </a:lnTo>
                  <a:cubicBezTo>
                    <a:pt x="1155" y="20582"/>
                    <a:pt x="1397" y="20416"/>
                    <a:pt x="1593" y="20078"/>
                  </a:cubicBezTo>
                  <a:cubicBezTo>
                    <a:pt x="1754" y="19801"/>
                    <a:pt x="1875" y="19421"/>
                    <a:pt x="1942" y="18986"/>
                  </a:cubicBezTo>
                  <a:lnTo>
                    <a:pt x="4434" y="6109"/>
                  </a:lnTo>
                  <a:cubicBezTo>
                    <a:pt x="4596" y="5129"/>
                    <a:pt x="4872" y="4271"/>
                    <a:pt x="5231" y="3629"/>
                  </a:cubicBezTo>
                  <a:cubicBezTo>
                    <a:pt x="5638" y="2901"/>
                    <a:pt x="6133" y="2482"/>
                    <a:pt x="6648" y="2429"/>
                  </a:cubicBezTo>
                  <a:lnTo>
                    <a:pt x="15287" y="2429"/>
                  </a:lnTo>
                  <a:cubicBezTo>
                    <a:pt x="15585" y="2316"/>
                    <a:pt x="15890" y="2318"/>
                    <a:pt x="16188" y="2436"/>
                  </a:cubicBezTo>
                  <a:cubicBezTo>
                    <a:pt x="16377" y="2510"/>
                    <a:pt x="16563" y="2631"/>
                    <a:pt x="16736" y="2820"/>
                  </a:cubicBezTo>
                  <a:cubicBezTo>
                    <a:pt x="17188" y="3314"/>
                    <a:pt x="17528" y="4227"/>
                    <a:pt x="17670" y="5331"/>
                  </a:cubicBezTo>
                  <a:lnTo>
                    <a:pt x="20270" y="19833"/>
                  </a:lnTo>
                  <a:cubicBezTo>
                    <a:pt x="20360" y="20456"/>
                    <a:pt x="20563" y="20957"/>
                    <a:pt x="20827" y="21205"/>
                  </a:cubicBezTo>
                  <a:cubicBezTo>
                    <a:pt x="21076" y="21439"/>
                    <a:pt x="21356" y="21426"/>
                    <a:pt x="21600" y="21169"/>
                  </a:cubicBezTo>
                  <a:lnTo>
                    <a:pt x="21034" y="4573"/>
                  </a:lnTo>
                  <a:cubicBezTo>
                    <a:pt x="21097" y="3162"/>
                    <a:pt x="20843" y="1775"/>
                    <a:pt x="20360" y="893"/>
                  </a:cubicBezTo>
                  <a:cubicBezTo>
                    <a:pt x="19945" y="135"/>
                    <a:pt x="19406" y="-161"/>
                    <a:pt x="18887" y="85"/>
                  </a:cubicBezTo>
                  <a:lnTo>
                    <a:pt x="5119" y="85"/>
                  </a:lnTo>
                  <a:cubicBezTo>
                    <a:pt x="4683" y="29"/>
                    <a:pt x="4251" y="323"/>
                    <a:pt x="3899" y="917"/>
                  </a:cubicBezTo>
                  <a:cubicBezTo>
                    <a:pt x="3618" y="1389"/>
                    <a:pt x="3401" y="2031"/>
                    <a:pt x="3270" y="2772"/>
                  </a:cubicBezTo>
                  <a:lnTo>
                    <a:pt x="0" y="20545"/>
                  </a:lnTo>
                  <a:close/>
                </a:path>
              </a:pathLst>
            </a:custGeom>
            <a:solidFill>
              <a:schemeClr val="accent1">
                <a:lumMod val="75000"/>
              </a:schemeClr>
            </a:solidFill>
            <a:ln w="3175">
              <a:noFill/>
              <a:miter lim="400000"/>
            </a:ln>
          </p:spPr>
          <p:txBody>
            <a:bodyPr lIns="0" tIns="0" rIns="0" bIns="0" anchor="ctr"/>
            <a:lstStyle/>
            <a:p>
              <a:pPr lvl="0">
                <a:defRPr sz="2400"/>
              </a:pPr>
              <a:endParaRPr sz="3200"/>
            </a:p>
          </p:txBody>
        </p:sp>
        <p:sp>
          <p:nvSpPr>
            <p:cNvPr id="194" name="Shape 1984"/>
            <p:cNvSpPr/>
            <p:nvPr/>
          </p:nvSpPr>
          <p:spPr>
            <a:xfrm>
              <a:off x="6648653" y="3868201"/>
              <a:ext cx="311536" cy="64208"/>
            </a:xfrm>
            <a:prstGeom prst="roundRect">
              <a:avLst>
                <a:gd name="adj" fmla="val 43862"/>
              </a:avLst>
            </a:prstGeom>
            <a:solidFill>
              <a:srgbClr val="727272"/>
            </a:solidFill>
            <a:ln w="3175">
              <a:noFill/>
              <a:miter lim="400000"/>
            </a:ln>
          </p:spPr>
          <p:txBody>
            <a:bodyPr lIns="0" tIns="0" rIns="0" bIns="0" anchor="ctr"/>
            <a:lstStyle/>
            <a:p>
              <a:pPr lvl="0">
                <a:defRPr sz="2400">
                  <a:solidFill>
                    <a:srgbClr val="FFFFFF"/>
                  </a:solidFill>
                </a:defRPr>
              </a:pPr>
              <a:endParaRPr sz="3200"/>
            </a:p>
          </p:txBody>
        </p:sp>
        <p:sp>
          <p:nvSpPr>
            <p:cNvPr id="195" name="Shape 1808"/>
            <p:cNvSpPr/>
            <p:nvPr/>
          </p:nvSpPr>
          <p:spPr>
            <a:xfrm>
              <a:off x="7996734" y="3081266"/>
              <a:ext cx="66939" cy="910766"/>
            </a:xfrm>
            <a:prstGeom prst="rect">
              <a:avLst/>
            </a:prstGeom>
            <a:solidFill>
              <a:schemeClr val="bg2">
                <a:alpha val="28000"/>
              </a:schemeClr>
            </a:solidFill>
            <a:ln w="3175">
              <a:noFill/>
              <a:miter lim="400000"/>
            </a:ln>
          </p:spPr>
          <p:txBody>
            <a:bodyPr lIns="0" tIns="0" rIns="0" bIns="0" anchor="ctr"/>
            <a:lstStyle/>
            <a:p>
              <a:pPr lvl="0">
                <a:defRPr sz="2400">
                  <a:solidFill>
                    <a:srgbClr val="FFFFFF"/>
                  </a:solidFill>
                </a:defRPr>
              </a:pPr>
              <a:endParaRPr sz="3200"/>
            </a:p>
          </p:txBody>
        </p:sp>
        <p:grpSp>
          <p:nvGrpSpPr>
            <p:cNvPr id="198" name="Group 297"/>
            <p:cNvGrpSpPr/>
            <p:nvPr/>
          </p:nvGrpSpPr>
          <p:grpSpPr>
            <a:xfrm>
              <a:off x="5569907" y="4085667"/>
              <a:ext cx="1384372" cy="662362"/>
              <a:chOff x="5096581" y="3296806"/>
              <a:chExt cx="1284506" cy="614581"/>
            </a:xfrm>
          </p:grpSpPr>
          <p:sp>
            <p:nvSpPr>
              <p:cNvPr id="199"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0"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1" name="Group 236"/>
              <p:cNvGrpSpPr/>
              <p:nvPr/>
            </p:nvGrpSpPr>
            <p:grpSpPr>
              <a:xfrm>
                <a:off x="5096581" y="3296806"/>
                <a:ext cx="614581" cy="614581"/>
                <a:chOff x="7893756" y="3295218"/>
                <a:chExt cx="614581" cy="614581"/>
              </a:xfrm>
            </p:grpSpPr>
            <p:sp>
              <p:nvSpPr>
                <p:cNvPr id="232"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3"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4"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5"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6"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37" name="Group 1994"/>
                <p:cNvGrpSpPr/>
                <p:nvPr/>
              </p:nvGrpSpPr>
              <p:grpSpPr>
                <a:xfrm>
                  <a:off x="8172633" y="3493092"/>
                  <a:ext cx="53867" cy="221660"/>
                  <a:chOff x="0" y="0"/>
                  <a:chExt cx="57770" cy="237724"/>
                </a:xfrm>
                <a:solidFill>
                  <a:srgbClr val="393939"/>
                </a:solidFill>
              </p:grpSpPr>
              <p:sp>
                <p:nvSpPr>
                  <p:cNvPr id="259"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0"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8" name="Group 1997"/>
                <p:cNvGrpSpPr/>
                <p:nvPr/>
              </p:nvGrpSpPr>
              <p:grpSpPr>
                <a:xfrm rot="5400000">
                  <a:off x="8172633" y="3490132"/>
                  <a:ext cx="53867" cy="221660"/>
                  <a:chOff x="0" y="0"/>
                  <a:chExt cx="57770" cy="237724"/>
                </a:xfrm>
                <a:solidFill>
                  <a:srgbClr val="393939"/>
                </a:solidFill>
              </p:grpSpPr>
              <p:sp>
                <p:nvSpPr>
                  <p:cNvPr id="257"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8"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39" name="Group 2000"/>
                <p:cNvGrpSpPr/>
                <p:nvPr/>
              </p:nvGrpSpPr>
              <p:grpSpPr>
                <a:xfrm rot="2700000">
                  <a:off x="8172633" y="3490132"/>
                  <a:ext cx="53867" cy="221660"/>
                  <a:chOff x="0" y="0"/>
                  <a:chExt cx="57770" cy="237724"/>
                </a:xfrm>
                <a:solidFill>
                  <a:srgbClr val="393939"/>
                </a:solidFill>
              </p:grpSpPr>
              <p:sp>
                <p:nvSpPr>
                  <p:cNvPr id="255"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6"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0" name="Group 2003"/>
                <p:cNvGrpSpPr/>
                <p:nvPr/>
              </p:nvGrpSpPr>
              <p:grpSpPr>
                <a:xfrm rot="8100000">
                  <a:off x="8172633" y="3490132"/>
                  <a:ext cx="53867" cy="221660"/>
                  <a:chOff x="0" y="0"/>
                  <a:chExt cx="57770" cy="237724"/>
                </a:xfrm>
                <a:solidFill>
                  <a:srgbClr val="393939"/>
                </a:solidFill>
              </p:grpSpPr>
              <p:sp>
                <p:nvSpPr>
                  <p:cNvPr id="253"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4"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1" name="Group 2006"/>
                <p:cNvGrpSpPr/>
                <p:nvPr/>
              </p:nvGrpSpPr>
              <p:grpSpPr>
                <a:xfrm>
                  <a:off x="8174112" y="3402296"/>
                  <a:ext cx="53867" cy="400584"/>
                  <a:chOff x="0" y="0"/>
                  <a:chExt cx="57770" cy="429615"/>
                </a:xfrm>
                <a:solidFill>
                  <a:srgbClr val="656565"/>
                </a:solidFill>
              </p:grpSpPr>
              <p:sp>
                <p:nvSpPr>
                  <p:cNvPr id="251"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2"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2" name="Group 2009"/>
                <p:cNvGrpSpPr/>
                <p:nvPr/>
              </p:nvGrpSpPr>
              <p:grpSpPr>
                <a:xfrm rot="5400000">
                  <a:off x="8174112" y="3400634"/>
                  <a:ext cx="53867" cy="400585"/>
                  <a:chOff x="0" y="0"/>
                  <a:chExt cx="57770" cy="429615"/>
                </a:xfrm>
                <a:solidFill>
                  <a:srgbClr val="656565"/>
                </a:solidFill>
              </p:grpSpPr>
              <p:sp>
                <p:nvSpPr>
                  <p:cNvPr id="249"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50"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3" name="Group 2012"/>
                <p:cNvGrpSpPr/>
                <p:nvPr/>
              </p:nvGrpSpPr>
              <p:grpSpPr>
                <a:xfrm rot="2700000">
                  <a:off x="8174112" y="3400634"/>
                  <a:ext cx="53867" cy="400585"/>
                  <a:chOff x="0" y="0"/>
                  <a:chExt cx="57770" cy="429615"/>
                </a:xfrm>
                <a:solidFill>
                  <a:srgbClr val="656565"/>
                </a:solidFill>
              </p:grpSpPr>
              <p:sp>
                <p:nvSpPr>
                  <p:cNvPr id="247"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8"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44" name="Group 2015"/>
                <p:cNvGrpSpPr/>
                <p:nvPr/>
              </p:nvGrpSpPr>
              <p:grpSpPr>
                <a:xfrm rot="18900000">
                  <a:off x="8174112" y="3402296"/>
                  <a:ext cx="53867" cy="400584"/>
                  <a:chOff x="0" y="0"/>
                  <a:chExt cx="57770" cy="429615"/>
                </a:xfrm>
                <a:solidFill>
                  <a:srgbClr val="656565"/>
                </a:solidFill>
              </p:grpSpPr>
              <p:sp>
                <p:nvSpPr>
                  <p:cNvPr id="245"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46"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02" name="Group 266"/>
              <p:cNvGrpSpPr/>
              <p:nvPr/>
            </p:nvGrpSpPr>
            <p:grpSpPr>
              <a:xfrm>
                <a:off x="5766506" y="3296806"/>
                <a:ext cx="614581" cy="614581"/>
                <a:chOff x="7893756" y="3295218"/>
                <a:chExt cx="614581" cy="614581"/>
              </a:xfrm>
            </p:grpSpPr>
            <p:sp>
              <p:nvSpPr>
                <p:cNvPr id="203"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4"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5"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6"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07"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08" name="Group 1994"/>
                <p:cNvGrpSpPr/>
                <p:nvPr/>
              </p:nvGrpSpPr>
              <p:grpSpPr>
                <a:xfrm>
                  <a:off x="8172633" y="3493092"/>
                  <a:ext cx="53867" cy="221660"/>
                  <a:chOff x="0" y="0"/>
                  <a:chExt cx="57770" cy="237724"/>
                </a:xfrm>
                <a:solidFill>
                  <a:srgbClr val="393939"/>
                </a:solidFill>
              </p:grpSpPr>
              <p:sp>
                <p:nvSpPr>
                  <p:cNvPr id="230"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31"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09" name="Group 1997"/>
                <p:cNvGrpSpPr/>
                <p:nvPr/>
              </p:nvGrpSpPr>
              <p:grpSpPr>
                <a:xfrm rot="5400000">
                  <a:off x="8172633" y="3490132"/>
                  <a:ext cx="53867" cy="221660"/>
                  <a:chOff x="0" y="0"/>
                  <a:chExt cx="57770" cy="237724"/>
                </a:xfrm>
                <a:solidFill>
                  <a:srgbClr val="393939"/>
                </a:solidFill>
              </p:grpSpPr>
              <p:sp>
                <p:nvSpPr>
                  <p:cNvPr id="228"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9"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0" name="Group 2000"/>
                <p:cNvGrpSpPr/>
                <p:nvPr/>
              </p:nvGrpSpPr>
              <p:grpSpPr>
                <a:xfrm rot="2700000">
                  <a:off x="8172633" y="3490132"/>
                  <a:ext cx="53867" cy="221660"/>
                  <a:chOff x="0" y="0"/>
                  <a:chExt cx="57770" cy="237724"/>
                </a:xfrm>
                <a:solidFill>
                  <a:srgbClr val="393939"/>
                </a:solidFill>
              </p:grpSpPr>
              <p:sp>
                <p:nvSpPr>
                  <p:cNvPr id="226"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7"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1" name="Group 2003"/>
                <p:cNvGrpSpPr/>
                <p:nvPr/>
              </p:nvGrpSpPr>
              <p:grpSpPr>
                <a:xfrm rot="8100000">
                  <a:off x="8172633" y="3490132"/>
                  <a:ext cx="53867" cy="221660"/>
                  <a:chOff x="0" y="0"/>
                  <a:chExt cx="57770" cy="237724"/>
                </a:xfrm>
                <a:solidFill>
                  <a:srgbClr val="393939"/>
                </a:solidFill>
              </p:grpSpPr>
              <p:sp>
                <p:nvSpPr>
                  <p:cNvPr id="224"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5"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2" name="Group 2006"/>
                <p:cNvGrpSpPr/>
                <p:nvPr/>
              </p:nvGrpSpPr>
              <p:grpSpPr>
                <a:xfrm>
                  <a:off x="8174112" y="3402296"/>
                  <a:ext cx="53867" cy="400584"/>
                  <a:chOff x="0" y="0"/>
                  <a:chExt cx="57770" cy="429615"/>
                </a:xfrm>
                <a:solidFill>
                  <a:srgbClr val="656565"/>
                </a:solidFill>
              </p:grpSpPr>
              <p:sp>
                <p:nvSpPr>
                  <p:cNvPr id="222"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3"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3" name="Group 2009"/>
                <p:cNvGrpSpPr/>
                <p:nvPr/>
              </p:nvGrpSpPr>
              <p:grpSpPr>
                <a:xfrm rot="5400000">
                  <a:off x="8174112" y="3400634"/>
                  <a:ext cx="53867" cy="400585"/>
                  <a:chOff x="0" y="0"/>
                  <a:chExt cx="57770" cy="429615"/>
                </a:xfrm>
                <a:solidFill>
                  <a:srgbClr val="656565"/>
                </a:solidFill>
              </p:grpSpPr>
              <p:sp>
                <p:nvSpPr>
                  <p:cNvPr id="220"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21"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4" name="Group 2012"/>
                <p:cNvGrpSpPr/>
                <p:nvPr/>
              </p:nvGrpSpPr>
              <p:grpSpPr>
                <a:xfrm rot="2700000">
                  <a:off x="8174112" y="3400634"/>
                  <a:ext cx="53867" cy="400585"/>
                  <a:chOff x="0" y="0"/>
                  <a:chExt cx="57770" cy="429615"/>
                </a:xfrm>
                <a:solidFill>
                  <a:srgbClr val="656565"/>
                </a:solidFill>
              </p:grpSpPr>
              <p:sp>
                <p:nvSpPr>
                  <p:cNvPr id="218"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9"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15" name="Group 2015"/>
                <p:cNvGrpSpPr/>
                <p:nvPr/>
              </p:nvGrpSpPr>
              <p:grpSpPr>
                <a:xfrm rot="18900000">
                  <a:off x="8174112" y="3402296"/>
                  <a:ext cx="53867" cy="400584"/>
                  <a:chOff x="0" y="0"/>
                  <a:chExt cx="57770" cy="429615"/>
                </a:xfrm>
                <a:solidFill>
                  <a:srgbClr val="656565"/>
                </a:solidFill>
              </p:grpSpPr>
              <p:sp>
                <p:nvSpPr>
                  <p:cNvPr id="216"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17"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grpSp>
          <p:nvGrpSpPr>
            <p:cNvPr id="261" name="Group 298"/>
            <p:cNvGrpSpPr/>
            <p:nvPr/>
          </p:nvGrpSpPr>
          <p:grpSpPr>
            <a:xfrm>
              <a:off x="840916" y="4085667"/>
              <a:ext cx="1384372" cy="662362"/>
              <a:chOff x="5096581" y="3296806"/>
              <a:chExt cx="1284506" cy="614581"/>
            </a:xfrm>
          </p:grpSpPr>
          <p:sp>
            <p:nvSpPr>
              <p:cNvPr id="262" name="Shape 1868"/>
              <p:cNvSpPr/>
              <p:nvPr/>
            </p:nvSpPr>
            <p:spPr>
              <a:xfrm>
                <a:off x="5669596" y="3408970"/>
                <a:ext cx="142502" cy="14250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F4F4F"/>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3" name="Shape 1869"/>
              <p:cNvSpPr/>
              <p:nvPr/>
            </p:nvSpPr>
            <p:spPr>
              <a:xfrm>
                <a:off x="5692134" y="3431508"/>
                <a:ext cx="97426" cy="97426"/>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24242"/>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64" name="Group 301"/>
              <p:cNvGrpSpPr/>
              <p:nvPr/>
            </p:nvGrpSpPr>
            <p:grpSpPr>
              <a:xfrm>
                <a:off x="5096581" y="3296806"/>
                <a:ext cx="614581" cy="614581"/>
                <a:chOff x="7893756" y="3295218"/>
                <a:chExt cx="614581" cy="614581"/>
              </a:xfrm>
            </p:grpSpPr>
            <p:sp>
              <p:nvSpPr>
                <p:cNvPr id="295"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6"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7"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8"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9"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300" name="Group 1994"/>
                <p:cNvGrpSpPr/>
                <p:nvPr/>
              </p:nvGrpSpPr>
              <p:grpSpPr>
                <a:xfrm>
                  <a:off x="8172633" y="3493092"/>
                  <a:ext cx="53867" cy="221660"/>
                  <a:chOff x="0" y="0"/>
                  <a:chExt cx="57770" cy="237724"/>
                </a:xfrm>
                <a:solidFill>
                  <a:srgbClr val="393939"/>
                </a:solidFill>
              </p:grpSpPr>
              <p:sp>
                <p:nvSpPr>
                  <p:cNvPr id="322"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3"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1" name="Group 1997"/>
                <p:cNvGrpSpPr/>
                <p:nvPr/>
              </p:nvGrpSpPr>
              <p:grpSpPr>
                <a:xfrm rot="5400000">
                  <a:off x="8172633" y="3490132"/>
                  <a:ext cx="53867" cy="221660"/>
                  <a:chOff x="0" y="0"/>
                  <a:chExt cx="57770" cy="237724"/>
                </a:xfrm>
                <a:solidFill>
                  <a:srgbClr val="393939"/>
                </a:solidFill>
              </p:grpSpPr>
              <p:sp>
                <p:nvSpPr>
                  <p:cNvPr id="320"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21"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2" name="Group 2000"/>
                <p:cNvGrpSpPr/>
                <p:nvPr/>
              </p:nvGrpSpPr>
              <p:grpSpPr>
                <a:xfrm rot="2700000">
                  <a:off x="8172633" y="3490132"/>
                  <a:ext cx="53867" cy="221660"/>
                  <a:chOff x="0" y="0"/>
                  <a:chExt cx="57770" cy="237724"/>
                </a:xfrm>
                <a:solidFill>
                  <a:srgbClr val="393939"/>
                </a:solidFill>
              </p:grpSpPr>
              <p:sp>
                <p:nvSpPr>
                  <p:cNvPr id="318"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9"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3" name="Group 2003"/>
                <p:cNvGrpSpPr/>
                <p:nvPr/>
              </p:nvGrpSpPr>
              <p:grpSpPr>
                <a:xfrm rot="8100000">
                  <a:off x="8172633" y="3490132"/>
                  <a:ext cx="53867" cy="221660"/>
                  <a:chOff x="0" y="0"/>
                  <a:chExt cx="57770" cy="237724"/>
                </a:xfrm>
                <a:solidFill>
                  <a:srgbClr val="393939"/>
                </a:solidFill>
              </p:grpSpPr>
              <p:sp>
                <p:nvSpPr>
                  <p:cNvPr id="316"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7"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4" name="Group 2006"/>
                <p:cNvGrpSpPr/>
                <p:nvPr/>
              </p:nvGrpSpPr>
              <p:grpSpPr>
                <a:xfrm>
                  <a:off x="8174112" y="3402296"/>
                  <a:ext cx="53867" cy="400584"/>
                  <a:chOff x="0" y="0"/>
                  <a:chExt cx="57770" cy="429615"/>
                </a:xfrm>
                <a:solidFill>
                  <a:srgbClr val="656565"/>
                </a:solidFill>
              </p:grpSpPr>
              <p:sp>
                <p:nvSpPr>
                  <p:cNvPr id="314"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5"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5" name="Group 2009"/>
                <p:cNvGrpSpPr/>
                <p:nvPr/>
              </p:nvGrpSpPr>
              <p:grpSpPr>
                <a:xfrm rot="5400000">
                  <a:off x="8174112" y="3400634"/>
                  <a:ext cx="53867" cy="400585"/>
                  <a:chOff x="0" y="0"/>
                  <a:chExt cx="57770" cy="429615"/>
                </a:xfrm>
                <a:solidFill>
                  <a:srgbClr val="656565"/>
                </a:solidFill>
              </p:grpSpPr>
              <p:sp>
                <p:nvSpPr>
                  <p:cNvPr id="312"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3"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6" name="Group 2012"/>
                <p:cNvGrpSpPr/>
                <p:nvPr/>
              </p:nvGrpSpPr>
              <p:grpSpPr>
                <a:xfrm rot="2700000">
                  <a:off x="8174112" y="3400634"/>
                  <a:ext cx="53867" cy="400585"/>
                  <a:chOff x="0" y="0"/>
                  <a:chExt cx="57770" cy="429615"/>
                </a:xfrm>
                <a:solidFill>
                  <a:srgbClr val="656565"/>
                </a:solidFill>
              </p:grpSpPr>
              <p:sp>
                <p:nvSpPr>
                  <p:cNvPr id="310"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11"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307" name="Group 2015"/>
                <p:cNvGrpSpPr/>
                <p:nvPr/>
              </p:nvGrpSpPr>
              <p:grpSpPr>
                <a:xfrm rot="18900000">
                  <a:off x="8174112" y="3402296"/>
                  <a:ext cx="53867" cy="400584"/>
                  <a:chOff x="0" y="0"/>
                  <a:chExt cx="57770" cy="429615"/>
                </a:xfrm>
                <a:solidFill>
                  <a:srgbClr val="656565"/>
                </a:solidFill>
              </p:grpSpPr>
              <p:sp>
                <p:nvSpPr>
                  <p:cNvPr id="308"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309"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nvGrpSpPr>
              <p:cNvPr id="265" name="Group 302"/>
              <p:cNvGrpSpPr/>
              <p:nvPr/>
            </p:nvGrpSpPr>
            <p:grpSpPr>
              <a:xfrm>
                <a:off x="5766506" y="3296806"/>
                <a:ext cx="614581" cy="614581"/>
                <a:chOff x="7893756" y="3295218"/>
                <a:chExt cx="614581" cy="614581"/>
              </a:xfrm>
            </p:grpSpPr>
            <p:sp>
              <p:nvSpPr>
                <p:cNvPr id="266" name="Shape 1987"/>
                <p:cNvSpPr/>
                <p:nvPr/>
              </p:nvSpPr>
              <p:spPr>
                <a:xfrm>
                  <a:off x="7893756" y="3295218"/>
                  <a:ext cx="614581" cy="61458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7" name="Shape 1988"/>
                <p:cNvSpPr/>
                <p:nvPr/>
              </p:nvSpPr>
              <p:spPr>
                <a:xfrm>
                  <a:off x="7914842" y="3316304"/>
                  <a:ext cx="572409" cy="57240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88888B"/>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8" name="Shape 1989"/>
                <p:cNvSpPr/>
                <p:nvPr/>
              </p:nvSpPr>
              <p:spPr>
                <a:xfrm>
                  <a:off x="7928851" y="3330313"/>
                  <a:ext cx="544391" cy="5443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69" name="Shape 1990"/>
                <p:cNvSpPr/>
                <p:nvPr/>
              </p:nvSpPr>
              <p:spPr>
                <a:xfrm>
                  <a:off x="7960980" y="3362442"/>
                  <a:ext cx="480291" cy="48029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DAEB0"/>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70" name="Shape 1991"/>
                <p:cNvSpPr/>
                <p:nvPr/>
              </p:nvSpPr>
              <p:spPr>
                <a:xfrm>
                  <a:off x="8070601" y="3475024"/>
                  <a:ext cx="255128" cy="255128"/>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656565"/>
                </a:solid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nvGrpSpPr>
                <p:cNvPr id="271" name="Group 1994"/>
                <p:cNvGrpSpPr/>
                <p:nvPr/>
              </p:nvGrpSpPr>
              <p:grpSpPr>
                <a:xfrm>
                  <a:off x="8172633" y="3493092"/>
                  <a:ext cx="53867" cy="221660"/>
                  <a:chOff x="0" y="0"/>
                  <a:chExt cx="57770" cy="237724"/>
                </a:xfrm>
                <a:solidFill>
                  <a:srgbClr val="393939"/>
                </a:solidFill>
              </p:grpSpPr>
              <p:sp>
                <p:nvSpPr>
                  <p:cNvPr id="293" name="Shape 1992"/>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4" name="Shape 1993"/>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2" name="Group 1997"/>
                <p:cNvGrpSpPr/>
                <p:nvPr/>
              </p:nvGrpSpPr>
              <p:grpSpPr>
                <a:xfrm rot="5400000">
                  <a:off x="8172633" y="3490132"/>
                  <a:ext cx="53867" cy="221660"/>
                  <a:chOff x="0" y="0"/>
                  <a:chExt cx="57770" cy="237724"/>
                </a:xfrm>
                <a:solidFill>
                  <a:srgbClr val="393939"/>
                </a:solidFill>
              </p:grpSpPr>
              <p:sp>
                <p:nvSpPr>
                  <p:cNvPr id="291" name="Shape 1995"/>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2" name="Shape 1996"/>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3" name="Group 2000"/>
                <p:cNvGrpSpPr/>
                <p:nvPr/>
              </p:nvGrpSpPr>
              <p:grpSpPr>
                <a:xfrm rot="2700000">
                  <a:off x="8172633" y="3490132"/>
                  <a:ext cx="53867" cy="221660"/>
                  <a:chOff x="0" y="0"/>
                  <a:chExt cx="57770" cy="237724"/>
                </a:xfrm>
                <a:solidFill>
                  <a:srgbClr val="393939"/>
                </a:solidFill>
              </p:grpSpPr>
              <p:sp>
                <p:nvSpPr>
                  <p:cNvPr id="289" name="Shape 1998"/>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90" name="Shape 1999"/>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4" name="Group 2003"/>
                <p:cNvGrpSpPr/>
                <p:nvPr/>
              </p:nvGrpSpPr>
              <p:grpSpPr>
                <a:xfrm rot="8100000">
                  <a:off x="8172633" y="3490132"/>
                  <a:ext cx="53867" cy="221660"/>
                  <a:chOff x="0" y="0"/>
                  <a:chExt cx="57770" cy="237724"/>
                </a:xfrm>
                <a:solidFill>
                  <a:srgbClr val="393939"/>
                </a:solidFill>
              </p:grpSpPr>
              <p:sp>
                <p:nvSpPr>
                  <p:cNvPr id="287" name="Shape 2001"/>
                  <p:cNvSpPr/>
                  <p:nvPr/>
                </p:nvSpPr>
                <p:spPr>
                  <a:xfrm>
                    <a:off x="0" y="0"/>
                    <a:ext cx="57771" cy="57771"/>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8" name="Shape 2002"/>
                  <p:cNvSpPr/>
                  <p:nvPr/>
                </p:nvSpPr>
                <p:spPr>
                  <a:xfrm>
                    <a:off x="0" y="179953"/>
                    <a:ext cx="57771" cy="57772"/>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5" name="Group 2006"/>
                <p:cNvGrpSpPr/>
                <p:nvPr/>
              </p:nvGrpSpPr>
              <p:grpSpPr>
                <a:xfrm>
                  <a:off x="8174112" y="3402296"/>
                  <a:ext cx="53867" cy="400584"/>
                  <a:chOff x="0" y="0"/>
                  <a:chExt cx="57770" cy="429615"/>
                </a:xfrm>
                <a:solidFill>
                  <a:srgbClr val="656565"/>
                </a:solidFill>
              </p:grpSpPr>
              <p:sp>
                <p:nvSpPr>
                  <p:cNvPr id="285" name="Shape 2004"/>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6" name="Shape 2005"/>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6" name="Group 2009"/>
                <p:cNvGrpSpPr/>
                <p:nvPr/>
              </p:nvGrpSpPr>
              <p:grpSpPr>
                <a:xfrm rot="5400000">
                  <a:off x="8174112" y="3400634"/>
                  <a:ext cx="53867" cy="400585"/>
                  <a:chOff x="0" y="0"/>
                  <a:chExt cx="57770" cy="429615"/>
                </a:xfrm>
                <a:solidFill>
                  <a:srgbClr val="656565"/>
                </a:solidFill>
              </p:grpSpPr>
              <p:sp>
                <p:nvSpPr>
                  <p:cNvPr id="283" name="Shape 2007"/>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4" name="Shape 2008"/>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7" name="Group 2012"/>
                <p:cNvGrpSpPr/>
                <p:nvPr/>
              </p:nvGrpSpPr>
              <p:grpSpPr>
                <a:xfrm rot="2700000">
                  <a:off x="8174112" y="3400634"/>
                  <a:ext cx="53867" cy="400585"/>
                  <a:chOff x="0" y="0"/>
                  <a:chExt cx="57770" cy="429615"/>
                </a:xfrm>
                <a:solidFill>
                  <a:srgbClr val="656565"/>
                </a:solidFill>
              </p:grpSpPr>
              <p:sp>
                <p:nvSpPr>
                  <p:cNvPr id="281" name="Shape 2010"/>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2" name="Shape 2011"/>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nvGrpSpPr>
                <p:cNvPr id="278" name="Group 2015"/>
                <p:cNvGrpSpPr/>
                <p:nvPr/>
              </p:nvGrpSpPr>
              <p:grpSpPr>
                <a:xfrm rot="18900000">
                  <a:off x="8174112" y="3402296"/>
                  <a:ext cx="53867" cy="400584"/>
                  <a:chOff x="0" y="0"/>
                  <a:chExt cx="57770" cy="429615"/>
                </a:xfrm>
                <a:solidFill>
                  <a:srgbClr val="656565"/>
                </a:solidFill>
              </p:grpSpPr>
              <p:sp>
                <p:nvSpPr>
                  <p:cNvPr id="279" name="Shape 2013"/>
                  <p:cNvSpPr/>
                  <p:nvPr/>
                </p:nvSpPr>
                <p:spPr>
                  <a:xfrm>
                    <a:off x="0" y="0"/>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280" name="Shape 2014"/>
                  <p:cNvSpPr/>
                  <p:nvPr/>
                </p:nvSpPr>
                <p:spPr>
                  <a:xfrm>
                    <a:off x="0" y="385912"/>
                    <a:ext cx="57771" cy="43704"/>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grpFill/>
                  <a:ln w="3175" cap="flat">
                    <a:noFill/>
                    <a:prstDash val="solid"/>
                    <a:miter lim="400000"/>
                  </a:ln>
                  <a:effectLst/>
                </p:spPr>
                <p:txBody>
                  <a:bodyPr wrap="square" lIns="0" tIns="0" rIns="0" bIns="0" numCol="1" anchor="ctr">
                    <a:noAutofit/>
                  </a:bodyPr>
                  <a:lstStyle/>
                  <a:p>
                    <a:pPr lvl="0">
                      <a:defRPr sz="2400">
                        <a:solidFill>
                          <a:srgbClr val="FFFFFF"/>
                        </a:solidFill>
                      </a:defRPr>
                    </a:pPr>
                    <a:endParaRPr sz="3200"/>
                  </a:p>
                </p:txBody>
              </p:sp>
            </p:grpSp>
          </p:grpSp>
        </p:grpSp>
        <p:sp>
          <p:nvSpPr>
            <p:cNvPr id="514" name="Shape 1818"/>
            <p:cNvSpPr/>
            <p:nvPr/>
          </p:nvSpPr>
          <p:spPr>
            <a:xfrm>
              <a:off x="7501413" y="3824824"/>
              <a:ext cx="420051" cy="189354"/>
            </a:xfrm>
            <a:prstGeom prst="roundRect">
              <a:avLst>
                <a:gd name="adj" fmla="val 14873"/>
              </a:avLst>
            </a:prstGeom>
            <a:solidFill>
              <a:schemeClr val="accent1">
                <a:lumMod val="75000"/>
              </a:schemeClr>
            </a:solidFill>
            <a:ln w="3175">
              <a:noFill/>
              <a:miter lim="400000"/>
            </a:ln>
          </p:spPr>
          <p:txBody>
            <a:bodyPr lIns="0" tIns="0" rIns="0" bIns="0" anchor="ctr"/>
            <a:lstStyle/>
            <a:p>
              <a:pPr lvl="0">
                <a:defRPr sz="2400">
                  <a:solidFill>
                    <a:srgbClr val="FFFFFF"/>
                  </a:solidFill>
                </a:defRPr>
              </a:pPr>
              <a:endParaRPr sz="3200"/>
            </a:p>
          </p:txBody>
        </p:sp>
      </p:grpSp>
      <p:grpSp>
        <p:nvGrpSpPr>
          <p:cNvPr id="4" name="Group 3"/>
          <p:cNvGrpSpPr/>
          <p:nvPr/>
        </p:nvGrpSpPr>
        <p:grpSpPr>
          <a:xfrm>
            <a:off x="7957701" y="3487399"/>
            <a:ext cx="913341" cy="1585030"/>
            <a:chOff x="6241555" y="2489719"/>
            <a:chExt cx="761118" cy="1320858"/>
          </a:xfrm>
          <a:solidFill>
            <a:srgbClr val="62768F"/>
          </a:solidFill>
        </p:grpSpPr>
        <p:grpSp>
          <p:nvGrpSpPr>
            <p:cNvPr id="2" name="Группа 1"/>
            <p:cNvGrpSpPr/>
            <p:nvPr/>
          </p:nvGrpSpPr>
          <p:grpSpPr>
            <a:xfrm>
              <a:off x="6243706" y="3149514"/>
              <a:ext cx="752257" cy="661063"/>
              <a:chOff x="4389440" y="2726527"/>
              <a:chExt cx="677031" cy="594957"/>
            </a:xfrm>
            <a:grpFill/>
          </p:grpSpPr>
          <p:sp>
            <p:nvSpPr>
              <p:cNvPr id="63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644"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3"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15" name="Группа 514"/>
            <p:cNvGrpSpPr/>
            <p:nvPr/>
          </p:nvGrpSpPr>
          <p:grpSpPr>
            <a:xfrm>
              <a:off x="6241555" y="2489719"/>
              <a:ext cx="761118" cy="661063"/>
              <a:chOff x="4389440" y="2726527"/>
              <a:chExt cx="685006" cy="594957"/>
            </a:xfrm>
            <a:grpFill/>
          </p:grpSpPr>
          <p:sp>
            <p:nvSpPr>
              <p:cNvPr id="516" name="Shape 2018"/>
              <p:cNvSpPr/>
              <p:nvPr/>
            </p:nvSpPr>
            <p:spPr>
              <a:xfrm>
                <a:off x="4397415"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1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1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5" name="Group 4"/>
          <p:cNvGrpSpPr/>
          <p:nvPr/>
        </p:nvGrpSpPr>
        <p:grpSpPr>
          <a:xfrm>
            <a:off x="6117127" y="3487399"/>
            <a:ext cx="1822834" cy="1588831"/>
            <a:chOff x="4707743" y="2489719"/>
            <a:chExt cx="1519028" cy="1324026"/>
          </a:xfrm>
          <a:solidFill>
            <a:srgbClr val="44546B"/>
          </a:solidFill>
        </p:grpSpPr>
        <p:grpSp>
          <p:nvGrpSpPr>
            <p:cNvPr id="519" name="Группа 518"/>
            <p:cNvGrpSpPr/>
            <p:nvPr/>
          </p:nvGrpSpPr>
          <p:grpSpPr>
            <a:xfrm>
              <a:off x="5474514" y="3152158"/>
              <a:ext cx="752257" cy="661063"/>
              <a:chOff x="4389440" y="2726527"/>
              <a:chExt cx="677031" cy="594957"/>
            </a:xfrm>
            <a:grpFill/>
          </p:grpSpPr>
          <p:sp>
            <p:nvSpPr>
              <p:cNvPr id="52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2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27" name="Группа 526"/>
            <p:cNvGrpSpPr/>
            <p:nvPr/>
          </p:nvGrpSpPr>
          <p:grpSpPr>
            <a:xfrm>
              <a:off x="5474493" y="2489719"/>
              <a:ext cx="752257" cy="661063"/>
              <a:chOff x="4389440" y="2726527"/>
              <a:chExt cx="677031" cy="594957"/>
            </a:xfrm>
            <a:grpFill/>
          </p:grpSpPr>
          <p:sp>
            <p:nvSpPr>
              <p:cNvPr id="528"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29"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0"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1" name="Группа 530"/>
            <p:cNvGrpSpPr/>
            <p:nvPr/>
          </p:nvGrpSpPr>
          <p:grpSpPr>
            <a:xfrm>
              <a:off x="4707743" y="3152682"/>
              <a:ext cx="752257" cy="661063"/>
              <a:chOff x="4389440" y="2726527"/>
              <a:chExt cx="677031" cy="594957"/>
            </a:xfrm>
            <a:grpFill/>
          </p:grpSpPr>
          <p:sp>
            <p:nvSpPr>
              <p:cNvPr id="532"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3"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4"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7" name="Group 6"/>
          <p:cNvGrpSpPr/>
          <p:nvPr/>
        </p:nvGrpSpPr>
        <p:grpSpPr>
          <a:xfrm>
            <a:off x="5189237" y="3487397"/>
            <a:ext cx="1832286" cy="1585428"/>
            <a:chOff x="3934500" y="2489717"/>
            <a:chExt cx="1526905" cy="1321190"/>
          </a:xfrm>
          <a:solidFill>
            <a:srgbClr val="8397B1"/>
          </a:solidFill>
        </p:grpSpPr>
        <p:grpSp>
          <p:nvGrpSpPr>
            <p:cNvPr id="535" name="Группа 534"/>
            <p:cNvGrpSpPr/>
            <p:nvPr/>
          </p:nvGrpSpPr>
          <p:grpSpPr>
            <a:xfrm>
              <a:off x="4709148" y="2489719"/>
              <a:ext cx="752257" cy="661063"/>
              <a:chOff x="4389440" y="2726527"/>
              <a:chExt cx="677031" cy="594957"/>
            </a:xfrm>
            <a:grpFill/>
          </p:grpSpPr>
          <p:sp>
            <p:nvSpPr>
              <p:cNvPr id="536"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37"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38"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39" name="Группа 538"/>
            <p:cNvGrpSpPr/>
            <p:nvPr/>
          </p:nvGrpSpPr>
          <p:grpSpPr>
            <a:xfrm>
              <a:off x="3934500" y="3149844"/>
              <a:ext cx="752257" cy="661063"/>
              <a:chOff x="4389440" y="2726527"/>
              <a:chExt cx="677031" cy="594957"/>
            </a:xfrm>
            <a:grpFill/>
          </p:grpSpPr>
          <p:sp>
            <p:nvSpPr>
              <p:cNvPr id="540" name="Shape 2018"/>
              <p:cNvSpPr/>
              <p:nvPr/>
            </p:nvSpPr>
            <p:spPr>
              <a:xfrm>
                <a:off x="4389440"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1" name="Shape 2024"/>
              <p:cNvSpPr/>
              <p:nvPr/>
            </p:nvSpPr>
            <p:spPr>
              <a:xfrm>
                <a:off x="4389440" y="2726527"/>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2"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43" name="Группа 542"/>
            <p:cNvGrpSpPr/>
            <p:nvPr/>
          </p:nvGrpSpPr>
          <p:grpSpPr>
            <a:xfrm>
              <a:off x="3935346" y="2489717"/>
              <a:ext cx="761114" cy="661064"/>
              <a:chOff x="4381467" y="2726526"/>
              <a:chExt cx="685002" cy="594958"/>
            </a:xfrm>
            <a:grpFill/>
          </p:grpSpPr>
          <p:sp>
            <p:nvSpPr>
              <p:cNvPr id="544" name="Shape 2018"/>
              <p:cNvSpPr/>
              <p:nvPr/>
            </p:nvSpPr>
            <p:spPr>
              <a:xfrm>
                <a:off x="4381467" y="2726528"/>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45" name="Shape 2024"/>
              <p:cNvSpPr/>
              <p:nvPr/>
            </p:nvSpPr>
            <p:spPr>
              <a:xfrm>
                <a:off x="4389438" y="2726526"/>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46" name="Shape 2024"/>
              <p:cNvSpPr/>
              <p:nvPr/>
            </p:nvSpPr>
            <p:spPr>
              <a:xfrm flipV="1">
                <a:off x="4389440" y="2738284"/>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grpSp>
        <p:nvGrpSpPr>
          <p:cNvPr id="8" name="Group 7"/>
          <p:cNvGrpSpPr/>
          <p:nvPr/>
        </p:nvGrpSpPr>
        <p:grpSpPr>
          <a:xfrm>
            <a:off x="2423868" y="3486833"/>
            <a:ext cx="2755522" cy="1597456"/>
            <a:chOff x="1630026" y="2489247"/>
            <a:chExt cx="2296268" cy="1331213"/>
          </a:xfrm>
          <a:solidFill>
            <a:srgbClr val="EF3425"/>
          </a:solidFill>
        </p:grpSpPr>
        <p:grpSp>
          <p:nvGrpSpPr>
            <p:cNvPr id="9" name="Группа 8"/>
            <p:cNvGrpSpPr/>
            <p:nvPr/>
          </p:nvGrpSpPr>
          <p:grpSpPr>
            <a:xfrm>
              <a:off x="3163966" y="3149514"/>
              <a:ext cx="752257" cy="661063"/>
              <a:chOff x="2435765" y="2534659"/>
              <a:chExt cx="677031" cy="594957"/>
            </a:xfrm>
            <a:grpFill/>
          </p:grpSpPr>
          <p:sp>
            <p:nvSpPr>
              <p:cNvPr id="55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5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5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59" name="Группа 558"/>
            <p:cNvGrpSpPr/>
            <p:nvPr/>
          </p:nvGrpSpPr>
          <p:grpSpPr>
            <a:xfrm>
              <a:off x="3165176" y="2489247"/>
              <a:ext cx="761118" cy="661063"/>
              <a:chOff x="2427790" y="2534659"/>
              <a:chExt cx="685006" cy="594957"/>
            </a:xfrm>
            <a:grpFill/>
          </p:grpSpPr>
          <p:sp>
            <p:nvSpPr>
              <p:cNvPr id="560"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1"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2"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3" name="Группа 562"/>
            <p:cNvGrpSpPr/>
            <p:nvPr/>
          </p:nvGrpSpPr>
          <p:grpSpPr>
            <a:xfrm>
              <a:off x="2393144" y="3149514"/>
              <a:ext cx="752257" cy="661063"/>
              <a:chOff x="2435765" y="2534659"/>
              <a:chExt cx="677031" cy="594957"/>
            </a:xfrm>
            <a:grpFill/>
          </p:grpSpPr>
          <p:sp>
            <p:nvSpPr>
              <p:cNvPr id="564"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5"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66"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67" name="Группа 566"/>
            <p:cNvGrpSpPr/>
            <p:nvPr/>
          </p:nvGrpSpPr>
          <p:grpSpPr>
            <a:xfrm>
              <a:off x="2394354" y="2489247"/>
              <a:ext cx="761118" cy="661063"/>
              <a:chOff x="2427790" y="2534659"/>
              <a:chExt cx="685006" cy="594957"/>
            </a:xfrm>
            <a:grpFill/>
          </p:grpSpPr>
          <p:sp>
            <p:nvSpPr>
              <p:cNvPr id="568" name="Shape 2018"/>
              <p:cNvSpPr/>
              <p:nvPr/>
            </p:nvSpPr>
            <p:spPr>
              <a:xfrm>
                <a:off x="2427790"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69"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0"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nvGrpSpPr>
            <p:cNvPr id="571" name="Группа 570"/>
            <p:cNvGrpSpPr/>
            <p:nvPr/>
          </p:nvGrpSpPr>
          <p:grpSpPr>
            <a:xfrm>
              <a:off x="1630026" y="3159397"/>
              <a:ext cx="752257" cy="661063"/>
              <a:chOff x="2435765" y="2534659"/>
              <a:chExt cx="677031" cy="594957"/>
            </a:xfrm>
            <a:grpFill/>
          </p:grpSpPr>
          <p:sp>
            <p:nvSpPr>
              <p:cNvPr id="572" name="Shape 2018"/>
              <p:cNvSpPr/>
              <p:nvPr/>
            </p:nvSpPr>
            <p:spPr>
              <a:xfrm>
                <a:off x="2435765" y="2534660"/>
                <a:ext cx="677031" cy="594956"/>
              </a:xfrm>
              <a:prstGeom prst="rect">
                <a:avLst/>
              </a:prstGeom>
              <a:grpFill/>
              <a:ln w="19050" cap="flat">
                <a:solidFill>
                  <a:schemeClr val="bg1">
                    <a:alpha val="25000"/>
                  </a:schemeClr>
                </a:solidFill>
                <a:prstDash val="solid"/>
                <a:miter lim="400000"/>
              </a:ln>
              <a:effectLst/>
            </p:spPr>
            <p:txBody>
              <a:bodyPr wrap="square" lIns="0" tIns="0" rIns="0" bIns="0" numCol="1" anchor="ctr">
                <a:noAutofit/>
              </a:bodyPr>
              <a:lstStyle/>
              <a:p>
                <a:pPr lvl="0">
                  <a:defRPr sz="2400">
                    <a:solidFill>
                      <a:srgbClr val="FFFFFF"/>
                    </a:solidFill>
                  </a:defRPr>
                </a:pPr>
                <a:endParaRPr sz="3200"/>
              </a:p>
            </p:txBody>
          </p:sp>
          <p:sp>
            <p:nvSpPr>
              <p:cNvPr id="573" name="Shape 2024"/>
              <p:cNvSpPr/>
              <p:nvPr/>
            </p:nvSpPr>
            <p:spPr>
              <a:xfrm>
                <a:off x="2435765" y="2534659"/>
                <a:ext cx="677031" cy="594957"/>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sp>
            <p:nvSpPr>
              <p:cNvPr id="574" name="Shape 2024"/>
              <p:cNvSpPr/>
              <p:nvPr/>
            </p:nvSpPr>
            <p:spPr>
              <a:xfrm flipV="1">
                <a:off x="2435765" y="2546416"/>
                <a:ext cx="666799" cy="583200"/>
              </a:xfrm>
              <a:prstGeom prst="line">
                <a:avLst/>
              </a:prstGeom>
              <a:grpFill/>
              <a:ln w="19050" cap="flat" cmpd="sng">
                <a:solidFill>
                  <a:schemeClr val="bg1">
                    <a:alpha val="25000"/>
                  </a:schemeClr>
                </a:solidFill>
                <a:prstDash val="solid"/>
                <a:miter lim="400000"/>
              </a:ln>
              <a:effectLst/>
            </p:spPr>
            <p:txBody>
              <a:bodyPr wrap="square" lIns="0" tIns="0" rIns="0" bIns="0" numCol="1" anchor="ctr">
                <a:noAutofit/>
              </a:bodyPr>
              <a:lstStyle/>
              <a:p>
                <a:pPr lvl="0">
                  <a:defRPr sz="2400"/>
                </a:pPr>
                <a:endParaRPr sz="3200"/>
              </a:p>
            </p:txBody>
          </p:sp>
        </p:grpSp>
      </p:grpSp>
      <p:sp>
        <p:nvSpPr>
          <p:cNvPr id="324" name="TextBox 323">
            <a:extLst>
              <a:ext uri="{FF2B5EF4-FFF2-40B4-BE49-F238E27FC236}">
                <a16:creationId xmlns:a16="http://schemas.microsoft.com/office/drawing/2014/main" id="{28915A72-C850-4598-A281-9679F10D9E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25" name="Group 324">
            <a:extLst>
              <a:ext uri="{FF2B5EF4-FFF2-40B4-BE49-F238E27FC236}">
                <a16:creationId xmlns:a16="http://schemas.microsoft.com/office/drawing/2014/main" id="{E6F0D116-0948-4DD9-9642-7A0C6205C082}"/>
              </a:ext>
            </a:extLst>
          </p:cNvPr>
          <p:cNvGrpSpPr/>
          <p:nvPr/>
        </p:nvGrpSpPr>
        <p:grpSpPr>
          <a:xfrm>
            <a:off x="268362" y="2232792"/>
            <a:ext cx="2511930" cy="1799696"/>
            <a:chOff x="7142434" y="1608448"/>
            <a:chExt cx="2511930" cy="1799696"/>
          </a:xfrm>
        </p:grpSpPr>
        <p:sp>
          <p:nvSpPr>
            <p:cNvPr id="326" name="TextBox 325">
              <a:extLst>
                <a:ext uri="{FF2B5EF4-FFF2-40B4-BE49-F238E27FC236}">
                  <a16:creationId xmlns:a16="http://schemas.microsoft.com/office/drawing/2014/main" id="{A5388B92-EBD9-44A0-8CB8-411171219B1D}"/>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327" name="TextBox 326">
              <a:extLst>
                <a:ext uri="{FF2B5EF4-FFF2-40B4-BE49-F238E27FC236}">
                  <a16:creationId xmlns:a16="http://schemas.microsoft.com/office/drawing/2014/main" id="{FBFAC131-55DF-40A7-A731-181D870ABBE0}"/>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Title Here</a:t>
              </a:r>
            </a:p>
          </p:txBody>
        </p:sp>
      </p:grpSp>
      <p:sp>
        <p:nvSpPr>
          <p:cNvPr id="328" name="Oval 327">
            <a:extLst>
              <a:ext uri="{FF2B5EF4-FFF2-40B4-BE49-F238E27FC236}">
                <a16:creationId xmlns:a16="http://schemas.microsoft.com/office/drawing/2014/main" id="{245C6D5A-F6EE-4896-98A4-886271F2C9E0}"/>
              </a:ext>
            </a:extLst>
          </p:cNvPr>
          <p:cNvSpPr>
            <a:spLocks noChangeAspect="1"/>
          </p:cNvSpPr>
          <p:nvPr/>
        </p:nvSpPr>
        <p:spPr>
          <a:xfrm>
            <a:off x="8282468"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15%</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29" name="Isosceles Triangle 328">
            <a:extLst>
              <a:ext uri="{FF2B5EF4-FFF2-40B4-BE49-F238E27FC236}">
                <a16:creationId xmlns:a16="http://schemas.microsoft.com/office/drawing/2014/main" id="{B8250F08-6811-4E45-8A42-C4677AF50ECA}"/>
              </a:ext>
            </a:extLst>
          </p:cNvPr>
          <p:cNvSpPr/>
          <p:nvPr/>
        </p:nvSpPr>
        <p:spPr bwMode="auto">
          <a:xfrm flipV="1">
            <a:off x="8672901"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0" name="Block Arc 329">
            <a:extLst>
              <a:ext uri="{FF2B5EF4-FFF2-40B4-BE49-F238E27FC236}">
                <a16:creationId xmlns:a16="http://schemas.microsoft.com/office/drawing/2014/main" id="{D7A9665F-063F-4527-8727-EA4A54CC5BF2}"/>
              </a:ext>
            </a:extLst>
          </p:cNvPr>
          <p:cNvSpPr>
            <a:spLocks noChangeAspect="1"/>
          </p:cNvSpPr>
          <p:nvPr/>
        </p:nvSpPr>
        <p:spPr>
          <a:xfrm rot="16200000" flipH="1">
            <a:off x="8159148" y="2102572"/>
            <a:ext cx="1188720" cy="1188682"/>
          </a:xfrm>
          <a:prstGeom prst="blockArc">
            <a:avLst>
              <a:gd name="adj1" fmla="val 16242892"/>
              <a:gd name="adj2" fmla="val 10822413"/>
              <a:gd name="adj3" fmla="val 14427"/>
            </a:avLst>
          </a:prstGeom>
          <a:solidFill>
            <a:srgbClr val="62768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1" name="Oval 330">
            <a:extLst>
              <a:ext uri="{FF2B5EF4-FFF2-40B4-BE49-F238E27FC236}">
                <a16:creationId xmlns:a16="http://schemas.microsoft.com/office/drawing/2014/main" id="{9B80E3EC-AF07-42B7-811A-1F90896EE936}"/>
              </a:ext>
            </a:extLst>
          </p:cNvPr>
          <p:cNvSpPr>
            <a:spLocks noChangeAspect="1"/>
          </p:cNvSpPr>
          <p:nvPr/>
        </p:nvSpPr>
        <p:spPr>
          <a:xfrm>
            <a:off x="6835791" y="2250349"/>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19%</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2" name="Isosceles Triangle 331">
            <a:extLst>
              <a:ext uri="{FF2B5EF4-FFF2-40B4-BE49-F238E27FC236}">
                <a16:creationId xmlns:a16="http://schemas.microsoft.com/office/drawing/2014/main" id="{05576407-5AD8-47DD-A6E1-8F8E18211FC5}"/>
              </a:ext>
            </a:extLst>
          </p:cNvPr>
          <p:cNvSpPr/>
          <p:nvPr/>
        </p:nvSpPr>
        <p:spPr bwMode="auto">
          <a:xfrm flipV="1">
            <a:off x="7226224" y="3282407"/>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3" name="Block Arc 332">
            <a:extLst>
              <a:ext uri="{FF2B5EF4-FFF2-40B4-BE49-F238E27FC236}">
                <a16:creationId xmlns:a16="http://schemas.microsoft.com/office/drawing/2014/main" id="{D6F41B6A-2DE2-4A6D-A26F-78109A2A66F2}"/>
              </a:ext>
            </a:extLst>
          </p:cNvPr>
          <p:cNvSpPr>
            <a:spLocks noChangeAspect="1"/>
          </p:cNvSpPr>
          <p:nvPr/>
        </p:nvSpPr>
        <p:spPr>
          <a:xfrm rot="16200000" flipH="1">
            <a:off x="6712471" y="2124746"/>
            <a:ext cx="1188720" cy="1188682"/>
          </a:xfrm>
          <a:prstGeom prst="blockArc">
            <a:avLst>
              <a:gd name="adj1" fmla="val 16242892"/>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4" name="Oval 333">
            <a:extLst>
              <a:ext uri="{FF2B5EF4-FFF2-40B4-BE49-F238E27FC236}">
                <a16:creationId xmlns:a16="http://schemas.microsoft.com/office/drawing/2014/main" id="{52F2C106-C06B-457A-A8D9-7DCD81300DAB}"/>
              </a:ext>
            </a:extLst>
          </p:cNvPr>
          <p:cNvSpPr>
            <a:spLocks noChangeAspect="1"/>
          </p:cNvSpPr>
          <p:nvPr/>
        </p:nvSpPr>
        <p:spPr>
          <a:xfrm>
            <a:off x="5209094" y="2250078"/>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24%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5" name="Isosceles Triangle 334">
            <a:extLst>
              <a:ext uri="{FF2B5EF4-FFF2-40B4-BE49-F238E27FC236}">
                <a16:creationId xmlns:a16="http://schemas.microsoft.com/office/drawing/2014/main" id="{6703BD46-D1F7-4A3B-A9F4-A7591A63A4CE}"/>
              </a:ext>
            </a:extLst>
          </p:cNvPr>
          <p:cNvSpPr/>
          <p:nvPr/>
        </p:nvSpPr>
        <p:spPr bwMode="auto">
          <a:xfrm flipV="1">
            <a:off x="5599527" y="3282136"/>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6" name="Block Arc 335">
            <a:extLst>
              <a:ext uri="{FF2B5EF4-FFF2-40B4-BE49-F238E27FC236}">
                <a16:creationId xmlns:a16="http://schemas.microsoft.com/office/drawing/2014/main" id="{5C9AD742-B358-4342-BA2D-098B96CB44EA}"/>
              </a:ext>
            </a:extLst>
          </p:cNvPr>
          <p:cNvSpPr>
            <a:spLocks noChangeAspect="1"/>
          </p:cNvSpPr>
          <p:nvPr/>
        </p:nvSpPr>
        <p:spPr>
          <a:xfrm rot="16200000" flipH="1">
            <a:off x="5085774" y="2124475"/>
            <a:ext cx="1188720" cy="1188682"/>
          </a:xfrm>
          <a:prstGeom prst="blockArc">
            <a:avLst>
              <a:gd name="adj1" fmla="val 16242892"/>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37" name="Oval 336">
            <a:extLst>
              <a:ext uri="{FF2B5EF4-FFF2-40B4-BE49-F238E27FC236}">
                <a16:creationId xmlns:a16="http://schemas.microsoft.com/office/drawing/2014/main" id="{221AE206-0858-4B35-B044-D174F7B9C15E}"/>
              </a:ext>
            </a:extLst>
          </p:cNvPr>
          <p:cNvSpPr>
            <a:spLocks noChangeAspect="1"/>
          </p:cNvSpPr>
          <p:nvPr/>
        </p:nvSpPr>
        <p:spPr>
          <a:xfrm>
            <a:off x="3338496" y="2228175"/>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42%</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338" name="Isosceles Triangle 337">
            <a:extLst>
              <a:ext uri="{FF2B5EF4-FFF2-40B4-BE49-F238E27FC236}">
                <a16:creationId xmlns:a16="http://schemas.microsoft.com/office/drawing/2014/main" id="{9FA9BDC9-FE5E-400E-8C7A-51C77251358D}"/>
              </a:ext>
            </a:extLst>
          </p:cNvPr>
          <p:cNvSpPr/>
          <p:nvPr/>
        </p:nvSpPr>
        <p:spPr bwMode="auto">
          <a:xfrm flipV="1">
            <a:off x="3728929" y="326023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339" name="Block Arc 338">
            <a:extLst>
              <a:ext uri="{FF2B5EF4-FFF2-40B4-BE49-F238E27FC236}">
                <a16:creationId xmlns:a16="http://schemas.microsoft.com/office/drawing/2014/main" id="{17060E24-1402-4020-8C2A-B840876183CC}"/>
              </a:ext>
            </a:extLst>
          </p:cNvPr>
          <p:cNvSpPr>
            <a:spLocks noChangeAspect="1"/>
          </p:cNvSpPr>
          <p:nvPr/>
        </p:nvSpPr>
        <p:spPr>
          <a:xfrm rot="16200000" flipH="1">
            <a:off x="3215176" y="2102572"/>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7423426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4"/>
                                        </p:tgtEl>
                                        <p:attrNameLst>
                                          <p:attrName>style.visibility</p:attrName>
                                        </p:attrNameLst>
                                      </p:cBhvr>
                                      <p:to>
                                        <p:strVal val="visible"/>
                                      </p:to>
                                    </p:set>
                                    <p:animEffect transition="in" filter="wipe(left)">
                                      <p:cBhvr>
                                        <p:cTn id="7" dur="500"/>
                                        <p:tgtEl>
                                          <p:spTgt spid="32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25"/>
                                        </p:tgtEl>
                                        <p:attrNameLst>
                                          <p:attrName>style.visibility</p:attrName>
                                        </p:attrNameLst>
                                      </p:cBhvr>
                                      <p:to>
                                        <p:strVal val="visible"/>
                                      </p:to>
                                    </p:set>
                                    <p:animEffect transition="in" filter="fade">
                                      <p:cBhvr>
                                        <p:cTn id="11" dur="1000"/>
                                        <p:tgtEl>
                                          <p:spTgt spid="325"/>
                                        </p:tgtEl>
                                      </p:cBhvr>
                                    </p:animEffect>
                                    <p:anim calcmode="lin" valueType="num">
                                      <p:cBhvr>
                                        <p:cTn id="12" dur="1000" fill="hold"/>
                                        <p:tgtEl>
                                          <p:spTgt spid="325"/>
                                        </p:tgtEl>
                                        <p:attrNameLst>
                                          <p:attrName>ppt_x</p:attrName>
                                        </p:attrNameLst>
                                      </p:cBhvr>
                                      <p:tavLst>
                                        <p:tav tm="0">
                                          <p:val>
                                            <p:strVal val="#ppt_x"/>
                                          </p:val>
                                        </p:tav>
                                        <p:tav tm="100000">
                                          <p:val>
                                            <p:strVal val="#ppt_x"/>
                                          </p:val>
                                        </p:tav>
                                      </p:tavLst>
                                    </p:anim>
                                    <p:anim calcmode="lin" valueType="num">
                                      <p:cBhvr>
                                        <p:cTn id="13" dur="1000" fill="hold"/>
                                        <p:tgtEl>
                                          <p:spTgt spid="3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additive="base">
                                        <p:cTn id="17" dur="1000" fill="hold"/>
                                        <p:tgtEl>
                                          <p:spTgt spid="10"/>
                                        </p:tgtEl>
                                        <p:attrNameLst>
                                          <p:attrName>ppt_x</p:attrName>
                                        </p:attrNameLst>
                                      </p:cBhvr>
                                      <p:tavLst>
                                        <p:tav tm="0">
                                          <p:val>
                                            <p:strVal val="0-#ppt_w/2"/>
                                          </p:val>
                                        </p:tav>
                                        <p:tav tm="100000">
                                          <p:val>
                                            <p:strVal val="#ppt_x"/>
                                          </p:val>
                                        </p:tav>
                                      </p:tavLst>
                                    </p:anim>
                                    <p:anim calcmode="lin" valueType="num">
                                      <p:cBhvr additive="base">
                                        <p:cTn id="18" dur="1000" fill="hold"/>
                                        <p:tgtEl>
                                          <p:spTgt spid="10"/>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2" presetClass="entr" presetSubtype="1"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additive="base">
                                        <p:cTn id="22" dur="500" fill="hold"/>
                                        <p:tgtEl>
                                          <p:spTgt spid="4"/>
                                        </p:tgtEl>
                                        <p:attrNameLst>
                                          <p:attrName>ppt_x</p:attrName>
                                        </p:attrNameLst>
                                      </p:cBhvr>
                                      <p:tavLst>
                                        <p:tav tm="0">
                                          <p:val>
                                            <p:strVal val="#ppt_x"/>
                                          </p:val>
                                        </p:tav>
                                        <p:tav tm="100000">
                                          <p:val>
                                            <p:strVal val="#ppt_x"/>
                                          </p:val>
                                        </p:tav>
                                      </p:tavLst>
                                    </p:anim>
                                    <p:anim calcmode="lin" valueType="num">
                                      <p:cBhvr additive="base">
                                        <p:cTn id="23" dur="500" fill="hold"/>
                                        <p:tgtEl>
                                          <p:spTgt spid="4"/>
                                        </p:tgtEl>
                                        <p:attrNameLst>
                                          <p:attrName>ppt_y</p:attrName>
                                        </p:attrNameLst>
                                      </p:cBhvr>
                                      <p:tavLst>
                                        <p:tav tm="0">
                                          <p:val>
                                            <p:strVal val="0-#ppt_h/2"/>
                                          </p:val>
                                        </p:tav>
                                        <p:tav tm="100000">
                                          <p:val>
                                            <p:strVal val="#ppt_y"/>
                                          </p:val>
                                        </p:tav>
                                      </p:tavLst>
                                    </p:anim>
                                  </p:childTnLst>
                                </p:cTn>
                              </p:par>
                            </p:childTnLst>
                          </p:cTn>
                        </p:par>
                        <p:par>
                          <p:cTn id="24" fill="hold">
                            <p:stCondLst>
                              <p:cond delay="3000"/>
                            </p:stCondLst>
                            <p:childTnLst>
                              <p:par>
                                <p:cTn id="25" presetID="45" presetClass="entr" presetSubtype="0" fill="hold" grpId="0" nodeType="afterEffect">
                                  <p:stCondLst>
                                    <p:cond delay="0"/>
                                  </p:stCondLst>
                                  <p:childTnLst>
                                    <p:set>
                                      <p:cBhvr>
                                        <p:cTn id="26" dur="1" fill="hold">
                                          <p:stCondLst>
                                            <p:cond delay="0"/>
                                          </p:stCondLst>
                                        </p:cTn>
                                        <p:tgtEl>
                                          <p:spTgt spid="329"/>
                                        </p:tgtEl>
                                        <p:attrNameLst>
                                          <p:attrName>style.visibility</p:attrName>
                                        </p:attrNameLst>
                                      </p:cBhvr>
                                      <p:to>
                                        <p:strVal val="visible"/>
                                      </p:to>
                                    </p:set>
                                    <p:animEffect transition="in" filter="fade">
                                      <p:cBhvr>
                                        <p:cTn id="27" dur="2000"/>
                                        <p:tgtEl>
                                          <p:spTgt spid="329"/>
                                        </p:tgtEl>
                                      </p:cBhvr>
                                    </p:animEffect>
                                    <p:anim calcmode="lin" valueType="num">
                                      <p:cBhvr>
                                        <p:cTn id="28" dur="2000" fill="hold"/>
                                        <p:tgtEl>
                                          <p:spTgt spid="329"/>
                                        </p:tgtEl>
                                        <p:attrNameLst>
                                          <p:attrName>ppt_w</p:attrName>
                                        </p:attrNameLst>
                                      </p:cBhvr>
                                      <p:tavLst>
                                        <p:tav tm="0" fmla="#ppt_w*sin(2.5*pi*$)">
                                          <p:val>
                                            <p:fltVal val="0"/>
                                          </p:val>
                                        </p:tav>
                                        <p:tav tm="100000">
                                          <p:val>
                                            <p:fltVal val="1"/>
                                          </p:val>
                                        </p:tav>
                                      </p:tavLst>
                                    </p:anim>
                                    <p:anim calcmode="lin" valueType="num">
                                      <p:cBhvr>
                                        <p:cTn id="29" dur="2000" fill="hold"/>
                                        <p:tgtEl>
                                          <p:spTgt spid="329"/>
                                        </p:tgtEl>
                                        <p:attrNameLst>
                                          <p:attrName>ppt_h</p:attrName>
                                        </p:attrNameLst>
                                      </p:cBhvr>
                                      <p:tavLst>
                                        <p:tav tm="0">
                                          <p:val>
                                            <p:strVal val="#ppt_h"/>
                                          </p:val>
                                        </p:tav>
                                        <p:tav tm="100000">
                                          <p:val>
                                            <p:strVal val="#ppt_h"/>
                                          </p:val>
                                        </p:tav>
                                      </p:tavLst>
                                    </p:anim>
                                  </p:childTnLst>
                                </p:cTn>
                              </p:par>
                              <p:par>
                                <p:cTn id="30" presetID="45" presetClass="entr" presetSubtype="0" fill="hold" grpId="0" nodeType="withEffect">
                                  <p:stCondLst>
                                    <p:cond delay="0"/>
                                  </p:stCondLst>
                                  <p:childTnLst>
                                    <p:set>
                                      <p:cBhvr>
                                        <p:cTn id="31" dur="1" fill="hold">
                                          <p:stCondLst>
                                            <p:cond delay="0"/>
                                          </p:stCondLst>
                                        </p:cTn>
                                        <p:tgtEl>
                                          <p:spTgt spid="328"/>
                                        </p:tgtEl>
                                        <p:attrNameLst>
                                          <p:attrName>style.visibility</p:attrName>
                                        </p:attrNameLst>
                                      </p:cBhvr>
                                      <p:to>
                                        <p:strVal val="visible"/>
                                      </p:to>
                                    </p:set>
                                    <p:animEffect transition="in" filter="fade">
                                      <p:cBhvr>
                                        <p:cTn id="32" dur="2000"/>
                                        <p:tgtEl>
                                          <p:spTgt spid="328"/>
                                        </p:tgtEl>
                                      </p:cBhvr>
                                    </p:animEffect>
                                    <p:anim calcmode="lin" valueType="num">
                                      <p:cBhvr>
                                        <p:cTn id="33" dur="2000" fill="hold"/>
                                        <p:tgtEl>
                                          <p:spTgt spid="328"/>
                                        </p:tgtEl>
                                        <p:attrNameLst>
                                          <p:attrName>ppt_w</p:attrName>
                                        </p:attrNameLst>
                                      </p:cBhvr>
                                      <p:tavLst>
                                        <p:tav tm="0" fmla="#ppt_w*sin(2.5*pi*$)">
                                          <p:val>
                                            <p:fltVal val="0"/>
                                          </p:val>
                                        </p:tav>
                                        <p:tav tm="100000">
                                          <p:val>
                                            <p:fltVal val="1"/>
                                          </p:val>
                                        </p:tav>
                                      </p:tavLst>
                                    </p:anim>
                                    <p:anim calcmode="lin" valueType="num">
                                      <p:cBhvr>
                                        <p:cTn id="34" dur="2000" fill="hold"/>
                                        <p:tgtEl>
                                          <p:spTgt spid="328"/>
                                        </p:tgtEl>
                                        <p:attrNameLst>
                                          <p:attrName>ppt_h</p:attrName>
                                        </p:attrNameLst>
                                      </p:cBhvr>
                                      <p:tavLst>
                                        <p:tav tm="0">
                                          <p:val>
                                            <p:strVal val="#ppt_h"/>
                                          </p:val>
                                        </p:tav>
                                        <p:tav tm="100000">
                                          <p:val>
                                            <p:strVal val="#ppt_h"/>
                                          </p:val>
                                        </p:tav>
                                      </p:tavLst>
                                    </p:anim>
                                  </p:childTnLst>
                                </p:cTn>
                              </p:par>
                            </p:childTnLst>
                          </p:cTn>
                        </p:par>
                        <p:par>
                          <p:cTn id="35" fill="hold">
                            <p:stCondLst>
                              <p:cond delay="5000"/>
                            </p:stCondLst>
                            <p:childTnLst>
                              <p:par>
                                <p:cTn id="36" presetID="53" presetClass="entr" presetSubtype="16" fill="hold" grpId="0" nodeType="afterEffect">
                                  <p:stCondLst>
                                    <p:cond delay="0"/>
                                  </p:stCondLst>
                                  <p:childTnLst>
                                    <p:set>
                                      <p:cBhvr>
                                        <p:cTn id="37" dur="1" fill="hold">
                                          <p:stCondLst>
                                            <p:cond delay="0"/>
                                          </p:stCondLst>
                                        </p:cTn>
                                        <p:tgtEl>
                                          <p:spTgt spid="330"/>
                                        </p:tgtEl>
                                        <p:attrNameLst>
                                          <p:attrName>style.visibility</p:attrName>
                                        </p:attrNameLst>
                                      </p:cBhvr>
                                      <p:to>
                                        <p:strVal val="visible"/>
                                      </p:to>
                                    </p:set>
                                    <p:anim calcmode="lin" valueType="num">
                                      <p:cBhvr>
                                        <p:cTn id="38" dur="500" fill="hold"/>
                                        <p:tgtEl>
                                          <p:spTgt spid="330"/>
                                        </p:tgtEl>
                                        <p:attrNameLst>
                                          <p:attrName>ppt_w</p:attrName>
                                        </p:attrNameLst>
                                      </p:cBhvr>
                                      <p:tavLst>
                                        <p:tav tm="0">
                                          <p:val>
                                            <p:fltVal val="0"/>
                                          </p:val>
                                        </p:tav>
                                        <p:tav tm="100000">
                                          <p:val>
                                            <p:strVal val="#ppt_w"/>
                                          </p:val>
                                        </p:tav>
                                      </p:tavLst>
                                    </p:anim>
                                    <p:anim calcmode="lin" valueType="num">
                                      <p:cBhvr>
                                        <p:cTn id="39" dur="500" fill="hold"/>
                                        <p:tgtEl>
                                          <p:spTgt spid="330"/>
                                        </p:tgtEl>
                                        <p:attrNameLst>
                                          <p:attrName>ppt_h</p:attrName>
                                        </p:attrNameLst>
                                      </p:cBhvr>
                                      <p:tavLst>
                                        <p:tav tm="0">
                                          <p:val>
                                            <p:fltVal val="0"/>
                                          </p:val>
                                        </p:tav>
                                        <p:tav tm="100000">
                                          <p:val>
                                            <p:strVal val="#ppt_h"/>
                                          </p:val>
                                        </p:tav>
                                      </p:tavLst>
                                    </p:anim>
                                    <p:animEffect transition="in" filter="fade">
                                      <p:cBhvr>
                                        <p:cTn id="40" dur="500"/>
                                        <p:tgtEl>
                                          <p:spTgt spid="330"/>
                                        </p:tgtEl>
                                      </p:cBhvr>
                                    </p:animEffect>
                                  </p:childTnLst>
                                </p:cTn>
                              </p:par>
                            </p:childTnLst>
                          </p:cTn>
                        </p:par>
                        <p:par>
                          <p:cTn id="41" fill="hold">
                            <p:stCondLst>
                              <p:cond delay="5500"/>
                            </p:stCondLst>
                            <p:childTnLst>
                              <p:par>
                                <p:cTn id="42" presetID="2" presetClass="entr" presetSubtype="1" fill="hold"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additive="base">
                                        <p:cTn id="44" dur="500" fill="hold"/>
                                        <p:tgtEl>
                                          <p:spTgt spid="5"/>
                                        </p:tgtEl>
                                        <p:attrNameLst>
                                          <p:attrName>ppt_x</p:attrName>
                                        </p:attrNameLst>
                                      </p:cBhvr>
                                      <p:tavLst>
                                        <p:tav tm="0">
                                          <p:val>
                                            <p:strVal val="#ppt_x"/>
                                          </p:val>
                                        </p:tav>
                                        <p:tav tm="100000">
                                          <p:val>
                                            <p:strVal val="#ppt_x"/>
                                          </p:val>
                                        </p:tav>
                                      </p:tavLst>
                                    </p:anim>
                                    <p:anim calcmode="lin" valueType="num">
                                      <p:cBhvr additive="base">
                                        <p:cTn id="45" dur="500" fill="hold"/>
                                        <p:tgtEl>
                                          <p:spTgt spid="5"/>
                                        </p:tgtEl>
                                        <p:attrNameLst>
                                          <p:attrName>ppt_y</p:attrName>
                                        </p:attrNameLst>
                                      </p:cBhvr>
                                      <p:tavLst>
                                        <p:tav tm="0">
                                          <p:val>
                                            <p:strVal val="0-#ppt_h/2"/>
                                          </p:val>
                                        </p:tav>
                                        <p:tav tm="100000">
                                          <p:val>
                                            <p:strVal val="#ppt_y"/>
                                          </p:val>
                                        </p:tav>
                                      </p:tavLst>
                                    </p:anim>
                                  </p:childTnLst>
                                </p:cTn>
                              </p:par>
                            </p:childTnLst>
                          </p:cTn>
                        </p:par>
                        <p:par>
                          <p:cTn id="46" fill="hold">
                            <p:stCondLst>
                              <p:cond delay="6000"/>
                            </p:stCondLst>
                            <p:childTnLst>
                              <p:par>
                                <p:cTn id="47" presetID="45" presetClass="entr" presetSubtype="0" fill="hold" grpId="0" nodeType="afterEffect">
                                  <p:stCondLst>
                                    <p:cond delay="0"/>
                                  </p:stCondLst>
                                  <p:childTnLst>
                                    <p:set>
                                      <p:cBhvr>
                                        <p:cTn id="48" dur="1" fill="hold">
                                          <p:stCondLst>
                                            <p:cond delay="0"/>
                                          </p:stCondLst>
                                        </p:cTn>
                                        <p:tgtEl>
                                          <p:spTgt spid="332"/>
                                        </p:tgtEl>
                                        <p:attrNameLst>
                                          <p:attrName>style.visibility</p:attrName>
                                        </p:attrNameLst>
                                      </p:cBhvr>
                                      <p:to>
                                        <p:strVal val="visible"/>
                                      </p:to>
                                    </p:set>
                                    <p:animEffect transition="in" filter="fade">
                                      <p:cBhvr>
                                        <p:cTn id="49" dur="2000"/>
                                        <p:tgtEl>
                                          <p:spTgt spid="332"/>
                                        </p:tgtEl>
                                      </p:cBhvr>
                                    </p:animEffect>
                                    <p:anim calcmode="lin" valueType="num">
                                      <p:cBhvr>
                                        <p:cTn id="50" dur="2000" fill="hold"/>
                                        <p:tgtEl>
                                          <p:spTgt spid="332"/>
                                        </p:tgtEl>
                                        <p:attrNameLst>
                                          <p:attrName>ppt_w</p:attrName>
                                        </p:attrNameLst>
                                      </p:cBhvr>
                                      <p:tavLst>
                                        <p:tav tm="0" fmla="#ppt_w*sin(2.5*pi*$)">
                                          <p:val>
                                            <p:fltVal val="0"/>
                                          </p:val>
                                        </p:tav>
                                        <p:tav tm="100000">
                                          <p:val>
                                            <p:fltVal val="1"/>
                                          </p:val>
                                        </p:tav>
                                      </p:tavLst>
                                    </p:anim>
                                    <p:anim calcmode="lin" valueType="num">
                                      <p:cBhvr>
                                        <p:cTn id="51" dur="2000" fill="hold"/>
                                        <p:tgtEl>
                                          <p:spTgt spid="332"/>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31"/>
                                        </p:tgtEl>
                                        <p:attrNameLst>
                                          <p:attrName>style.visibility</p:attrName>
                                        </p:attrNameLst>
                                      </p:cBhvr>
                                      <p:to>
                                        <p:strVal val="visible"/>
                                      </p:to>
                                    </p:set>
                                    <p:animEffect transition="in" filter="fade">
                                      <p:cBhvr>
                                        <p:cTn id="54" dur="2000"/>
                                        <p:tgtEl>
                                          <p:spTgt spid="331"/>
                                        </p:tgtEl>
                                      </p:cBhvr>
                                    </p:animEffect>
                                    <p:anim calcmode="lin" valueType="num">
                                      <p:cBhvr>
                                        <p:cTn id="55" dur="2000" fill="hold"/>
                                        <p:tgtEl>
                                          <p:spTgt spid="331"/>
                                        </p:tgtEl>
                                        <p:attrNameLst>
                                          <p:attrName>ppt_w</p:attrName>
                                        </p:attrNameLst>
                                      </p:cBhvr>
                                      <p:tavLst>
                                        <p:tav tm="0" fmla="#ppt_w*sin(2.5*pi*$)">
                                          <p:val>
                                            <p:fltVal val="0"/>
                                          </p:val>
                                        </p:tav>
                                        <p:tav tm="100000">
                                          <p:val>
                                            <p:fltVal val="1"/>
                                          </p:val>
                                        </p:tav>
                                      </p:tavLst>
                                    </p:anim>
                                    <p:anim calcmode="lin" valueType="num">
                                      <p:cBhvr>
                                        <p:cTn id="56" dur="2000" fill="hold"/>
                                        <p:tgtEl>
                                          <p:spTgt spid="331"/>
                                        </p:tgtEl>
                                        <p:attrNameLst>
                                          <p:attrName>ppt_h</p:attrName>
                                        </p:attrNameLst>
                                      </p:cBhvr>
                                      <p:tavLst>
                                        <p:tav tm="0">
                                          <p:val>
                                            <p:strVal val="#ppt_h"/>
                                          </p:val>
                                        </p:tav>
                                        <p:tav tm="100000">
                                          <p:val>
                                            <p:strVal val="#ppt_h"/>
                                          </p:val>
                                        </p:tav>
                                      </p:tavLst>
                                    </p:anim>
                                  </p:childTnLst>
                                </p:cTn>
                              </p:par>
                            </p:childTnLst>
                          </p:cTn>
                        </p:par>
                        <p:par>
                          <p:cTn id="57" fill="hold">
                            <p:stCondLst>
                              <p:cond delay="8000"/>
                            </p:stCondLst>
                            <p:childTnLst>
                              <p:par>
                                <p:cTn id="58" presetID="53" presetClass="entr" presetSubtype="16" fill="hold" grpId="0" nodeType="afterEffect">
                                  <p:stCondLst>
                                    <p:cond delay="0"/>
                                  </p:stCondLst>
                                  <p:childTnLst>
                                    <p:set>
                                      <p:cBhvr>
                                        <p:cTn id="59" dur="1" fill="hold">
                                          <p:stCondLst>
                                            <p:cond delay="0"/>
                                          </p:stCondLst>
                                        </p:cTn>
                                        <p:tgtEl>
                                          <p:spTgt spid="333"/>
                                        </p:tgtEl>
                                        <p:attrNameLst>
                                          <p:attrName>style.visibility</p:attrName>
                                        </p:attrNameLst>
                                      </p:cBhvr>
                                      <p:to>
                                        <p:strVal val="visible"/>
                                      </p:to>
                                    </p:set>
                                    <p:anim calcmode="lin" valueType="num">
                                      <p:cBhvr>
                                        <p:cTn id="60" dur="500" fill="hold"/>
                                        <p:tgtEl>
                                          <p:spTgt spid="333"/>
                                        </p:tgtEl>
                                        <p:attrNameLst>
                                          <p:attrName>ppt_w</p:attrName>
                                        </p:attrNameLst>
                                      </p:cBhvr>
                                      <p:tavLst>
                                        <p:tav tm="0">
                                          <p:val>
                                            <p:fltVal val="0"/>
                                          </p:val>
                                        </p:tav>
                                        <p:tav tm="100000">
                                          <p:val>
                                            <p:strVal val="#ppt_w"/>
                                          </p:val>
                                        </p:tav>
                                      </p:tavLst>
                                    </p:anim>
                                    <p:anim calcmode="lin" valueType="num">
                                      <p:cBhvr>
                                        <p:cTn id="61" dur="500" fill="hold"/>
                                        <p:tgtEl>
                                          <p:spTgt spid="333"/>
                                        </p:tgtEl>
                                        <p:attrNameLst>
                                          <p:attrName>ppt_h</p:attrName>
                                        </p:attrNameLst>
                                      </p:cBhvr>
                                      <p:tavLst>
                                        <p:tav tm="0">
                                          <p:val>
                                            <p:fltVal val="0"/>
                                          </p:val>
                                        </p:tav>
                                        <p:tav tm="100000">
                                          <p:val>
                                            <p:strVal val="#ppt_h"/>
                                          </p:val>
                                        </p:tav>
                                      </p:tavLst>
                                    </p:anim>
                                    <p:animEffect transition="in" filter="fade">
                                      <p:cBhvr>
                                        <p:cTn id="62" dur="500"/>
                                        <p:tgtEl>
                                          <p:spTgt spid="333"/>
                                        </p:tgtEl>
                                      </p:cBhvr>
                                    </p:animEffect>
                                  </p:childTnLst>
                                </p:cTn>
                              </p:par>
                            </p:childTnLst>
                          </p:cTn>
                        </p:par>
                        <p:par>
                          <p:cTn id="63" fill="hold">
                            <p:stCondLst>
                              <p:cond delay="8500"/>
                            </p:stCondLst>
                            <p:childTnLst>
                              <p:par>
                                <p:cTn id="64" presetID="2" presetClass="entr" presetSubtype="1"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additive="base">
                                        <p:cTn id="66" dur="500" fill="hold"/>
                                        <p:tgtEl>
                                          <p:spTgt spid="7"/>
                                        </p:tgtEl>
                                        <p:attrNameLst>
                                          <p:attrName>ppt_x</p:attrName>
                                        </p:attrNameLst>
                                      </p:cBhvr>
                                      <p:tavLst>
                                        <p:tav tm="0">
                                          <p:val>
                                            <p:strVal val="#ppt_x"/>
                                          </p:val>
                                        </p:tav>
                                        <p:tav tm="100000">
                                          <p:val>
                                            <p:strVal val="#ppt_x"/>
                                          </p:val>
                                        </p:tav>
                                      </p:tavLst>
                                    </p:anim>
                                    <p:anim calcmode="lin" valueType="num">
                                      <p:cBhvr additive="base">
                                        <p:cTn id="67" dur="500" fill="hold"/>
                                        <p:tgtEl>
                                          <p:spTgt spid="7"/>
                                        </p:tgtEl>
                                        <p:attrNameLst>
                                          <p:attrName>ppt_y</p:attrName>
                                        </p:attrNameLst>
                                      </p:cBhvr>
                                      <p:tavLst>
                                        <p:tav tm="0">
                                          <p:val>
                                            <p:strVal val="0-#ppt_h/2"/>
                                          </p:val>
                                        </p:tav>
                                        <p:tav tm="100000">
                                          <p:val>
                                            <p:strVal val="#ppt_y"/>
                                          </p:val>
                                        </p:tav>
                                      </p:tavLst>
                                    </p:anim>
                                  </p:childTnLst>
                                </p:cTn>
                              </p:par>
                            </p:childTnLst>
                          </p:cTn>
                        </p:par>
                        <p:par>
                          <p:cTn id="68" fill="hold">
                            <p:stCondLst>
                              <p:cond delay="9000"/>
                            </p:stCondLst>
                            <p:childTnLst>
                              <p:par>
                                <p:cTn id="69" presetID="45" presetClass="entr" presetSubtype="0" fill="hold" grpId="0" nodeType="afterEffect">
                                  <p:stCondLst>
                                    <p:cond delay="0"/>
                                  </p:stCondLst>
                                  <p:childTnLst>
                                    <p:set>
                                      <p:cBhvr>
                                        <p:cTn id="70" dur="1" fill="hold">
                                          <p:stCondLst>
                                            <p:cond delay="0"/>
                                          </p:stCondLst>
                                        </p:cTn>
                                        <p:tgtEl>
                                          <p:spTgt spid="335"/>
                                        </p:tgtEl>
                                        <p:attrNameLst>
                                          <p:attrName>style.visibility</p:attrName>
                                        </p:attrNameLst>
                                      </p:cBhvr>
                                      <p:to>
                                        <p:strVal val="visible"/>
                                      </p:to>
                                    </p:set>
                                    <p:animEffect transition="in" filter="fade">
                                      <p:cBhvr>
                                        <p:cTn id="71" dur="2000"/>
                                        <p:tgtEl>
                                          <p:spTgt spid="335"/>
                                        </p:tgtEl>
                                      </p:cBhvr>
                                    </p:animEffect>
                                    <p:anim calcmode="lin" valueType="num">
                                      <p:cBhvr>
                                        <p:cTn id="72" dur="2000" fill="hold"/>
                                        <p:tgtEl>
                                          <p:spTgt spid="335"/>
                                        </p:tgtEl>
                                        <p:attrNameLst>
                                          <p:attrName>ppt_w</p:attrName>
                                        </p:attrNameLst>
                                      </p:cBhvr>
                                      <p:tavLst>
                                        <p:tav tm="0" fmla="#ppt_w*sin(2.5*pi*$)">
                                          <p:val>
                                            <p:fltVal val="0"/>
                                          </p:val>
                                        </p:tav>
                                        <p:tav tm="100000">
                                          <p:val>
                                            <p:fltVal val="1"/>
                                          </p:val>
                                        </p:tav>
                                      </p:tavLst>
                                    </p:anim>
                                    <p:anim calcmode="lin" valueType="num">
                                      <p:cBhvr>
                                        <p:cTn id="73" dur="2000" fill="hold"/>
                                        <p:tgtEl>
                                          <p:spTgt spid="335"/>
                                        </p:tgtEl>
                                        <p:attrNameLst>
                                          <p:attrName>ppt_h</p:attrName>
                                        </p:attrNameLst>
                                      </p:cBhvr>
                                      <p:tavLst>
                                        <p:tav tm="0">
                                          <p:val>
                                            <p:strVal val="#ppt_h"/>
                                          </p:val>
                                        </p:tav>
                                        <p:tav tm="100000">
                                          <p:val>
                                            <p:strVal val="#ppt_h"/>
                                          </p:val>
                                        </p:tav>
                                      </p:tavLst>
                                    </p:anim>
                                  </p:childTnLst>
                                </p:cTn>
                              </p:par>
                              <p:par>
                                <p:cTn id="74" presetID="45" presetClass="entr" presetSubtype="0" fill="hold" grpId="0" nodeType="withEffect">
                                  <p:stCondLst>
                                    <p:cond delay="0"/>
                                  </p:stCondLst>
                                  <p:childTnLst>
                                    <p:set>
                                      <p:cBhvr>
                                        <p:cTn id="75" dur="1" fill="hold">
                                          <p:stCondLst>
                                            <p:cond delay="0"/>
                                          </p:stCondLst>
                                        </p:cTn>
                                        <p:tgtEl>
                                          <p:spTgt spid="334"/>
                                        </p:tgtEl>
                                        <p:attrNameLst>
                                          <p:attrName>style.visibility</p:attrName>
                                        </p:attrNameLst>
                                      </p:cBhvr>
                                      <p:to>
                                        <p:strVal val="visible"/>
                                      </p:to>
                                    </p:set>
                                    <p:animEffect transition="in" filter="fade">
                                      <p:cBhvr>
                                        <p:cTn id="76" dur="2000"/>
                                        <p:tgtEl>
                                          <p:spTgt spid="334"/>
                                        </p:tgtEl>
                                      </p:cBhvr>
                                    </p:animEffect>
                                    <p:anim calcmode="lin" valueType="num">
                                      <p:cBhvr>
                                        <p:cTn id="77" dur="2000" fill="hold"/>
                                        <p:tgtEl>
                                          <p:spTgt spid="334"/>
                                        </p:tgtEl>
                                        <p:attrNameLst>
                                          <p:attrName>ppt_w</p:attrName>
                                        </p:attrNameLst>
                                      </p:cBhvr>
                                      <p:tavLst>
                                        <p:tav tm="0" fmla="#ppt_w*sin(2.5*pi*$)">
                                          <p:val>
                                            <p:fltVal val="0"/>
                                          </p:val>
                                        </p:tav>
                                        <p:tav tm="100000">
                                          <p:val>
                                            <p:fltVal val="1"/>
                                          </p:val>
                                        </p:tav>
                                      </p:tavLst>
                                    </p:anim>
                                    <p:anim calcmode="lin" valueType="num">
                                      <p:cBhvr>
                                        <p:cTn id="78" dur="2000" fill="hold"/>
                                        <p:tgtEl>
                                          <p:spTgt spid="334"/>
                                        </p:tgtEl>
                                        <p:attrNameLst>
                                          <p:attrName>ppt_h</p:attrName>
                                        </p:attrNameLst>
                                      </p:cBhvr>
                                      <p:tavLst>
                                        <p:tav tm="0">
                                          <p:val>
                                            <p:strVal val="#ppt_h"/>
                                          </p:val>
                                        </p:tav>
                                        <p:tav tm="100000">
                                          <p:val>
                                            <p:strVal val="#ppt_h"/>
                                          </p:val>
                                        </p:tav>
                                      </p:tavLst>
                                    </p:anim>
                                  </p:childTnLst>
                                </p:cTn>
                              </p:par>
                            </p:childTnLst>
                          </p:cTn>
                        </p:par>
                        <p:par>
                          <p:cTn id="79" fill="hold">
                            <p:stCondLst>
                              <p:cond delay="11000"/>
                            </p:stCondLst>
                            <p:childTnLst>
                              <p:par>
                                <p:cTn id="80" presetID="53" presetClass="entr" presetSubtype="16" fill="hold" grpId="0" nodeType="afterEffect">
                                  <p:stCondLst>
                                    <p:cond delay="0"/>
                                  </p:stCondLst>
                                  <p:childTnLst>
                                    <p:set>
                                      <p:cBhvr>
                                        <p:cTn id="81" dur="1" fill="hold">
                                          <p:stCondLst>
                                            <p:cond delay="0"/>
                                          </p:stCondLst>
                                        </p:cTn>
                                        <p:tgtEl>
                                          <p:spTgt spid="336"/>
                                        </p:tgtEl>
                                        <p:attrNameLst>
                                          <p:attrName>style.visibility</p:attrName>
                                        </p:attrNameLst>
                                      </p:cBhvr>
                                      <p:to>
                                        <p:strVal val="visible"/>
                                      </p:to>
                                    </p:set>
                                    <p:anim calcmode="lin" valueType="num">
                                      <p:cBhvr>
                                        <p:cTn id="82" dur="500" fill="hold"/>
                                        <p:tgtEl>
                                          <p:spTgt spid="336"/>
                                        </p:tgtEl>
                                        <p:attrNameLst>
                                          <p:attrName>ppt_w</p:attrName>
                                        </p:attrNameLst>
                                      </p:cBhvr>
                                      <p:tavLst>
                                        <p:tav tm="0">
                                          <p:val>
                                            <p:fltVal val="0"/>
                                          </p:val>
                                        </p:tav>
                                        <p:tav tm="100000">
                                          <p:val>
                                            <p:strVal val="#ppt_w"/>
                                          </p:val>
                                        </p:tav>
                                      </p:tavLst>
                                    </p:anim>
                                    <p:anim calcmode="lin" valueType="num">
                                      <p:cBhvr>
                                        <p:cTn id="83" dur="500" fill="hold"/>
                                        <p:tgtEl>
                                          <p:spTgt spid="336"/>
                                        </p:tgtEl>
                                        <p:attrNameLst>
                                          <p:attrName>ppt_h</p:attrName>
                                        </p:attrNameLst>
                                      </p:cBhvr>
                                      <p:tavLst>
                                        <p:tav tm="0">
                                          <p:val>
                                            <p:fltVal val="0"/>
                                          </p:val>
                                        </p:tav>
                                        <p:tav tm="100000">
                                          <p:val>
                                            <p:strVal val="#ppt_h"/>
                                          </p:val>
                                        </p:tav>
                                      </p:tavLst>
                                    </p:anim>
                                    <p:animEffect transition="in" filter="fade">
                                      <p:cBhvr>
                                        <p:cTn id="84" dur="500"/>
                                        <p:tgtEl>
                                          <p:spTgt spid="336"/>
                                        </p:tgtEl>
                                      </p:cBhvr>
                                    </p:animEffect>
                                  </p:childTnLst>
                                </p:cTn>
                              </p:par>
                            </p:childTnLst>
                          </p:cTn>
                        </p:par>
                        <p:par>
                          <p:cTn id="85" fill="hold">
                            <p:stCondLst>
                              <p:cond delay="11500"/>
                            </p:stCondLst>
                            <p:childTnLst>
                              <p:par>
                                <p:cTn id="86" presetID="2" presetClass="entr" presetSubtype="1"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additive="base">
                                        <p:cTn id="88" dur="500" fill="hold"/>
                                        <p:tgtEl>
                                          <p:spTgt spid="8"/>
                                        </p:tgtEl>
                                        <p:attrNameLst>
                                          <p:attrName>ppt_x</p:attrName>
                                        </p:attrNameLst>
                                      </p:cBhvr>
                                      <p:tavLst>
                                        <p:tav tm="0">
                                          <p:val>
                                            <p:strVal val="#ppt_x"/>
                                          </p:val>
                                        </p:tav>
                                        <p:tav tm="100000">
                                          <p:val>
                                            <p:strVal val="#ppt_x"/>
                                          </p:val>
                                        </p:tav>
                                      </p:tavLst>
                                    </p:anim>
                                    <p:anim calcmode="lin" valueType="num">
                                      <p:cBhvr additive="base">
                                        <p:cTn id="89" dur="500" fill="hold"/>
                                        <p:tgtEl>
                                          <p:spTgt spid="8"/>
                                        </p:tgtEl>
                                        <p:attrNameLst>
                                          <p:attrName>ppt_y</p:attrName>
                                        </p:attrNameLst>
                                      </p:cBhvr>
                                      <p:tavLst>
                                        <p:tav tm="0">
                                          <p:val>
                                            <p:strVal val="0-#ppt_h/2"/>
                                          </p:val>
                                        </p:tav>
                                        <p:tav tm="100000">
                                          <p:val>
                                            <p:strVal val="#ppt_y"/>
                                          </p:val>
                                        </p:tav>
                                      </p:tavLst>
                                    </p:anim>
                                  </p:childTnLst>
                                </p:cTn>
                              </p:par>
                            </p:childTnLst>
                          </p:cTn>
                        </p:par>
                        <p:par>
                          <p:cTn id="90" fill="hold">
                            <p:stCondLst>
                              <p:cond delay="12000"/>
                            </p:stCondLst>
                            <p:childTnLst>
                              <p:par>
                                <p:cTn id="91" presetID="45" presetClass="entr" presetSubtype="0" fill="hold" grpId="0" nodeType="afterEffect">
                                  <p:stCondLst>
                                    <p:cond delay="0"/>
                                  </p:stCondLst>
                                  <p:childTnLst>
                                    <p:set>
                                      <p:cBhvr>
                                        <p:cTn id="92" dur="1" fill="hold">
                                          <p:stCondLst>
                                            <p:cond delay="0"/>
                                          </p:stCondLst>
                                        </p:cTn>
                                        <p:tgtEl>
                                          <p:spTgt spid="338"/>
                                        </p:tgtEl>
                                        <p:attrNameLst>
                                          <p:attrName>style.visibility</p:attrName>
                                        </p:attrNameLst>
                                      </p:cBhvr>
                                      <p:to>
                                        <p:strVal val="visible"/>
                                      </p:to>
                                    </p:set>
                                    <p:animEffect transition="in" filter="fade">
                                      <p:cBhvr>
                                        <p:cTn id="93" dur="2000"/>
                                        <p:tgtEl>
                                          <p:spTgt spid="338"/>
                                        </p:tgtEl>
                                      </p:cBhvr>
                                    </p:animEffect>
                                    <p:anim calcmode="lin" valueType="num">
                                      <p:cBhvr>
                                        <p:cTn id="94" dur="2000" fill="hold"/>
                                        <p:tgtEl>
                                          <p:spTgt spid="338"/>
                                        </p:tgtEl>
                                        <p:attrNameLst>
                                          <p:attrName>ppt_w</p:attrName>
                                        </p:attrNameLst>
                                      </p:cBhvr>
                                      <p:tavLst>
                                        <p:tav tm="0" fmla="#ppt_w*sin(2.5*pi*$)">
                                          <p:val>
                                            <p:fltVal val="0"/>
                                          </p:val>
                                        </p:tav>
                                        <p:tav tm="100000">
                                          <p:val>
                                            <p:fltVal val="1"/>
                                          </p:val>
                                        </p:tav>
                                      </p:tavLst>
                                    </p:anim>
                                    <p:anim calcmode="lin" valueType="num">
                                      <p:cBhvr>
                                        <p:cTn id="95" dur="2000" fill="hold"/>
                                        <p:tgtEl>
                                          <p:spTgt spid="338"/>
                                        </p:tgtEl>
                                        <p:attrNameLst>
                                          <p:attrName>ppt_h</p:attrName>
                                        </p:attrNameLst>
                                      </p:cBhvr>
                                      <p:tavLst>
                                        <p:tav tm="0">
                                          <p:val>
                                            <p:strVal val="#ppt_h"/>
                                          </p:val>
                                        </p:tav>
                                        <p:tav tm="100000">
                                          <p:val>
                                            <p:strVal val="#ppt_h"/>
                                          </p:val>
                                        </p:tav>
                                      </p:tavLst>
                                    </p:anim>
                                  </p:childTnLst>
                                </p:cTn>
                              </p:par>
                              <p:par>
                                <p:cTn id="96" presetID="45" presetClass="entr" presetSubtype="0" fill="hold" grpId="0" nodeType="withEffect">
                                  <p:stCondLst>
                                    <p:cond delay="0"/>
                                  </p:stCondLst>
                                  <p:childTnLst>
                                    <p:set>
                                      <p:cBhvr>
                                        <p:cTn id="97" dur="1" fill="hold">
                                          <p:stCondLst>
                                            <p:cond delay="0"/>
                                          </p:stCondLst>
                                        </p:cTn>
                                        <p:tgtEl>
                                          <p:spTgt spid="337"/>
                                        </p:tgtEl>
                                        <p:attrNameLst>
                                          <p:attrName>style.visibility</p:attrName>
                                        </p:attrNameLst>
                                      </p:cBhvr>
                                      <p:to>
                                        <p:strVal val="visible"/>
                                      </p:to>
                                    </p:set>
                                    <p:animEffect transition="in" filter="fade">
                                      <p:cBhvr>
                                        <p:cTn id="98" dur="2000"/>
                                        <p:tgtEl>
                                          <p:spTgt spid="337"/>
                                        </p:tgtEl>
                                      </p:cBhvr>
                                    </p:animEffect>
                                    <p:anim calcmode="lin" valueType="num">
                                      <p:cBhvr>
                                        <p:cTn id="99" dur="2000" fill="hold"/>
                                        <p:tgtEl>
                                          <p:spTgt spid="337"/>
                                        </p:tgtEl>
                                        <p:attrNameLst>
                                          <p:attrName>ppt_w</p:attrName>
                                        </p:attrNameLst>
                                      </p:cBhvr>
                                      <p:tavLst>
                                        <p:tav tm="0" fmla="#ppt_w*sin(2.5*pi*$)">
                                          <p:val>
                                            <p:fltVal val="0"/>
                                          </p:val>
                                        </p:tav>
                                        <p:tav tm="100000">
                                          <p:val>
                                            <p:fltVal val="1"/>
                                          </p:val>
                                        </p:tav>
                                      </p:tavLst>
                                    </p:anim>
                                    <p:anim calcmode="lin" valueType="num">
                                      <p:cBhvr>
                                        <p:cTn id="100" dur="2000" fill="hold"/>
                                        <p:tgtEl>
                                          <p:spTgt spid="337"/>
                                        </p:tgtEl>
                                        <p:attrNameLst>
                                          <p:attrName>ppt_h</p:attrName>
                                        </p:attrNameLst>
                                      </p:cBhvr>
                                      <p:tavLst>
                                        <p:tav tm="0">
                                          <p:val>
                                            <p:strVal val="#ppt_h"/>
                                          </p:val>
                                        </p:tav>
                                        <p:tav tm="100000">
                                          <p:val>
                                            <p:strVal val="#ppt_h"/>
                                          </p:val>
                                        </p:tav>
                                      </p:tavLst>
                                    </p:anim>
                                  </p:childTnLst>
                                </p:cTn>
                              </p:par>
                            </p:childTnLst>
                          </p:cTn>
                        </p:par>
                        <p:par>
                          <p:cTn id="101" fill="hold">
                            <p:stCondLst>
                              <p:cond delay="14000"/>
                            </p:stCondLst>
                            <p:childTnLst>
                              <p:par>
                                <p:cTn id="102" presetID="53" presetClass="entr" presetSubtype="16" fill="hold" grpId="0" nodeType="afterEffect">
                                  <p:stCondLst>
                                    <p:cond delay="0"/>
                                  </p:stCondLst>
                                  <p:childTnLst>
                                    <p:set>
                                      <p:cBhvr>
                                        <p:cTn id="103" dur="1" fill="hold">
                                          <p:stCondLst>
                                            <p:cond delay="0"/>
                                          </p:stCondLst>
                                        </p:cTn>
                                        <p:tgtEl>
                                          <p:spTgt spid="339"/>
                                        </p:tgtEl>
                                        <p:attrNameLst>
                                          <p:attrName>style.visibility</p:attrName>
                                        </p:attrNameLst>
                                      </p:cBhvr>
                                      <p:to>
                                        <p:strVal val="visible"/>
                                      </p:to>
                                    </p:set>
                                    <p:anim calcmode="lin" valueType="num">
                                      <p:cBhvr>
                                        <p:cTn id="104" dur="500" fill="hold"/>
                                        <p:tgtEl>
                                          <p:spTgt spid="339"/>
                                        </p:tgtEl>
                                        <p:attrNameLst>
                                          <p:attrName>ppt_w</p:attrName>
                                        </p:attrNameLst>
                                      </p:cBhvr>
                                      <p:tavLst>
                                        <p:tav tm="0">
                                          <p:val>
                                            <p:fltVal val="0"/>
                                          </p:val>
                                        </p:tav>
                                        <p:tav tm="100000">
                                          <p:val>
                                            <p:strVal val="#ppt_w"/>
                                          </p:val>
                                        </p:tav>
                                      </p:tavLst>
                                    </p:anim>
                                    <p:anim calcmode="lin" valueType="num">
                                      <p:cBhvr>
                                        <p:cTn id="105" dur="500" fill="hold"/>
                                        <p:tgtEl>
                                          <p:spTgt spid="339"/>
                                        </p:tgtEl>
                                        <p:attrNameLst>
                                          <p:attrName>ppt_h</p:attrName>
                                        </p:attrNameLst>
                                      </p:cBhvr>
                                      <p:tavLst>
                                        <p:tav tm="0">
                                          <p:val>
                                            <p:fltVal val="0"/>
                                          </p:val>
                                        </p:tav>
                                        <p:tav tm="100000">
                                          <p:val>
                                            <p:strVal val="#ppt_h"/>
                                          </p:val>
                                        </p:tav>
                                      </p:tavLst>
                                    </p:anim>
                                    <p:animEffect transition="in" filter="fade">
                                      <p:cBhvr>
                                        <p:cTn id="106" dur="500"/>
                                        <p:tgtEl>
                                          <p:spTgt spid="3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4" grpId="0"/>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EF342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8397B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222A49">
              <a:alpha val="7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B5B5B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EF3425"/>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397B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44546B"/>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62768F"/>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EF3425"/>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44546B"/>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2C3749"/>
                </a:solidFill>
                <a:latin typeface="Candara" panose="020E0502030303020204" pitchFamily="34" charset="0"/>
              </a:rPr>
              <a:t>LOREM IPSUM</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62768F"/>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B5B5B5"/>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EF342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B5B5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222A49"/>
          </a:solidFill>
          <a:ln w="25400">
            <a:solidFill>
              <a:srgbClr val="EF342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EF342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222A49"/>
          </a:solidFill>
          <a:ln w="25400">
            <a:solidFill>
              <a:srgbClr val="8397B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8397B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222A49"/>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222A49"/>
          </a:solidFill>
          <a:ln w="25400">
            <a:solidFill>
              <a:srgbClr val="2C374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2C374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222A49"/>
          </a:solidFill>
          <a:ln w="25400">
            <a:solidFill>
              <a:srgbClr val="62768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62768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222A49"/>
          </a:solidFill>
          <a:ln w="25400">
            <a:solidFill>
              <a:srgbClr val="B5B5B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B5B5B5"/>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EF342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B5B5B5"/>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62768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85087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EF3425"/>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EF3425"/>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4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397B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397B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a:blip r:embed="rId5">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44546B"/>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44546B"/>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a:blip r:embed="rId6">
                <a:alphaModFix amt="40000"/>
              </a:blip>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2C3749"/>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2C3749"/>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rgbClr val="222A49">
              <a:alpha val="5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EF3425"/>
                </a:solidFill>
                <a:latin typeface="Candara" panose="020E0502030303020204" pitchFamily="34" charset="0"/>
              </a:rPr>
              <a:t>LOREM IPSUM</a:t>
            </a:r>
          </a:p>
          <a:p>
            <a:pPr algn="ctr"/>
            <a:r>
              <a:rPr lang="en-US" sz="3200" b="1" dirty="0">
                <a:solidFill>
                  <a:srgbClr val="EF3425"/>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8397B1"/>
                </a:solidFill>
                <a:latin typeface="Candara" panose="020E0502030303020204" pitchFamily="34" charset="0"/>
              </a:rPr>
              <a:t>LOREM IPSUM</a:t>
            </a:r>
          </a:p>
          <a:p>
            <a:pPr algn="ctr"/>
            <a:r>
              <a:rPr lang="en-US" sz="3200" b="1" dirty="0">
                <a:solidFill>
                  <a:srgbClr val="8397B1"/>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EF342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397B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2C3749"/>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62768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5B5B5"/>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EF342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EF342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397B1"/>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397B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62768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62768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2C3749"/>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2C3749"/>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5B5B5"/>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5B5B5"/>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5409913"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2299807"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2277275" y="4309908"/>
            <a:ext cx="4023360" cy="2316538"/>
            <a:chOff x="5715810" y="1748884"/>
            <a:chExt cx="4023360" cy="2316538"/>
          </a:xfrm>
          <a:solidFill>
            <a:srgbClr val="44546B"/>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5409913"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5418899"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5987499"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2842457"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8553639"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3485756"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6519763"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3379965"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6512603"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47087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500" fill="hold"/>
                                        <p:tgtEl>
                                          <p:spTgt spid="20"/>
                                        </p:tgtEl>
                                        <p:attrNameLst>
                                          <p:attrName>ppt_x</p:attrName>
                                        </p:attrNameLst>
                                      </p:cBhvr>
                                      <p:tavLst>
                                        <p:tav tm="0">
                                          <p:val>
                                            <p:strVal val="1+#ppt_w/2"/>
                                          </p:val>
                                        </p:tav>
                                        <p:tav tm="100000">
                                          <p:val>
                                            <p:strVal val="#ppt_x"/>
                                          </p:val>
                                        </p:tav>
                                      </p:tavLst>
                                    </p:anim>
                                    <p:anim calcmode="lin" valueType="num">
                                      <p:cBhvr additive="base">
                                        <p:cTn id="42" dur="500" fill="hold"/>
                                        <p:tgtEl>
                                          <p:spTgt spid="20"/>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wipe(up)">
                                      <p:cBhvr>
                                        <p:cTn id="52" dur="500"/>
                                        <p:tgtEl>
                                          <p:spTgt spid="44"/>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1"/>
                                        </p:tgtEl>
                                        <p:attrNameLst>
                                          <p:attrName>style.visibility</p:attrName>
                                        </p:attrNameLst>
                                      </p:cBhvr>
                                      <p:to>
                                        <p:strVal val="visible"/>
                                      </p:to>
                                    </p:set>
                                    <p:anim calcmode="lin" valueType="num">
                                      <p:cBhvr additive="base">
                                        <p:cTn id="56" dur="500" fill="hold"/>
                                        <p:tgtEl>
                                          <p:spTgt spid="21"/>
                                        </p:tgtEl>
                                        <p:attrNameLst>
                                          <p:attrName>ppt_x</p:attrName>
                                        </p:attrNameLst>
                                      </p:cBhvr>
                                      <p:tavLst>
                                        <p:tav tm="0">
                                          <p:val>
                                            <p:strVal val="1+#ppt_w/2"/>
                                          </p:val>
                                        </p:tav>
                                        <p:tav tm="100000">
                                          <p:val>
                                            <p:strVal val="#ppt_x"/>
                                          </p:val>
                                        </p:tav>
                                      </p:tavLst>
                                    </p:anim>
                                    <p:anim calcmode="lin" valueType="num">
                                      <p:cBhvr additive="base">
                                        <p:cTn id="57" dur="500" fill="hold"/>
                                        <p:tgtEl>
                                          <p:spTgt spid="21"/>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 calcmode="lin" valueType="num">
                                      <p:cBhvr>
                                        <p:cTn id="61" dur="500" fill="hold"/>
                                        <p:tgtEl>
                                          <p:spTgt spid="27"/>
                                        </p:tgtEl>
                                        <p:attrNameLst>
                                          <p:attrName>ppt_w</p:attrName>
                                        </p:attrNameLst>
                                      </p:cBhvr>
                                      <p:tavLst>
                                        <p:tav tm="0">
                                          <p:val>
                                            <p:fltVal val="0"/>
                                          </p:val>
                                        </p:tav>
                                        <p:tav tm="100000">
                                          <p:val>
                                            <p:strVal val="#ppt_w"/>
                                          </p:val>
                                        </p:tav>
                                      </p:tavLst>
                                    </p:anim>
                                    <p:anim calcmode="lin" valueType="num">
                                      <p:cBhvr>
                                        <p:cTn id="62" dur="500" fill="hold"/>
                                        <p:tgtEl>
                                          <p:spTgt spid="27"/>
                                        </p:tgtEl>
                                        <p:attrNameLst>
                                          <p:attrName>ppt_h</p:attrName>
                                        </p:attrNameLst>
                                      </p:cBhvr>
                                      <p:tavLst>
                                        <p:tav tm="0">
                                          <p:val>
                                            <p:fltVal val="0"/>
                                          </p:val>
                                        </p:tav>
                                        <p:tav tm="100000">
                                          <p:val>
                                            <p:strVal val="#ppt_h"/>
                                          </p:val>
                                        </p:tav>
                                      </p:tavLst>
                                    </p:anim>
                                    <p:animEffect transition="in" filter="fade">
                                      <p:cBhvr>
                                        <p:cTn id="63" dur="500"/>
                                        <p:tgtEl>
                                          <p:spTgt spid="27"/>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19" name="Group 18"/>
          <p:cNvGrpSpPr/>
          <p:nvPr/>
        </p:nvGrpSpPr>
        <p:grpSpPr>
          <a:xfrm>
            <a:off x="4043689" y="1852446"/>
            <a:ext cx="4023360" cy="2316538"/>
            <a:chOff x="1545344" y="1748884"/>
            <a:chExt cx="4023360" cy="2316538"/>
          </a:xfrm>
          <a:solidFill>
            <a:srgbClr val="8397B1"/>
          </a:solidFill>
        </p:grpSpPr>
        <p:sp>
          <p:nvSpPr>
            <p:cNvPr id="10" name="Freeform 9"/>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8397B1">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933583" y="1845008"/>
            <a:ext cx="4023360" cy="2316538"/>
            <a:chOff x="5732418" y="4185578"/>
            <a:chExt cx="4023360" cy="2316538"/>
          </a:xfrm>
          <a:solidFill>
            <a:srgbClr val="EF3425"/>
          </a:solidFill>
        </p:grpSpPr>
        <p:sp>
          <p:nvSpPr>
            <p:cNvPr id="13" name="Freeform 12"/>
            <p:cNvSpPr>
              <a:spLocks noChangeAspect="1"/>
            </p:cNvSpPr>
            <p:nvPr/>
          </p:nvSpPr>
          <p:spPr>
            <a:xfrm>
              <a:off x="5732418" y="4185578"/>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EF342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reeform 13"/>
            <p:cNvSpPr/>
            <p:nvPr/>
          </p:nvSpPr>
          <p:spPr>
            <a:xfrm>
              <a:off x="5941104" y="4305734"/>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0" name="Group 19"/>
          <p:cNvGrpSpPr/>
          <p:nvPr/>
        </p:nvGrpSpPr>
        <p:grpSpPr>
          <a:xfrm>
            <a:off x="911051" y="4309908"/>
            <a:ext cx="4023360" cy="2316538"/>
            <a:chOff x="5715810" y="1748884"/>
            <a:chExt cx="4023360" cy="2316538"/>
          </a:xfrm>
          <a:solidFill>
            <a:srgbClr val="2C3749"/>
          </a:solidFill>
        </p:grpSpPr>
        <p:sp>
          <p:nvSpPr>
            <p:cNvPr id="15" name="Freeform 14"/>
            <p:cNvSpPr>
              <a:spLocks noChangeAspect="1"/>
            </p:cNvSpPr>
            <p:nvPr/>
          </p:nvSpPr>
          <p:spPr>
            <a:xfrm flipV="1">
              <a:off x="5715810"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2C3749">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15"/>
            <p:cNvSpPr/>
            <p:nvPr/>
          </p:nvSpPr>
          <p:spPr>
            <a:xfrm flipV="1">
              <a:off x="5924496"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p:cNvGrpSpPr/>
          <p:nvPr/>
        </p:nvGrpSpPr>
        <p:grpSpPr>
          <a:xfrm>
            <a:off x="4043689" y="4309908"/>
            <a:ext cx="4023360" cy="2316538"/>
            <a:chOff x="1545344" y="4177553"/>
            <a:chExt cx="4023360" cy="2316538"/>
          </a:xfrm>
          <a:solidFill>
            <a:srgbClr val="62768F"/>
          </a:solidFill>
        </p:grpSpPr>
        <p:sp>
          <p:nvSpPr>
            <p:cNvPr id="17" name="Freeform 16"/>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62768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Freeform 37"/>
          <p:cNvSpPr>
            <a:spLocks noChangeAspect="1" noEditPoints="1"/>
          </p:cNvSpPr>
          <p:nvPr/>
        </p:nvSpPr>
        <p:spPr bwMode="auto">
          <a:xfrm>
            <a:off x="4052675" y="2039552"/>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7" name="Freeform 172"/>
          <p:cNvSpPr>
            <a:spLocks noChangeAspect="1" noEditPoints="1"/>
          </p:cNvSpPr>
          <p:nvPr/>
        </p:nvSpPr>
        <p:spPr bwMode="auto">
          <a:xfrm>
            <a:off x="4621275" y="4544611"/>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8" name="Group 27"/>
          <p:cNvGrpSpPr>
            <a:grpSpLocks noChangeAspect="1"/>
          </p:cNvGrpSpPr>
          <p:nvPr/>
        </p:nvGrpSpPr>
        <p:grpSpPr>
          <a:xfrm>
            <a:off x="1476233" y="4649038"/>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2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7187415" y="2071430"/>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3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 name="Text Placeholder 3"/>
          <p:cNvSpPr txBox="1">
            <a:spLocks/>
          </p:cNvSpPr>
          <p:nvPr/>
        </p:nvSpPr>
        <p:spPr>
          <a:xfrm>
            <a:off x="2119532" y="239001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Placeholder 3"/>
          <p:cNvSpPr txBox="1">
            <a:spLocks/>
          </p:cNvSpPr>
          <p:nvPr/>
        </p:nvSpPr>
        <p:spPr>
          <a:xfrm>
            <a:off x="5153539" y="2373018"/>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Placeholder 3"/>
          <p:cNvSpPr txBox="1">
            <a:spLocks/>
          </p:cNvSpPr>
          <p:nvPr/>
        </p:nvSpPr>
        <p:spPr>
          <a:xfrm>
            <a:off x="2013741"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5" name="Text Placeholder 3"/>
          <p:cNvSpPr txBox="1">
            <a:spLocks/>
          </p:cNvSpPr>
          <p:nvPr/>
        </p:nvSpPr>
        <p:spPr>
          <a:xfrm>
            <a:off x="5146379" y="4858953"/>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8" name="Group 47"/>
          <p:cNvGrpSpPr/>
          <p:nvPr/>
        </p:nvGrpSpPr>
        <p:grpSpPr>
          <a:xfrm>
            <a:off x="7158639" y="1859884"/>
            <a:ext cx="4023360" cy="2316538"/>
            <a:chOff x="1545344" y="1748884"/>
            <a:chExt cx="4023360" cy="2316538"/>
          </a:xfrm>
          <a:solidFill>
            <a:srgbClr val="44546B"/>
          </a:solidFill>
        </p:grpSpPr>
        <p:sp>
          <p:nvSpPr>
            <p:cNvPr id="49" name="Freeform 48"/>
            <p:cNvSpPr>
              <a:spLocks noChangeAspect="1"/>
            </p:cNvSpPr>
            <p:nvPr/>
          </p:nvSpPr>
          <p:spPr>
            <a:xfrm>
              <a:off x="1545344" y="1748884"/>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44546B">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1754030" y="1869040"/>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2" name="Group 51"/>
          <p:cNvGrpSpPr/>
          <p:nvPr/>
        </p:nvGrpSpPr>
        <p:grpSpPr>
          <a:xfrm>
            <a:off x="7158639" y="4317346"/>
            <a:ext cx="4023360" cy="2316538"/>
            <a:chOff x="1545344" y="4177553"/>
            <a:chExt cx="4023360" cy="2316538"/>
          </a:xfrm>
          <a:solidFill>
            <a:srgbClr val="B5B5B5"/>
          </a:solidFill>
        </p:grpSpPr>
        <p:sp>
          <p:nvSpPr>
            <p:cNvPr id="53" name="Freeform 52"/>
            <p:cNvSpPr>
              <a:spLocks noChangeAspect="1"/>
            </p:cNvSpPr>
            <p:nvPr/>
          </p:nvSpPr>
          <p:spPr>
            <a:xfrm flipV="1">
              <a:off x="1545344" y="4177553"/>
              <a:ext cx="4023360" cy="2316538"/>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solidFill>
              <a:srgbClr val="B5B5B5">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flipV="1">
              <a:off x="1754030" y="4297709"/>
              <a:ext cx="3605989" cy="2076226"/>
            </a:xfrm>
            <a:custGeom>
              <a:avLst/>
              <a:gdLst>
                <a:gd name="connsiteX0" fmla="*/ 970849 w 3605989"/>
                <a:gd name="connsiteY0" fmla="*/ 0 h 2076226"/>
                <a:gd name="connsiteX1" fmla="*/ 3605989 w 3605989"/>
                <a:gd name="connsiteY1" fmla="*/ 0 h 2076226"/>
                <a:gd name="connsiteX2" fmla="*/ 2635141 w 3605989"/>
                <a:gd name="connsiteY2" fmla="*/ 2076226 h 2076226"/>
                <a:gd name="connsiteX3" fmla="*/ 0 w 3605989"/>
                <a:gd name="connsiteY3" fmla="*/ 2076226 h 2076226"/>
              </a:gdLst>
              <a:ahLst/>
              <a:cxnLst>
                <a:cxn ang="0">
                  <a:pos x="connsiteX0" y="connsiteY0"/>
                </a:cxn>
                <a:cxn ang="0">
                  <a:pos x="connsiteX1" y="connsiteY1"/>
                </a:cxn>
                <a:cxn ang="0">
                  <a:pos x="connsiteX2" y="connsiteY2"/>
                </a:cxn>
                <a:cxn ang="0">
                  <a:pos x="connsiteX3" y="connsiteY3"/>
                </a:cxn>
              </a:cxnLst>
              <a:rect l="l" t="t" r="r" b="b"/>
              <a:pathLst>
                <a:path w="3605989" h="2076226">
                  <a:moveTo>
                    <a:pt x="970849" y="0"/>
                  </a:moveTo>
                  <a:lnTo>
                    <a:pt x="3605989" y="0"/>
                  </a:lnTo>
                  <a:lnTo>
                    <a:pt x="2635141" y="2076226"/>
                  </a:lnTo>
                  <a:lnTo>
                    <a:pt x="0" y="2076226"/>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Text Placeholder 3"/>
          <p:cNvSpPr txBox="1">
            <a:spLocks/>
          </p:cNvSpPr>
          <p:nvPr/>
        </p:nvSpPr>
        <p:spPr>
          <a:xfrm>
            <a:off x="8268489" y="2380456"/>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 Placeholder 3"/>
          <p:cNvSpPr txBox="1">
            <a:spLocks/>
          </p:cNvSpPr>
          <p:nvPr/>
        </p:nvSpPr>
        <p:spPr>
          <a:xfrm>
            <a:off x="8261329" y="4866391"/>
            <a:ext cx="182880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Freeform 202"/>
          <p:cNvSpPr>
            <a:spLocks noChangeAspect="1" noEditPoints="1"/>
          </p:cNvSpPr>
          <p:nvPr/>
        </p:nvSpPr>
        <p:spPr bwMode="auto">
          <a:xfrm>
            <a:off x="7696558" y="4501742"/>
            <a:ext cx="311754" cy="36576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41"/>
          <p:cNvSpPr>
            <a:spLocks noChangeAspect="1" noEditPoints="1"/>
          </p:cNvSpPr>
          <p:nvPr/>
        </p:nvSpPr>
        <p:spPr bwMode="auto">
          <a:xfrm>
            <a:off x="10193445" y="211118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0437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wipe(up)">
                                      <p:cBhvr>
                                        <p:cTn id="22" dur="500"/>
                                        <p:tgtEl>
                                          <p:spTgt spid="42"/>
                                        </p:tgtEl>
                                      </p:cBhvr>
                                    </p:animEffect>
                                  </p:childTnLst>
                                </p:cTn>
                              </p:par>
                            </p:childTnLst>
                          </p:cTn>
                        </p:par>
                        <p:par>
                          <p:cTn id="23" fill="hold">
                            <p:stCondLst>
                              <p:cond delay="2000"/>
                            </p:stCondLst>
                            <p:childTnLst>
                              <p:par>
                                <p:cTn id="24" presetID="2" presetClass="entr" presetSubtype="2" fill="hold" nodeType="afterEffect">
                                  <p:stCondLst>
                                    <p:cond delay="0"/>
                                  </p:stCondLst>
                                  <p:childTnLst>
                                    <p:set>
                                      <p:cBhvr>
                                        <p:cTn id="25" dur="1" fill="hold">
                                          <p:stCondLst>
                                            <p:cond delay="0"/>
                                          </p:stCondLst>
                                        </p:cTn>
                                        <p:tgtEl>
                                          <p:spTgt spid="19"/>
                                        </p:tgtEl>
                                        <p:attrNameLst>
                                          <p:attrName>style.visibility</p:attrName>
                                        </p:attrNameLst>
                                      </p:cBhvr>
                                      <p:to>
                                        <p:strVal val="visible"/>
                                      </p:to>
                                    </p:set>
                                    <p:anim calcmode="lin" valueType="num">
                                      <p:cBhvr additive="base">
                                        <p:cTn id="26" dur="500" fill="hold"/>
                                        <p:tgtEl>
                                          <p:spTgt spid="19"/>
                                        </p:tgtEl>
                                        <p:attrNameLst>
                                          <p:attrName>ppt_x</p:attrName>
                                        </p:attrNameLst>
                                      </p:cBhvr>
                                      <p:tavLst>
                                        <p:tav tm="0">
                                          <p:val>
                                            <p:strVal val="1+#ppt_w/2"/>
                                          </p:val>
                                        </p:tav>
                                        <p:tav tm="100000">
                                          <p:val>
                                            <p:strVal val="#ppt_x"/>
                                          </p:val>
                                        </p:tav>
                                      </p:tavLst>
                                    </p:anim>
                                    <p:anim calcmode="lin" valueType="num">
                                      <p:cBhvr additive="base">
                                        <p:cTn id="27" dur="500" fill="hold"/>
                                        <p:tgtEl>
                                          <p:spTgt spid="19"/>
                                        </p:tgtEl>
                                        <p:attrNameLst>
                                          <p:attrName>ppt_y</p:attrName>
                                        </p:attrNameLst>
                                      </p:cBhvr>
                                      <p:tavLst>
                                        <p:tav tm="0">
                                          <p:val>
                                            <p:strVal val="#ppt_y"/>
                                          </p:val>
                                        </p:tav>
                                        <p:tav tm="100000">
                                          <p:val>
                                            <p:strVal val="#ppt_y"/>
                                          </p:val>
                                        </p:tav>
                                      </p:tavLst>
                                    </p:anim>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 calcmode="lin" valueType="num">
                                      <p:cBhvr>
                                        <p:cTn id="31" dur="500" fill="hold"/>
                                        <p:tgtEl>
                                          <p:spTgt spid="37"/>
                                        </p:tgtEl>
                                        <p:attrNameLst>
                                          <p:attrName>ppt_w</p:attrName>
                                        </p:attrNameLst>
                                      </p:cBhvr>
                                      <p:tavLst>
                                        <p:tav tm="0">
                                          <p:val>
                                            <p:fltVal val="0"/>
                                          </p:val>
                                        </p:tav>
                                        <p:tav tm="100000">
                                          <p:val>
                                            <p:strVal val="#ppt_w"/>
                                          </p:val>
                                        </p:tav>
                                      </p:tavLst>
                                    </p:anim>
                                    <p:anim calcmode="lin" valueType="num">
                                      <p:cBhvr>
                                        <p:cTn id="32" dur="500" fill="hold"/>
                                        <p:tgtEl>
                                          <p:spTgt spid="37"/>
                                        </p:tgtEl>
                                        <p:attrNameLst>
                                          <p:attrName>ppt_h</p:attrName>
                                        </p:attrNameLst>
                                      </p:cBhvr>
                                      <p:tavLst>
                                        <p:tav tm="0">
                                          <p:val>
                                            <p:fltVal val="0"/>
                                          </p:val>
                                        </p:tav>
                                        <p:tav tm="100000">
                                          <p:val>
                                            <p:strVal val="#ppt_h"/>
                                          </p:val>
                                        </p:tav>
                                      </p:tavLst>
                                    </p:anim>
                                    <p:animEffect transition="in" filter="fade">
                                      <p:cBhvr>
                                        <p:cTn id="33" dur="500"/>
                                        <p:tgtEl>
                                          <p:spTgt spid="37"/>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43"/>
                                        </p:tgtEl>
                                        <p:attrNameLst>
                                          <p:attrName>style.visibility</p:attrName>
                                        </p:attrNameLst>
                                      </p:cBhvr>
                                      <p:to>
                                        <p:strVal val="visible"/>
                                      </p:to>
                                    </p:set>
                                    <p:animEffect transition="in" filter="wipe(up)">
                                      <p:cBhvr>
                                        <p:cTn id="37" dur="500"/>
                                        <p:tgtEl>
                                          <p:spTgt spid="43"/>
                                        </p:tgtEl>
                                      </p:cBhvr>
                                    </p:animEffect>
                                  </p:childTnLst>
                                </p:cTn>
                              </p:par>
                            </p:childTnLst>
                          </p:cTn>
                        </p:par>
                        <p:par>
                          <p:cTn id="38" fill="hold">
                            <p:stCondLst>
                              <p:cond delay="3500"/>
                            </p:stCondLst>
                            <p:childTnLst>
                              <p:par>
                                <p:cTn id="39" presetID="2" presetClass="entr" presetSubtype="2" fill="hold" nodeType="afterEffect">
                                  <p:stCondLst>
                                    <p:cond delay="0"/>
                                  </p:stCondLst>
                                  <p:childTnLst>
                                    <p:set>
                                      <p:cBhvr>
                                        <p:cTn id="40" dur="1" fill="hold">
                                          <p:stCondLst>
                                            <p:cond delay="0"/>
                                          </p:stCondLst>
                                        </p:cTn>
                                        <p:tgtEl>
                                          <p:spTgt spid="48"/>
                                        </p:tgtEl>
                                        <p:attrNameLst>
                                          <p:attrName>style.visibility</p:attrName>
                                        </p:attrNameLst>
                                      </p:cBhvr>
                                      <p:to>
                                        <p:strVal val="visible"/>
                                      </p:to>
                                    </p:set>
                                    <p:anim calcmode="lin" valueType="num">
                                      <p:cBhvr additive="base">
                                        <p:cTn id="41" dur="500" fill="hold"/>
                                        <p:tgtEl>
                                          <p:spTgt spid="48"/>
                                        </p:tgtEl>
                                        <p:attrNameLst>
                                          <p:attrName>ppt_x</p:attrName>
                                        </p:attrNameLst>
                                      </p:cBhvr>
                                      <p:tavLst>
                                        <p:tav tm="0">
                                          <p:val>
                                            <p:strVal val="1+#ppt_w/2"/>
                                          </p:val>
                                        </p:tav>
                                        <p:tav tm="100000">
                                          <p:val>
                                            <p:strVal val="#ppt_x"/>
                                          </p:val>
                                        </p:tav>
                                      </p:tavLst>
                                    </p:anim>
                                    <p:anim calcmode="lin" valueType="num">
                                      <p:cBhvr additive="base">
                                        <p:cTn id="42" dur="500" fill="hold"/>
                                        <p:tgtEl>
                                          <p:spTgt spid="48"/>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58"/>
                                        </p:tgtEl>
                                        <p:attrNameLst>
                                          <p:attrName>style.visibility</p:attrName>
                                        </p:attrNameLst>
                                      </p:cBhvr>
                                      <p:to>
                                        <p:strVal val="visible"/>
                                      </p:to>
                                    </p:set>
                                    <p:anim calcmode="lin" valueType="num">
                                      <p:cBhvr>
                                        <p:cTn id="46" dur="500" fill="hold"/>
                                        <p:tgtEl>
                                          <p:spTgt spid="58"/>
                                        </p:tgtEl>
                                        <p:attrNameLst>
                                          <p:attrName>ppt_w</p:attrName>
                                        </p:attrNameLst>
                                      </p:cBhvr>
                                      <p:tavLst>
                                        <p:tav tm="0">
                                          <p:val>
                                            <p:fltVal val="0"/>
                                          </p:val>
                                        </p:tav>
                                        <p:tav tm="100000">
                                          <p:val>
                                            <p:strVal val="#ppt_w"/>
                                          </p:val>
                                        </p:tav>
                                      </p:tavLst>
                                    </p:anim>
                                    <p:anim calcmode="lin" valueType="num">
                                      <p:cBhvr>
                                        <p:cTn id="47" dur="500" fill="hold"/>
                                        <p:tgtEl>
                                          <p:spTgt spid="58"/>
                                        </p:tgtEl>
                                        <p:attrNameLst>
                                          <p:attrName>ppt_h</p:attrName>
                                        </p:attrNameLst>
                                      </p:cBhvr>
                                      <p:tavLst>
                                        <p:tav tm="0">
                                          <p:val>
                                            <p:fltVal val="0"/>
                                          </p:val>
                                        </p:tav>
                                        <p:tav tm="100000">
                                          <p:val>
                                            <p:strVal val="#ppt_h"/>
                                          </p:val>
                                        </p:tav>
                                      </p:tavLst>
                                    </p:anim>
                                    <p:animEffect transition="in" filter="fade">
                                      <p:cBhvr>
                                        <p:cTn id="48" dur="500"/>
                                        <p:tgtEl>
                                          <p:spTgt spid="58"/>
                                        </p:tgtEl>
                                      </p:cBhvr>
                                    </p:animEffect>
                                  </p:childTnLst>
                                </p:cTn>
                              </p:par>
                            </p:childTnLst>
                          </p:cTn>
                        </p:par>
                        <p:par>
                          <p:cTn id="49" fill="hold">
                            <p:stCondLst>
                              <p:cond delay="4500"/>
                            </p:stCondLst>
                            <p:childTnLst>
                              <p:par>
                                <p:cTn id="50" presetID="22" presetClass="entr" presetSubtype="1" fill="hold" grpId="0" nodeType="after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wipe(up)">
                                      <p:cBhvr>
                                        <p:cTn id="52" dur="500"/>
                                        <p:tgtEl>
                                          <p:spTgt spid="55"/>
                                        </p:tgtEl>
                                      </p:cBhvr>
                                    </p:animEffect>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20"/>
                                        </p:tgtEl>
                                        <p:attrNameLst>
                                          <p:attrName>style.visibility</p:attrName>
                                        </p:attrNameLst>
                                      </p:cBhvr>
                                      <p:to>
                                        <p:strVal val="visible"/>
                                      </p:to>
                                    </p:set>
                                    <p:anim calcmode="lin" valueType="num">
                                      <p:cBhvr additive="base">
                                        <p:cTn id="56" dur="500" fill="hold"/>
                                        <p:tgtEl>
                                          <p:spTgt spid="20"/>
                                        </p:tgtEl>
                                        <p:attrNameLst>
                                          <p:attrName>ppt_x</p:attrName>
                                        </p:attrNameLst>
                                      </p:cBhvr>
                                      <p:tavLst>
                                        <p:tav tm="0">
                                          <p:val>
                                            <p:strVal val="1+#ppt_w/2"/>
                                          </p:val>
                                        </p:tav>
                                        <p:tav tm="100000">
                                          <p:val>
                                            <p:strVal val="#ppt_x"/>
                                          </p:val>
                                        </p:tav>
                                      </p:tavLst>
                                    </p:anim>
                                    <p:anim calcmode="lin" valueType="num">
                                      <p:cBhvr additive="base">
                                        <p:cTn id="57" dur="500" fill="hold"/>
                                        <p:tgtEl>
                                          <p:spTgt spid="20"/>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28"/>
                                        </p:tgtEl>
                                        <p:attrNameLst>
                                          <p:attrName>style.visibility</p:attrName>
                                        </p:attrNameLst>
                                      </p:cBhvr>
                                      <p:to>
                                        <p:strVal val="visible"/>
                                      </p:to>
                                    </p:set>
                                    <p:anim calcmode="lin" valueType="num">
                                      <p:cBhvr>
                                        <p:cTn id="61" dur="500" fill="hold"/>
                                        <p:tgtEl>
                                          <p:spTgt spid="28"/>
                                        </p:tgtEl>
                                        <p:attrNameLst>
                                          <p:attrName>ppt_w</p:attrName>
                                        </p:attrNameLst>
                                      </p:cBhvr>
                                      <p:tavLst>
                                        <p:tav tm="0">
                                          <p:val>
                                            <p:fltVal val="0"/>
                                          </p:val>
                                        </p:tav>
                                        <p:tav tm="100000">
                                          <p:val>
                                            <p:strVal val="#ppt_w"/>
                                          </p:val>
                                        </p:tav>
                                      </p:tavLst>
                                    </p:anim>
                                    <p:anim calcmode="lin" valueType="num">
                                      <p:cBhvr>
                                        <p:cTn id="62" dur="500" fill="hold"/>
                                        <p:tgtEl>
                                          <p:spTgt spid="28"/>
                                        </p:tgtEl>
                                        <p:attrNameLst>
                                          <p:attrName>ppt_h</p:attrName>
                                        </p:attrNameLst>
                                      </p:cBhvr>
                                      <p:tavLst>
                                        <p:tav tm="0">
                                          <p:val>
                                            <p:fltVal val="0"/>
                                          </p:val>
                                        </p:tav>
                                        <p:tav tm="100000">
                                          <p:val>
                                            <p:strVal val="#ppt_h"/>
                                          </p:val>
                                        </p:tav>
                                      </p:tavLst>
                                    </p:anim>
                                    <p:animEffect transition="in" filter="fade">
                                      <p:cBhvr>
                                        <p:cTn id="63" dur="500"/>
                                        <p:tgtEl>
                                          <p:spTgt spid="28"/>
                                        </p:tgtEl>
                                      </p:cBhvr>
                                    </p:animEffect>
                                  </p:childTnLst>
                                </p:cTn>
                              </p:par>
                            </p:childTnLst>
                          </p:cTn>
                        </p:par>
                        <p:par>
                          <p:cTn id="64" fill="hold">
                            <p:stCondLst>
                              <p:cond delay="6000"/>
                            </p:stCondLst>
                            <p:childTnLst>
                              <p:par>
                                <p:cTn id="65" presetID="22" presetClass="entr" presetSubtype="1" fill="hold" grpId="0" nodeType="afterEffect">
                                  <p:stCondLst>
                                    <p:cond delay="0"/>
                                  </p:stCondLst>
                                  <p:childTnLst>
                                    <p:set>
                                      <p:cBhvr>
                                        <p:cTn id="66" dur="1" fill="hold">
                                          <p:stCondLst>
                                            <p:cond delay="0"/>
                                          </p:stCondLst>
                                        </p:cTn>
                                        <p:tgtEl>
                                          <p:spTgt spid="44"/>
                                        </p:tgtEl>
                                        <p:attrNameLst>
                                          <p:attrName>style.visibility</p:attrName>
                                        </p:attrNameLst>
                                      </p:cBhvr>
                                      <p:to>
                                        <p:strVal val="visible"/>
                                      </p:to>
                                    </p:set>
                                    <p:animEffect transition="in" filter="wipe(up)">
                                      <p:cBhvr>
                                        <p:cTn id="67" dur="500"/>
                                        <p:tgtEl>
                                          <p:spTgt spid="44"/>
                                        </p:tgtEl>
                                      </p:cBhvr>
                                    </p:animEffect>
                                  </p:childTnLst>
                                </p:cTn>
                              </p:par>
                            </p:childTnLst>
                          </p:cTn>
                        </p:par>
                        <p:par>
                          <p:cTn id="68" fill="hold">
                            <p:stCondLst>
                              <p:cond delay="65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27"/>
                                        </p:tgtEl>
                                        <p:attrNameLst>
                                          <p:attrName>style.visibility</p:attrName>
                                        </p:attrNameLst>
                                      </p:cBhvr>
                                      <p:to>
                                        <p:strVal val="visible"/>
                                      </p:to>
                                    </p:set>
                                    <p:anim calcmode="lin" valueType="num">
                                      <p:cBhvr>
                                        <p:cTn id="76" dur="500" fill="hold"/>
                                        <p:tgtEl>
                                          <p:spTgt spid="27"/>
                                        </p:tgtEl>
                                        <p:attrNameLst>
                                          <p:attrName>ppt_w</p:attrName>
                                        </p:attrNameLst>
                                      </p:cBhvr>
                                      <p:tavLst>
                                        <p:tav tm="0">
                                          <p:val>
                                            <p:fltVal val="0"/>
                                          </p:val>
                                        </p:tav>
                                        <p:tav tm="100000">
                                          <p:val>
                                            <p:strVal val="#ppt_w"/>
                                          </p:val>
                                        </p:tav>
                                      </p:tavLst>
                                    </p:anim>
                                    <p:anim calcmode="lin" valueType="num">
                                      <p:cBhvr>
                                        <p:cTn id="77" dur="500" fill="hold"/>
                                        <p:tgtEl>
                                          <p:spTgt spid="27"/>
                                        </p:tgtEl>
                                        <p:attrNameLst>
                                          <p:attrName>ppt_h</p:attrName>
                                        </p:attrNameLst>
                                      </p:cBhvr>
                                      <p:tavLst>
                                        <p:tav tm="0">
                                          <p:val>
                                            <p:fltVal val="0"/>
                                          </p:val>
                                        </p:tav>
                                        <p:tav tm="100000">
                                          <p:val>
                                            <p:strVal val="#ppt_h"/>
                                          </p:val>
                                        </p:tav>
                                      </p:tavLst>
                                    </p:anim>
                                    <p:animEffect transition="in" filter="fade">
                                      <p:cBhvr>
                                        <p:cTn id="78" dur="500"/>
                                        <p:tgtEl>
                                          <p:spTgt spid="27"/>
                                        </p:tgtEl>
                                      </p:cBhvr>
                                    </p:animEffect>
                                  </p:childTnLst>
                                </p:cTn>
                              </p:par>
                            </p:childTnLst>
                          </p:cTn>
                        </p:par>
                        <p:par>
                          <p:cTn id="79" fill="hold">
                            <p:stCondLst>
                              <p:cond delay="7500"/>
                            </p:stCondLst>
                            <p:childTnLst>
                              <p:par>
                                <p:cTn id="80" presetID="22" presetClass="entr" presetSubtype="1"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up)">
                                      <p:cBhvr>
                                        <p:cTn id="82" dur="500"/>
                                        <p:tgtEl>
                                          <p:spTgt spid="45"/>
                                        </p:tgtEl>
                                      </p:cBhvr>
                                    </p:animEffect>
                                  </p:childTnLst>
                                </p:cTn>
                              </p:par>
                            </p:childTnLst>
                          </p:cTn>
                        </p:par>
                        <p:par>
                          <p:cTn id="83" fill="hold">
                            <p:stCondLst>
                              <p:cond delay="8000"/>
                            </p:stCondLst>
                            <p:childTnLst>
                              <p:par>
                                <p:cTn id="84" presetID="2" presetClass="entr" presetSubtype="2" fill="hold" nodeType="afterEffect">
                                  <p:stCondLst>
                                    <p:cond delay="0"/>
                                  </p:stCondLst>
                                  <p:childTnLst>
                                    <p:set>
                                      <p:cBhvr>
                                        <p:cTn id="85" dur="1" fill="hold">
                                          <p:stCondLst>
                                            <p:cond delay="0"/>
                                          </p:stCondLst>
                                        </p:cTn>
                                        <p:tgtEl>
                                          <p:spTgt spid="52"/>
                                        </p:tgtEl>
                                        <p:attrNameLst>
                                          <p:attrName>style.visibility</p:attrName>
                                        </p:attrNameLst>
                                      </p:cBhvr>
                                      <p:to>
                                        <p:strVal val="visible"/>
                                      </p:to>
                                    </p:set>
                                    <p:anim calcmode="lin" valueType="num">
                                      <p:cBhvr additive="base">
                                        <p:cTn id="86" dur="500" fill="hold"/>
                                        <p:tgtEl>
                                          <p:spTgt spid="52"/>
                                        </p:tgtEl>
                                        <p:attrNameLst>
                                          <p:attrName>ppt_x</p:attrName>
                                        </p:attrNameLst>
                                      </p:cBhvr>
                                      <p:tavLst>
                                        <p:tav tm="0">
                                          <p:val>
                                            <p:strVal val="1+#ppt_w/2"/>
                                          </p:val>
                                        </p:tav>
                                        <p:tav tm="100000">
                                          <p:val>
                                            <p:strVal val="#ppt_x"/>
                                          </p:val>
                                        </p:tav>
                                      </p:tavLst>
                                    </p:anim>
                                    <p:anim calcmode="lin" valueType="num">
                                      <p:cBhvr additive="base">
                                        <p:cTn id="87" dur="500" fill="hold"/>
                                        <p:tgtEl>
                                          <p:spTgt spid="52"/>
                                        </p:tgtEl>
                                        <p:attrNameLst>
                                          <p:attrName>ppt_y</p:attrName>
                                        </p:attrNameLst>
                                      </p:cBhvr>
                                      <p:tavLst>
                                        <p:tav tm="0">
                                          <p:val>
                                            <p:strVal val="#ppt_y"/>
                                          </p:val>
                                        </p:tav>
                                        <p:tav tm="100000">
                                          <p:val>
                                            <p:strVal val="#ppt_y"/>
                                          </p:val>
                                        </p:tav>
                                      </p:tavLst>
                                    </p:anim>
                                  </p:childTnLst>
                                </p:cTn>
                              </p:par>
                            </p:childTnLst>
                          </p:cTn>
                        </p:par>
                        <p:par>
                          <p:cTn id="88" fill="hold">
                            <p:stCondLst>
                              <p:cond delay="8500"/>
                            </p:stCondLst>
                            <p:childTnLst>
                              <p:par>
                                <p:cTn id="89" presetID="53" presetClass="entr" presetSubtype="16"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p:cTn id="91" dur="500" fill="hold"/>
                                        <p:tgtEl>
                                          <p:spTgt spid="57"/>
                                        </p:tgtEl>
                                        <p:attrNameLst>
                                          <p:attrName>ppt_w</p:attrName>
                                        </p:attrNameLst>
                                      </p:cBhvr>
                                      <p:tavLst>
                                        <p:tav tm="0">
                                          <p:val>
                                            <p:fltVal val="0"/>
                                          </p:val>
                                        </p:tav>
                                        <p:tav tm="100000">
                                          <p:val>
                                            <p:strVal val="#ppt_w"/>
                                          </p:val>
                                        </p:tav>
                                      </p:tavLst>
                                    </p:anim>
                                    <p:anim calcmode="lin" valueType="num">
                                      <p:cBhvr>
                                        <p:cTn id="92" dur="500" fill="hold"/>
                                        <p:tgtEl>
                                          <p:spTgt spid="57"/>
                                        </p:tgtEl>
                                        <p:attrNameLst>
                                          <p:attrName>ppt_h</p:attrName>
                                        </p:attrNameLst>
                                      </p:cBhvr>
                                      <p:tavLst>
                                        <p:tav tm="0">
                                          <p:val>
                                            <p:fltVal val="0"/>
                                          </p:val>
                                        </p:tav>
                                        <p:tav tm="100000">
                                          <p:val>
                                            <p:strVal val="#ppt_h"/>
                                          </p:val>
                                        </p:tav>
                                      </p:tavLst>
                                    </p:anim>
                                    <p:animEffect transition="in" filter="fade">
                                      <p:cBhvr>
                                        <p:cTn id="93" dur="500"/>
                                        <p:tgtEl>
                                          <p:spTgt spid="57"/>
                                        </p:tgtEl>
                                      </p:cBhvr>
                                    </p:animEffect>
                                  </p:childTnLst>
                                </p:cTn>
                              </p:par>
                            </p:childTnLst>
                          </p:cTn>
                        </p:par>
                        <p:par>
                          <p:cTn id="94" fill="hold">
                            <p:stCondLst>
                              <p:cond delay="9000"/>
                            </p:stCondLst>
                            <p:childTnLst>
                              <p:par>
                                <p:cTn id="95" presetID="22" presetClass="entr" presetSubtype="1" fill="hold" grpId="0" nodeType="afterEffect">
                                  <p:stCondLst>
                                    <p:cond delay="0"/>
                                  </p:stCondLst>
                                  <p:childTnLst>
                                    <p:set>
                                      <p:cBhvr>
                                        <p:cTn id="96" dur="1" fill="hold">
                                          <p:stCondLst>
                                            <p:cond delay="0"/>
                                          </p:stCondLst>
                                        </p:cTn>
                                        <p:tgtEl>
                                          <p:spTgt spid="56"/>
                                        </p:tgtEl>
                                        <p:attrNameLst>
                                          <p:attrName>style.visibility</p:attrName>
                                        </p:attrNameLst>
                                      </p:cBhvr>
                                      <p:to>
                                        <p:strVal val="visible"/>
                                      </p:to>
                                    </p:set>
                                    <p:animEffect transition="in" filter="wipe(up)">
                                      <p:cBhvr>
                                        <p:cTn id="9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42" grpId="0"/>
      <p:bldP spid="43" grpId="0"/>
      <p:bldP spid="44" grpId="0"/>
      <p:bldP spid="45" grpId="0"/>
      <p:bldP spid="46" grpId="0"/>
      <p:bldP spid="55" grpId="0"/>
      <p:bldP spid="56" grpId="0"/>
      <p:bldP spid="57" grpId="0" animBg="1"/>
      <p:bldP spid="58"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2C3749"/>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492716"/>
          </a:xfrm>
          <a:prstGeom prst="rect">
            <a:avLst/>
          </a:prstGeom>
          <a:noFill/>
        </p:spPr>
        <p:txBody>
          <a:bodyPr wrap="square" rtlCol="0">
            <a:spAutoFit/>
          </a:bodyPr>
          <a:lstStyle/>
          <a:p>
            <a:pPr algn="ctr"/>
            <a:r>
              <a:rPr lang="en-US" sz="1300" dirty="0">
                <a:solidFill>
                  <a:srgbClr val="2C3749"/>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44546B"/>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492716"/>
          </a:xfrm>
          <a:prstGeom prst="rect">
            <a:avLst/>
          </a:prstGeom>
          <a:noFill/>
        </p:spPr>
        <p:txBody>
          <a:bodyPr wrap="square" rtlCol="0">
            <a:spAutoFit/>
          </a:bodyPr>
          <a:lstStyle/>
          <a:p>
            <a:pPr algn="ctr"/>
            <a:r>
              <a:rPr lang="en-US" sz="1300" dirty="0">
                <a:solidFill>
                  <a:srgbClr val="44546B"/>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397B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492716"/>
          </a:xfrm>
          <a:prstGeom prst="rect">
            <a:avLst/>
          </a:prstGeom>
          <a:noFill/>
        </p:spPr>
        <p:txBody>
          <a:bodyPr wrap="square" rtlCol="0">
            <a:spAutoFit/>
          </a:bodyPr>
          <a:lstStyle/>
          <a:p>
            <a:pPr algn="ctr"/>
            <a:r>
              <a:rPr lang="en-US" sz="1300" dirty="0">
                <a:solidFill>
                  <a:srgbClr val="8397B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EF3425"/>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492716"/>
          </a:xfrm>
          <a:prstGeom prst="rect">
            <a:avLst/>
          </a:prstGeom>
          <a:noFill/>
        </p:spPr>
        <p:txBody>
          <a:bodyPr wrap="square" rtlCol="0">
            <a:spAutoFit/>
          </a:bodyPr>
          <a:lstStyle/>
          <a:p>
            <a:pPr algn="ctr"/>
            <a:r>
              <a:rPr lang="en-US" sz="1300" dirty="0">
                <a:solidFill>
                  <a:srgbClr val="EF3425"/>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8397B1"/>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r>
                <a:rPr lang="en-US" sz="1300" dirty="0">
                  <a:solidFill>
                    <a:srgbClr val="8397B1"/>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EF3425"/>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r>
                <a:rPr lang="en-US" sz="1300" dirty="0">
                  <a:solidFill>
                    <a:srgbClr val="EF3425"/>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47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2C3749"/>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2C3749"/>
                  </a:solidFill>
                  <a:latin typeface="Candara" panose="020E0502030303020204" pitchFamily="34" charset="0"/>
                </a:rPr>
                <a:t>LOREM IPSUM</a:t>
              </a:r>
              <a:r>
                <a:rPr lang="en-US" sz="1300" dirty="0">
                  <a:solidFill>
                    <a:srgbClr val="2C3749"/>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62768F"/>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r>
                <a:rPr lang="en-US" sz="1300" dirty="0">
                  <a:solidFill>
                    <a:srgbClr val="62768F"/>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5B5B5"/>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r>
                <a:rPr lang="en-US" sz="1300" dirty="0">
                  <a:solidFill>
                    <a:srgbClr val="B5B5B5"/>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EF3425">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EF3425"/>
                </a:solidFill>
                <a:latin typeface="Candara" panose="020E0502030303020204" pitchFamily="34" charset="0"/>
              </a:rPr>
              <a:t>72%</a:t>
            </a:r>
            <a:endParaRPr lang="en-US" sz="2000" b="1" dirty="0">
              <a:solidFill>
                <a:srgbClr val="EF3425"/>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8397B1"/>
                </a:solidFill>
                <a:latin typeface="Candara" panose="020E0502030303020204" pitchFamily="34" charset="0"/>
              </a:rPr>
              <a:t>28%</a:t>
            </a:r>
            <a:endParaRPr lang="en-US" sz="2000" b="1" dirty="0">
              <a:solidFill>
                <a:srgbClr val="8397B1"/>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0" y="3460173"/>
            <a:ext cx="3335482" cy="339782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0" y="-1"/>
            <a:ext cx="3335482" cy="3377045"/>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3435928" y="-2"/>
            <a:ext cx="2611581" cy="685800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6147955" y="0"/>
            <a:ext cx="2971800" cy="3397827"/>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220200" y="0"/>
            <a:ext cx="2971800" cy="3397827"/>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88728" y="459736"/>
            <a:ext cx="2958025" cy="173736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5" name="TextBox 14"/>
          <p:cNvSpPr txBox="1"/>
          <p:nvPr/>
        </p:nvSpPr>
        <p:spPr>
          <a:xfrm>
            <a:off x="6764482" y="4323723"/>
            <a:ext cx="5167491"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3" name="Right Triangle 2"/>
          <p:cNvSpPr/>
          <p:nvPr/>
        </p:nvSpPr>
        <p:spPr>
          <a:xfrm rot="16200000">
            <a:off x="1963881" y="2005444"/>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ight Triangle 15"/>
          <p:cNvSpPr/>
          <p:nvPr/>
        </p:nvSpPr>
        <p:spPr>
          <a:xfrm rot="5400000">
            <a:off x="6147955" y="3460173"/>
            <a:ext cx="1371600" cy="1371600"/>
          </a:xfrm>
          <a:prstGeom prst="rtTriangle">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93633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anim calcmode="lin" valueType="num">
                                      <p:cBhvr>
                                        <p:cTn id="10" dur="500" fill="hold"/>
                                        <p:tgtEl>
                                          <p:spTgt spid="11"/>
                                        </p:tgtEl>
                                        <p:attrNameLst>
                                          <p:attrName>ppt_x</p:attrName>
                                        </p:attrNameLst>
                                      </p:cBhvr>
                                      <p:tavLst>
                                        <p:tav tm="0">
                                          <p:val>
                                            <p:fltVal val="0.5"/>
                                          </p:val>
                                        </p:tav>
                                        <p:tav tm="100000">
                                          <p:val>
                                            <p:strVal val="#ppt_x"/>
                                          </p:val>
                                        </p:tav>
                                      </p:tavLst>
                                    </p:anim>
                                    <p:anim calcmode="lin" valueType="num">
                                      <p:cBhvr>
                                        <p:cTn id="11" dur="500" fill="hold"/>
                                        <p:tgtEl>
                                          <p:spTgt spid="11"/>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anim calcmode="lin" valueType="num">
                                      <p:cBhvr>
                                        <p:cTn id="18" dur="500" fill="hold"/>
                                        <p:tgtEl>
                                          <p:spTgt spid="3"/>
                                        </p:tgtEl>
                                        <p:attrNameLst>
                                          <p:attrName>ppt_x</p:attrName>
                                        </p:attrNameLst>
                                      </p:cBhvr>
                                      <p:tavLst>
                                        <p:tav tm="0">
                                          <p:val>
                                            <p:fltVal val="0.5"/>
                                          </p:val>
                                        </p:tav>
                                        <p:tav tm="100000">
                                          <p:val>
                                            <p:strVal val="#ppt_x"/>
                                          </p:val>
                                        </p:tav>
                                      </p:tavLst>
                                    </p:anim>
                                    <p:anim calcmode="lin" valueType="num">
                                      <p:cBhvr>
                                        <p:cTn id="19" dur="500" fill="hold"/>
                                        <p:tgtEl>
                                          <p:spTgt spid="3"/>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22" presetClass="entr" presetSubtype="8" fill="hold" grpId="0" nodeType="afterEffect">
                                  <p:stCondLst>
                                    <p:cond delay="0"/>
                                  </p:stCondLst>
                                  <p:childTnLst>
                                    <p:set>
                                      <p:cBhvr>
                                        <p:cTn id="22" dur="1" fill="hold">
                                          <p:stCondLst>
                                            <p:cond delay="0"/>
                                          </p:stCondLst>
                                        </p:cTn>
                                        <p:tgtEl>
                                          <p:spTgt spid="9"/>
                                        </p:tgtEl>
                                        <p:attrNameLst>
                                          <p:attrName>style.visibility</p:attrName>
                                        </p:attrNameLst>
                                      </p:cBhvr>
                                      <p:to>
                                        <p:strVal val="visible"/>
                                      </p:to>
                                    </p:set>
                                    <p:animEffect transition="in" filter="wipe(left)">
                                      <p:cBhvr>
                                        <p:cTn id="23" dur="500"/>
                                        <p:tgtEl>
                                          <p:spTgt spid="9"/>
                                        </p:tgtEl>
                                      </p:cBhvr>
                                    </p:animEffect>
                                  </p:childTnLst>
                                </p:cTn>
                              </p:par>
                            </p:childTnLst>
                          </p:cTn>
                        </p:par>
                        <p:par>
                          <p:cTn id="24" fill="hold">
                            <p:stCondLst>
                              <p:cond delay="1500"/>
                            </p:stCondLst>
                            <p:childTnLst>
                              <p:par>
                                <p:cTn id="25" presetID="53" presetClass="entr" presetSubtype="52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anim calcmode="lin" valueType="num">
                                      <p:cBhvr>
                                        <p:cTn id="30" dur="500" fill="hold"/>
                                        <p:tgtEl>
                                          <p:spTgt spid="16"/>
                                        </p:tgtEl>
                                        <p:attrNameLst>
                                          <p:attrName>ppt_x</p:attrName>
                                        </p:attrNameLst>
                                      </p:cBhvr>
                                      <p:tavLst>
                                        <p:tav tm="0">
                                          <p:val>
                                            <p:fltVal val="0.5"/>
                                          </p:val>
                                        </p:tav>
                                        <p:tav tm="100000">
                                          <p:val>
                                            <p:strVal val="#ppt_x"/>
                                          </p:val>
                                        </p:tav>
                                      </p:tavLst>
                                    </p:anim>
                                    <p:anim calcmode="lin" valueType="num">
                                      <p:cBhvr>
                                        <p:cTn id="31" dur="500" fill="hold"/>
                                        <p:tgtEl>
                                          <p:spTgt spid="16"/>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22" presetClass="entr" presetSubtype="8"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left)">
                                      <p:cBhvr>
                                        <p:cTn id="35" dur="500"/>
                                        <p:tgtEl>
                                          <p:spTgt spid="15"/>
                                        </p:tgtEl>
                                      </p:cBhvr>
                                    </p:animEffect>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2"/>
                                        </p:tgtEl>
                                        <p:attrNameLst>
                                          <p:attrName>style.visibility</p:attrName>
                                        </p:attrNameLst>
                                      </p:cBhvr>
                                      <p:to>
                                        <p:strVal val="visible"/>
                                      </p:to>
                                    </p:set>
                                    <p:anim calcmode="lin" valueType="num">
                                      <p:cBhvr>
                                        <p:cTn id="39" dur="500" fill="hold"/>
                                        <p:tgtEl>
                                          <p:spTgt spid="2"/>
                                        </p:tgtEl>
                                        <p:attrNameLst>
                                          <p:attrName>ppt_w</p:attrName>
                                        </p:attrNameLst>
                                      </p:cBhvr>
                                      <p:tavLst>
                                        <p:tav tm="0">
                                          <p:val>
                                            <p:fltVal val="0"/>
                                          </p:val>
                                        </p:tav>
                                        <p:tav tm="100000">
                                          <p:val>
                                            <p:strVal val="#ppt_w"/>
                                          </p:val>
                                        </p:tav>
                                      </p:tavLst>
                                    </p:anim>
                                    <p:anim calcmode="lin" valueType="num">
                                      <p:cBhvr>
                                        <p:cTn id="40" dur="500" fill="hold"/>
                                        <p:tgtEl>
                                          <p:spTgt spid="2"/>
                                        </p:tgtEl>
                                        <p:attrNameLst>
                                          <p:attrName>ppt_h</p:attrName>
                                        </p:attrNameLst>
                                      </p:cBhvr>
                                      <p:tavLst>
                                        <p:tav tm="0">
                                          <p:val>
                                            <p:fltVal val="0"/>
                                          </p:val>
                                        </p:tav>
                                        <p:tav tm="100000">
                                          <p:val>
                                            <p:strVal val="#ppt_h"/>
                                          </p:val>
                                        </p:tav>
                                      </p:tavLst>
                                    </p:anim>
                                    <p:animEffect transition="in" filter="fade">
                                      <p:cBhvr>
                                        <p:cTn id="41" dur="500"/>
                                        <p:tgtEl>
                                          <p:spTgt spid="2"/>
                                        </p:tgtEl>
                                      </p:cBhvr>
                                    </p:animEffect>
                                    <p:anim calcmode="lin" valueType="num">
                                      <p:cBhvr>
                                        <p:cTn id="42" dur="500" fill="hold"/>
                                        <p:tgtEl>
                                          <p:spTgt spid="2"/>
                                        </p:tgtEl>
                                        <p:attrNameLst>
                                          <p:attrName>ppt_x</p:attrName>
                                        </p:attrNameLst>
                                      </p:cBhvr>
                                      <p:tavLst>
                                        <p:tav tm="0">
                                          <p:val>
                                            <p:fltVal val="0.5"/>
                                          </p:val>
                                        </p:tav>
                                        <p:tav tm="100000">
                                          <p:val>
                                            <p:strVal val="#ppt_x"/>
                                          </p:val>
                                        </p:tav>
                                      </p:tavLst>
                                    </p:anim>
                                    <p:anim calcmode="lin" valueType="num">
                                      <p:cBhvr>
                                        <p:cTn id="43" dur="500" fill="hold"/>
                                        <p:tgtEl>
                                          <p:spTgt spid="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53" presetClass="entr" presetSubtype="528"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p:cTn id="47" dur="500" fill="hold"/>
                                        <p:tgtEl>
                                          <p:spTgt spid="12"/>
                                        </p:tgtEl>
                                        <p:attrNameLst>
                                          <p:attrName>ppt_w</p:attrName>
                                        </p:attrNameLst>
                                      </p:cBhvr>
                                      <p:tavLst>
                                        <p:tav tm="0">
                                          <p:val>
                                            <p:fltVal val="0"/>
                                          </p:val>
                                        </p:tav>
                                        <p:tav tm="100000">
                                          <p:val>
                                            <p:strVal val="#ppt_w"/>
                                          </p:val>
                                        </p:tav>
                                      </p:tavLst>
                                    </p:anim>
                                    <p:anim calcmode="lin" valueType="num">
                                      <p:cBhvr>
                                        <p:cTn id="48" dur="500" fill="hold"/>
                                        <p:tgtEl>
                                          <p:spTgt spid="12"/>
                                        </p:tgtEl>
                                        <p:attrNameLst>
                                          <p:attrName>ppt_h</p:attrName>
                                        </p:attrNameLst>
                                      </p:cBhvr>
                                      <p:tavLst>
                                        <p:tav tm="0">
                                          <p:val>
                                            <p:fltVal val="0"/>
                                          </p:val>
                                        </p:tav>
                                        <p:tav tm="100000">
                                          <p:val>
                                            <p:strVal val="#ppt_h"/>
                                          </p:val>
                                        </p:tav>
                                      </p:tavLst>
                                    </p:anim>
                                    <p:animEffect transition="in" filter="fade">
                                      <p:cBhvr>
                                        <p:cTn id="49" dur="500"/>
                                        <p:tgtEl>
                                          <p:spTgt spid="12"/>
                                        </p:tgtEl>
                                      </p:cBhvr>
                                    </p:animEffect>
                                    <p:anim calcmode="lin" valueType="num">
                                      <p:cBhvr>
                                        <p:cTn id="50" dur="500" fill="hold"/>
                                        <p:tgtEl>
                                          <p:spTgt spid="12"/>
                                        </p:tgtEl>
                                        <p:attrNameLst>
                                          <p:attrName>ppt_x</p:attrName>
                                        </p:attrNameLst>
                                      </p:cBhvr>
                                      <p:tavLst>
                                        <p:tav tm="0">
                                          <p:val>
                                            <p:fltVal val="0.5"/>
                                          </p:val>
                                        </p:tav>
                                        <p:tav tm="100000">
                                          <p:val>
                                            <p:strVal val="#ppt_x"/>
                                          </p:val>
                                        </p:tav>
                                      </p:tavLst>
                                    </p:anim>
                                    <p:anim calcmode="lin" valueType="num">
                                      <p:cBhvr>
                                        <p:cTn id="51" dur="500" fill="hold"/>
                                        <p:tgtEl>
                                          <p:spTgt spid="12"/>
                                        </p:tgtEl>
                                        <p:attrNameLst>
                                          <p:attrName>ppt_y</p:attrName>
                                        </p:attrNameLst>
                                      </p:cBhvr>
                                      <p:tavLst>
                                        <p:tav tm="0">
                                          <p:val>
                                            <p:fltVal val="0.5"/>
                                          </p:val>
                                        </p:tav>
                                        <p:tav tm="100000">
                                          <p:val>
                                            <p:strVal val="#ppt_y"/>
                                          </p:val>
                                        </p:tav>
                                      </p:tavLst>
                                    </p:anim>
                                  </p:childTnLst>
                                </p:cTn>
                              </p:par>
                            </p:childTnLst>
                          </p:cTn>
                        </p:par>
                        <p:par>
                          <p:cTn id="52" fill="hold">
                            <p:stCondLst>
                              <p:cond delay="3500"/>
                            </p:stCondLst>
                            <p:childTnLst>
                              <p:par>
                                <p:cTn id="53" presetID="53" presetClass="entr" presetSubtype="528" fill="hold" grpId="0" nodeType="after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p:cTn id="55" dur="500" fill="hold"/>
                                        <p:tgtEl>
                                          <p:spTgt spid="13"/>
                                        </p:tgtEl>
                                        <p:attrNameLst>
                                          <p:attrName>ppt_w</p:attrName>
                                        </p:attrNameLst>
                                      </p:cBhvr>
                                      <p:tavLst>
                                        <p:tav tm="0">
                                          <p:val>
                                            <p:fltVal val="0"/>
                                          </p:val>
                                        </p:tav>
                                        <p:tav tm="100000">
                                          <p:val>
                                            <p:strVal val="#ppt_w"/>
                                          </p:val>
                                        </p:tav>
                                      </p:tavLst>
                                    </p:anim>
                                    <p:anim calcmode="lin" valueType="num">
                                      <p:cBhvr>
                                        <p:cTn id="56" dur="500" fill="hold"/>
                                        <p:tgtEl>
                                          <p:spTgt spid="13"/>
                                        </p:tgtEl>
                                        <p:attrNameLst>
                                          <p:attrName>ppt_h</p:attrName>
                                        </p:attrNameLst>
                                      </p:cBhvr>
                                      <p:tavLst>
                                        <p:tav tm="0">
                                          <p:val>
                                            <p:fltVal val="0"/>
                                          </p:val>
                                        </p:tav>
                                        <p:tav tm="100000">
                                          <p:val>
                                            <p:strVal val="#ppt_h"/>
                                          </p:val>
                                        </p:tav>
                                      </p:tavLst>
                                    </p:anim>
                                    <p:animEffect transition="in" filter="fade">
                                      <p:cBhvr>
                                        <p:cTn id="57" dur="500"/>
                                        <p:tgtEl>
                                          <p:spTgt spid="13"/>
                                        </p:tgtEl>
                                      </p:cBhvr>
                                    </p:animEffect>
                                    <p:anim calcmode="lin" valueType="num">
                                      <p:cBhvr>
                                        <p:cTn id="58" dur="500" fill="hold"/>
                                        <p:tgtEl>
                                          <p:spTgt spid="13"/>
                                        </p:tgtEl>
                                        <p:attrNameLst>
                                          <p:attrName>ppt_x</p:attrName>
                                        </p:attrNameLst>
                                      </p:cBhvr>
                                      <p:tavLst>
                                        <p:tav tm="0">
                                          <p:val>
                                            <p:fltVal val="0.5"/>
                                          </p:val>
                                        </p:tav>
                                        <p:tav tm="100000">
                                          <p:val>
                                            <p:strVal val="#ppt_x"/>
                                          </p:val>
                                        </p:tav>
                                      </p:tavLst>
                                    </p:anim>
                                    <p:anim calcmode="lin" valueType="num">
                                      <p:cBhvr>
                                        <p:cTn id="59" dur="500" fill="hold"/>
                                        <p:tgtEl>
                                          <p:spTgt spid="13"/>
                                        </p:tgtEl>
                                        <p:attrNameLst>
                                          <p:attrName>ppt_y</p:attrName>
                                        </p:attrNameLst>
                                      </p:cBhvr>
                                      <p:tavLst>
                                        <p:tav tm="0">
                                          <p:val>
                                            <p:fltVal val="0.5"/>
                                          </p:val>
                                        </p:tav>
                                        <p:tav tm="100000">
                                          <p:val>
                                            <p:strVal val="#ppt_y"/>
                                          </p:val>
                                        </p:tav>
                                      </p:tavLst>
                                    </p:anim>
                                  </p:childTnLst>
                                </p:cTn>
                              </p:par>
                            </p:childTnLst>
                          </p:cTn>
                        </p:par>
                        <p:par>
                          <p:cTn id="60" fill="hold">
                            <p:stCondLst>
                              <p:cond delay="4000"/>
                            </p:stCondLst>
                            <p:childTnLst>
                              <p:par>
                                <p:cTn id="61" presetID="53" presetClass="entr" presetSubtype="528"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1" grpId="0" animBg="1"/>
      <p:bldP spid="12" grpId="0" animBg="1"/>
      <p:bldP spid="13" grpId="0" animBg="1"/>
      <p:bldP spid="14" grpId="0" animBg="1"/>
      <p:bldP spid="9" grpId="0"/>
      <p:bldP spid="15" grpId="0"/>
      <p:bldP spid="3" grpId="0" animBg="1"/>
      <p:bldP spid="1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48" name="Freeform 26"/>
          <p:cNvSpPr>
            <a:spLocks/>
          </p:cNvSpPr>
          <p:nvPr/>
        </p:nvSpPr>
        <p:spPr bwMode="auto">
          <a:xfrm>
            <a:off x="4142757" y="1585577"/>
            <a:ext cx="2172104" cy="2510721"/>
          </a:xfrm>
          <a:custGeom>
            <a:avLst/>
            <a:gdLst/>
            <a:ahLst/>
            <a:cxnLst>
              <a:cxn ang="0">
                <a:pos x="379" y="39"/>
              </a:cxn>
              <a:cxn ang="0">
                <a:pos x="526" y="179"/>
              </a:cxn>
              <a:cxn ang="0">
                <a:pos x="524" y="181"/>
              </a:cxn>
              <a:cxn ang="0">
                <a:pos x="381" y="320"/>
              </a:cxn>
              <a:cxn ang="0">
                <a:pos x="338" y="361"/>
              </a:cxn>
              <a:cxn ang="0">
                <a:pos x="338" y="320"/>
              </a:cxn>
              <a:cxn ang="0">
                <a:pos x="281" y="320"/>
              </a:cxn>
              <a:cxn ang="0">
                <a:pos x="281" y="608"/>
              </a:cxn>
              <a:cxn ang="0">
                <a:pos x="141" y="470"/>
              </a:cxn>
              <a:cxn ang="0">
                <a:pos x="0" y="608"/>
              </a:cxn>
              <a:cxn ang="0">
                <a:pos x="0" y="39"/>
              </a:cxn>
              <a:cxn ang="0">
                <a:pos x="338" y="39"/>
              </a:cxn>
              <a:cxn ang="0">
                <a:pos x="338" y="0"/>
              </a:cxn>
              <a:cxn ang="0">
                <a:pos x="379" y="39"/>
              </a:cxn>
            </a:cxnLst>
            <a:rect l="0" t="0" r="r" b="b"/>
            <a:pathLst>
              <a:path w="526" h="608">
                <a:moveTo>
                  <a:pt x="379" y="39"/>
                </a:moveTo>
                <a:lnTo>
                  <a:pt x="526" y="179"/>
                </a:lnTo>
                <a:lnTo>
                  <a:pt x="524" y="181"/>
                </a:lnTo>
                <a:lnTo>
                  <a:pt x="381" y="320"/>
                </a:lnTo>
                <a:lnTo>
                  <a:pt x="338" y="361"/>
                </a:lnTo>
                <a:lnTo>
                  <a:pt x="338" y="320"/>
                </a:lnTo>
                <a:lnTo>
                  <a:pt x="281" y="320"/>
                </a:lnTo>
                <a:lnTo>
                  <a:pt x="281" y="608"/>
                </a:lnTo>
                <a:lnTo>
                  <a:pt x="141" y="470"/>
                </a:lnTo>
                <a:lnTo>
                  <a:pt x="0" y="608"/>
                </a:lnTo>
                <a:lnTo>
                  <a:pt x="0" y="39"/>
                </a:lnTo>
                <a:lnTo>
                  <a:pt x="338" y="39"/>
                </a:lnTo>
                <a:lnTo>
                  <a:pt x="338" y="0"/>
                </a:lnTo>
                <a:lnTo>
                  <a:pt x="379" y="39"/>
                </a:lnTo>
                <a:close/>
              </a:path>
            </a:pathLst>
          </a:custGeom>
          <a:solidFill>
            <a:srgbClr val="EF3425"/>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27"/>
          <p:cNvSpPr>
            <a:spLocks/>
          </p:cNvSpPr>
          <p:nvPr/>
        </p:nvSpPr>
        <p:spPr bwMode="auto">
          <a:xfrm>
            <a:off x="5707830" y="1746627"/>
            <a:ext cx="2518980" cy="2151459"/>
          </a:xfrm>
          <a:custGeom>
            <a:avLst/>
            <a:gdLst/>
            <a:ahLst/>
            <a:cxnLst>
              <a:cxn ang="0">
                <a:pos x="567" y="377"/>
              </a:cxn>
              <a:cxn ang="0">
                <a:pos x="426" y="521"/>
              </a:cxn>
              <a:cxn ang="0">
                <a:pos x="286" y="377"/>
              </a:cxn>
              <a:cxn ang="0">
                <a:pos x="245" y="334"/>
              </a:cxn>
              <a:cxn ang="0">
                <a:pos x="286" y="334"/>
              </a:cxn>
              <a:cxn ang="0">
                <a:pos x="286" y="281"/>
              </a:cxn>
              <a:cxn ang="0">
                <a:pos x="2" y="281"/>
              </a:cxn>
              <a:cxn ang="0">
                <a:pos x="145" y="142"/>
              </a:cxn>
              <a:cxn ang="0">
                <a:pos x="148" y="142"/>
              </a:cxn>
              <a:cxn ang="0">
                <a:pos x="147" y="140"/>
              </a:cxn>
              <a:cxn ang="0">
                <a:pos x="0" y="0"/>
              </a:cxn>
              <a:cxn ang="0">
                <a:pos x="567" y="0"/>
              </a:cxn>
              <a:cxn ang="0">
                <a:pos x="567" y="334"/>
              </a:cxn>
              <a:cxn ang="0">
                <a:pos x="610" y="334"/>
              </a:cxn>
              <a:cxn ang="0">
                <a:pos x="567" y="377"/>
              </a:cxn>
            </a:cxnLst>
            <a:rect l="0" t="0" r="r" b="b"/>
            <a:pathLst>
              <a:path w="610" h="521">
                <a:moveTo>
                  <a:pt x="567" y="377"/>
                </a:moveTo>
                <a:lnTo>
                  <a:pt x="426" y="521"/>
                </a:lnTo>
                <a:lnTo>
                  <a:pt x="286" y="377"/>
                </a:lnTo>
                <a:lnTo>
                  <a:pt x="245" y="334"/>
                </a:lnTo>
                <a:lnTo>
                  <a:pt x="286" y="334"/>
                </a:lnTo>
                <a:lnTo>
                  <a:pt x="286" y="281"/>
                </a:lnTo>
                <a:lnTo>
                  <a:pt x="2" y="281"/>
                </a:lnTo>
                <a:lnTo>
                  <a:pt x="145" y="142"/>
                </a:lnTo>
                <a:lnTo>
                  <a:pt x="148" y="142"/>
                </a:lnTo>
                <a:lnTo>
                  <a:pt x="147" y="140"/>
                </a:lnTo>
                <a:lnTo>
                  <a:pt x="0" y="0"/>
                </a:lnTo>
                <a:lnTo>
                  <a:pt x="567" y="0"/>
                </a:lnTo>
                <a:lnTo>
                  <a:pt x="567" y="334"/>
                </a:lnTo>
                <a:lnTo>
                  <a:pt x="610" y="334"/>
                </a:lnTo>
                <a:lnTo>
                  <a:pt x="567" y="377"/>
                </a:lnTo>
                <a:close/>
              </a:path>
            </a:pathLst>
          </a:custGeom>
          <a:solidFill>
            <a:srgbClr val="8397B1"/>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28"/>
          <p:cNvSpPr>
            <a:spLocks/>
          </p:cNvSpPr>
          <p:nvPr/>
        </p:nvSpPr>
        <p:spPr bwMode="auto">
          <a:xfrm>
            <a:off x="5893655" y="3303437"/>
            <a:ext cx="2155587" cy="2531371"/>
          </a:xfrm>
          <a:custGeom>
            <a:avLst/>
            <a:gdLst/>
            <a:ahLst/>
            <a:cxnLst>
              <a:cxn ang="0">
                <a:pos x="148" y="570"/>
              </a:cxn>
              <a:cxn ang="0">
                <a:pos x="0" y="429"/>
              </a:cxn>
              <a:cxn ang="0">
                <a:pos x="146" y="289"/>
              </a:cxn>
              <a:cxn ang="0">
                <a:pos x="192" y="245"/>
              </a:cxn>
              <a:cxn ang="0">
                <a:pos x="192" y="289"/>
              </a:cxn>
              <a:cxn ang="0">
                <a:pos x="241" y="289"/>
              </a:cxn>
              <a:cxn ang="0">
                <a:pos x="241" y="0"/>
              </a:cxn>
              <a:cxn ang="0">
                <a:pos x="381" y="144"/>
              </a:cxn>
              <a:cxn ang="0">
                <a:pos x="522" y="0"/>
              </a:cxn>
              <a:cxn ang="0">
                <a:pos x="522" y="570"/>
              </a:cxn>
              <a:cxn ang="0">
                <a:pos x="192" y="570"/>
              </a:cxn>
              <a:cxn ang="0">
                <a:pos x="192" y="613"/>
              </a:cxn>
              <a:cxn ang="0">
                <a:pos x="148" y="570"/>
              </a:cxn>
            </a:cxnLst>
            <a:rect l="0" t="0" r="r" b="b"/>
            <a:pathLst>
              <a:path w="522" h="613">
                <a:moveTo>
                  <a:pt x="148" y="570"/>
                </a:moveTo>
                <a:lnTo>
                  <a:pt x="0" y="429"/>
                </a:lnTo>
                <a:lnTo>
                  <a:pt x="146" y="289"/>
                </a:lnTo>
                <a:lnTo>
                  <a:pt x="192" y="245"/>
                </a:lnTo>
                <a:lnTo>
                  <a:pt x="192" y="289"/>
                </a:lnTo>
                <a:lnTo>
                  <a:pt x="241" y="289"/>
                </a:lnTo>
                <a:lnTo>
                  <a:pt x="241" y="0"/>
                </a:lnTo>
                <a:lnTo>
                  <a:pt x="381" y="144"/>
                </a:lnTo>
                <a:lnTo>
                  <a:pt x="522" y="0"/>
                </a:lnTo>
                <a:lnTo>
                  <a:pt x="522" y="570"/>
                </a:lnTo>
                <a:lnTo>
                  <a:pt x="192" y="570"/>
                </a:lnTo>
                <a:lnTo>
                  <a:pt x="192" y="613"/>
                </a:lnTo>
                <a:lnTo>
                  <a:pt x="148" y="570"/>
                </a:lnTo>
                <a:close/>
              </a:path>
            </a:pathLst>
          </a:custGeom>
          <a:solidFill>
            <a:srgbClr val="44546B"/>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9"/>
          <p:cNvSpPr>
            <a:spLocks/>
          </p:cNvSpPr>
          <p:nvPr/>
        </p:nvSpPr>
        <p:spPr bwMode="auto">
          <a:xfrm>
            <a:off x="3965191" y="3526430"/>
            <a:ext cx="2539629" cy="2130809"/>
          </a:xfrm>
          <a:custGeom>
            <a:avLst/>
            <a:gdLst/>
            <a:ahLst/>
            <a:cxnLst>
              <a:cxn ang="0">
                <a:pos x="324" y="138"/>
              </a:cxn>
              <a:cxn ang="0">
                <a:pos x="368" y="181"/>
              </a:cxn>
              <a:cxn ang="0">
                <a:pos x="324" y="181"/>
              </a:cxn>
              <a:cxn ang="0">
                <a:pos x="324" y="235"/>
              </a:cxn>
              <a:cxn ang="0">
                <a:pos x="613" y="235"/>
              </a:cxn>
              <a:cxn ang="0">
                <a:pos x="467" y="375"/>
              </a:cxn>
              <a:cxn ang="0">
                <a:pos x="615" y="516"/>
              </a:cxn>
              <a:cxn ang="0">
                <a:pos x="43" y="516"/>
              </a:cxn>
              <a:cxn ang="0">
                <a:pos x="43" y="181"/>
              </a:cxn>
              <a:cxn ang="0">
                <a:pos x="0" y="181"/>
              </a:cxn>
              <a:cxn ang="0">
                <a:pos x="0" y="179"/>
              </a:cxn>
              <a:cxn ang="0">
                <a:pos x="43" y="138"/>
              </a:cxn>
              <a:cxn ang="0">
                <a:pos x="184" y="0"/>
              </a:cxn>
              <a:cxn ang="0">
                <a:pos x="324" y="138"/>
              </a:cxn>
            </a:cxnLst>
            <a:rect l="0" t="0" r="r" b="b"/>
            <a:pathLst>
              <a:path w="615" h="516">
                <a:moveTo>
                  <a:pt x="324" y="138"/>
                </a:moveTo>
                <a:lnTo>
                  <a:pt x="368" y="181"/>
                </a:lnTo>
                <a:lnTo>
                  <a:pt x="324" y="181"/>
                </a:lnTo>
                <a:lnTo>
                  <a:pt x="324" y="235"/>
                </a:lnTo>
                <a:lnTo>
                  <a:pt x="613" y="235"/>
                </a:lnTo>
                <a:lnTo>
                  <a:pt x="467" y="375"/>
                </a:lnTo>
                <a:lnTo>
                  <a:pt x="615" y="516"/>
                </a:lnTo>
                <a:lnTo>
                  <a:pt x="43" y="516"/>
                </a:lnTo>
                <a:lnTo>
                  <a:pt x="43" y="181"/>
                </a:lnTo>
                <a:lnTo>
                  <a:pt x="0" y="181"/>
                </a:lnTo>
                <a:lnTo>
                  <a:pt x="0" y="179"/>
                </a:lnTo>
                <a:lnTo>
                  <a:pt x="43" y="138"/>
                </a:lnTo>
                <a:lnTo>
                  <a:pt x="184" y="0"/>
                </a:lnTo>
                <a:lnTo>
                  <a:pt x="324" y="138"/>
                </a:lnTo>
                <a:close/>
              </a:path>
            </a:pathLst>
          </a:custGeom>
          <a:solidFill>
            <a:srgbClr val="62768F"/>
          </a:solidFill>
          <a:ln w="9525">
            <a:solidFill>
              <a:schemeClr val="bg1">
                <a:alpha val="25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p:cNvSpPr txBox="1"/>
          <p:nvPr/>
        </p:nvSpPr>
        <p:spPr>
          <a:xfrm rot="16200000">
            <a:off x="3805205" y="2452504"/>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7" name="TextBox 66"/>
          <p:cNvSpPr txBox="1"/>
          <p:nvPr/>
        </p:nvSpPr>
        <p:spPr>
          <a:xfrm>
            <a:off x="6172809" y="19696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8" name="TextBox 67"/>
          <p:cNvSpPr txBox="1"/>
          <p:nvPr/>
        </p:nvSpPr>
        <p:spPr>
          <a:xfrm>
            <a:off x="4241968" y="4825423"/>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sp>
        <p:nvSpPr>
          <p:cNvPr id="69" name="TextBox 68"/>
          <p:cNvSpPr txBox="1"/>
          <p:nvPr/>
        </p:nvSpPr>
        <p:spPr>
          <a:xfrm rot="5400000">
            <a:off x="6647583" y="4390200"/>
            <a:ext cx="1763368" cy="615553"/>
          </a:xfrm>
          <a:prstGeom prst="rect">
            <a:avLst/>
          </a:prstGeom>
          <a:noFill/>
        </p:spPr>
        <p:txBody>
          <a:bodyPr wrap="square" lIns="0" tIns="0" rIns="0" bIns="0" rtlCol="0" anchor="t">
            <a:spAutoFit/>
          </a:bodyPr>
          <a:lstStyle/>
          <a:p>
            <a:pPr algn="ctr" defTabSz="1219170">
              <a:spcBef>
                <a:spcPct val="20000"/>
              </a:spcBef>
              <a:defRPr/>
            </a:pPr>
            <a:r>
              <a:rPr lang="en-US" sz="1600" b="1" dirty="0">
                <a:solidFill>
                  <a:schemeClr val="bg1"/>
                </a:solidFill>
              </a:rPr>
              <a:t>Title Goes Here</a:t>
            </a:r>
            <a:br>
              <a:rPr lang="en-US" sz="1333" b="1" dirty="0">
                <a:solidFill>
                  <a:schemeClr val="bg1"/>
                </a:solidFill>
              </a:rPr>
            </a:br>
            <a:r>
              <a:rPr lang="en-US" sz="1200" dirty="0">
                <a:solidFill>
                  <a:schemeClr val="bg1"/>
                </a:solidFill>
                <a:latin typeface="Candara" panose="020E0502030303020204" pitchFamily="34" charset="0"/>
              </a:rPr>
              <a:t>Lorem ipsum dolor sit amet</a:t>
            </a:r>
            <a:endParaRPr lang="en-US" sz="1200" dirty="0">
              <a:solidFill>
                <a:schemeClr val="bg1"/>
              </a:solidFill>
            </a:endParaRPr>
          </a:p>
        </p:txBody>
      </p:sp>
      <p:grpSp>
        <p:nvGrpSpPr>
          <p:cNvPr id="32" name="Group 31"/>
          <p:cNvGrpSpPr/>
          <p:nvPr/>
        </p:nvGrpSpPr>
        <p:grpSpPr>
          <a:xfrm>
            <a:off x="3341511" y="258228"/>
            <a:ext cx="5508978" cy="954108"/>
            <a:chOff x="3341511" y="258228"/>
            <a:chExt cx="5508978" cy="954108"/>
          </a:xfrm>
        </p:grpSpPr>
        <p:sp>
          <p:nvSpPr>
            <p:cNvPr id="33" name="TextBox 32"/>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5" name="TextBox 3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6" name="TextBox 35"/>
          <p:cNvSpPr txBox="1"/>
          <p:nvPr/>
        </p:nvSpPr>
        <p:spPr>
          <a:xfrm>
            <a:off x="8555436" y="1830773"/>
            <a:ext cx="3084337" cy="892552"/>
          </a:xfrm>
          <a:prstGeom prst="rect">
            <a:avLst/>
          </a:prstGeom>
          <a:noFill/>
        </p:spPr>
        <p:txBody>
          <a:bodyPr wrap="square" rtlCol="0">
            <a:spAutoFit/>
          </a:bodyPr>
          <a:lstStyle/>
          <a:p>
            <a:r>
              <a:rPr lang="en-US" sz="1400" b="1" dirty="0">
                <a:solidFill>
                  <a:srgbClr val="8397B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Box 36"/>
          <p:cNvSpPr txBox="1"/>
          <p:nvPr/>
        </p:nvSpPr>
        <p:spPr>
          <a:xfrm>
            <a:off x="8553715" y="4589333"/>
            <a:ext cx="3084337" cy="892552"/>
          </a:xfrm>
          <a:prstGeom prst="rect">
            <a:avLst/>
          </a:prstGeom>
          <a:noFill/>
        </p:spPr>
        <p:txBody>
          <a:bodyPr wrap="square" rtlCol="0">
            <a:spAutoFit/>
          </a:bodyPr>
          <a:lstStyle/>
          <a:p>
            <a:r>
              <a:rPr lang="en-US" sz="1400" b="1" dirty="0">
                <a:solidFill>
                  <a:srgbClr val="44546B"/>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Box 37"/>
          <p:cNvSpPr txBox="1"/>
          <p:nvPr/>
        </p:nvSpPr>
        <p:spPr>
          <a:xfrm>
            <a:off x="537736" y="1830773"/>
            <a:ext cx="3084337" cy="892552"/>
          </a:xfrm>
          <a:prstGeom prst="rect">
            <a:avLst/>
          </a:prstGeom>
          <a:noFill/>
        </p:spPr>
        <p:txBody>
          <a:bodyPr wrap="square" rtlCol="0">
            <a:spAutoFit/>
          </a:bodyPr>
          <a:lstStyle/>
          <a:p>
            <a:pPr algn="r"/>
            <a:r>
              <a:rPr lang="en-US" sz="1400" b="1" dirty="0">
                <a:solidFill>
                  <a:srgbClr val="EF3425"/>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TextBox 39"/>
          <p:cNvSpPr txBox="1"/>
          <p:nvPr/>
        </p:nvSpPr>
        <p:spPr>
          <a:xfrm>
            <a:off x="537736" y="4589333"/>
            <a:ext cx="3084337" cy="892552"/>
          </a:xfrm>
          <a:prstGeom prst="rect">
            <a:avLst/>
          </a:prstGeom>
          <a:noFill/>
        </p:spPr>
        <p:txBody>
          <a:bodyPr wrap="square" rtlCol="0">
            <a:spAutoFit/>
          </a:bodyPr>
          <a:lstStyle/>
          <a:p>
            <a:pPr algn="r"/>
            <a:r>
              <a:rPr lang="en-US" sz="1400" b="1" dirty="0">
                <a:solidFill>
                  <a:srgbClr val="62768F"/>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1" name="Freeform 517"/>
          <p:cNvSpPr>
            <a:spLocks noEditPoints="1"/>
          </p:cNvSpPr>
          <p:nvPr/>
        </p:nvSpPr>
        <p:spPr bwMode="auto">
          <a:xfrm>
            <a:off x="7104685" y="3119467"/>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25"/>
          <p:cNvSpPr>
            <a:spLocks noEditPoints="1"/>
          </p:cNvSpPr>
          <p:nvPr/>
        </p:nvSpPr>
        <p:spPr bwMode="auto">
          <a:xfrm>
            <a:off x="6255798" y="4858432"/>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43"/>
          <p:cNvSpPr>
            <a:spLocks noEditPoints="1"/>
          </p:cNvSpPr>
          <p:nvPr/>
        </p:nvSpPr>
        <p:spPr bwMode="auto">
          <a:xfrm>
            <a:off x="5412880" y="2184441"/>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78"/>
          <p:cNvSpPr>
            <a:spLocks noEditPoints="1"/>
          </p:cNvSpPr>
          <p:nvPr/>
        </p:nvSpPr>
        <p:spPr bwMode="auto">
          <a:xfrm>
            <a:off x="4466921" y="39939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970976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750"/>
                                        <p:tgtEl>
                                          <p:spTgt spid="32"/>
                                        </p:tgtEl>
                                      </p:cBhvr>
                                    </p:animEffect>
                                  </p:childTnLst>
                                </p:cTn>
                              </p:par>
                            </p:childTnLst>
                          </p:cTn>
                        </p:par>
                        <p:par>
                          <p:cTn id="8" fill="hold">
                            <p:stCondLst>
                              <p:cond delay="750"/>
                            </p:stCondLst>
                            <p:childTnLst>
                              <p:par>
                                <p:cTn id="9" presetID="2" presetClass="entr" presetSubtype="9"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500" fill="hold"/>
                                        <p:tgtEl>
                                          <p:spTgt spid="48"/>
                                        </p:tgtEl>
                                        <p:attrNameLst>
                                          <p:attrName>ppt_x</p:attrName>
                                        </p:attrNameLst>
                                      </p:cBhvr>
                                      <p:tavLst>
                                        <p:tav tm="0">
                                          <p:val>
                                            <p:strVal val="0-#ppt_w/2"/>
                                          </p:val>
                                        </p:tav>
                                        <p:tav tm="100000">
                                          <p:val>
                                            <p:strVal val="#ppt_x"/>
                                          </p:val>
                                        </p:tav>
                                      </p:tavLst>
                                    </p:anim>
                                    <p:anim calcmode="lin" valueType="num">
                                      <p:cBhvr additive="base">
                                        <p:cTn id="12" dur="500" fill="hold"/>
                                        <p:tgtEl>
                                          <p:spTgt spid="4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51"/>
                                        </p:tgtEl>
                                        <p:attrNameLst>
                                          <p:attrName>style.visibility</p:attrName>
                                        </p:attrNameLst>
                                      </p:cBhvr>
                                      <p:to>
                                        <p:strVal val="visible"/>
                                      </p:to>
                                    </p:set>
                                    <p:anim calcmode="lin" valueType="num">
                                      <p:cBhvr additive="base">
                                        <p:cTn id="15" dur="500" fill="hold"/>
                                        <p:tgtEl>
                                          <p:spTgt spid="51"/>
                                        </p:tgtEl>
                                        <p:attrNameLst>
                                          <p:attrName>ppt_x</p:attrName>
                                        </p:attrNameLst>
                                      </p:cBhvr>
                                      <p:tavLst>
                                        <p:tav tm="0">
                                          <p:val>
                                            <p:strVal val="1+#ppt_w/2"/>
                                          </p:val>
                                        </p:tav>
                                        <p:tav tm="100000">
                                          <p:val>
                                            <p:strVal val="#ppt_x"/>
                                          </p:val>
                                        </p:tav>
                                      </p:tavLst>
                                    </p:anim>
                                    <p:anim calcmode="lin" valueType="num">
                                      <p:cBhvr additive="base">
                                        <p:cTn id="16" dur="500" fill="hold"/>
                                        <p:tgtEl>
                                          <p:spTgt spid="51"/>
                                        </p:tgtEl>
                                        <p:attrNameLst>
                                          <p:attrName>ppt_y</p:attrName>
                                        </p:attrNameLst>
                                      </p:cBhvr>
                                      <p:tavLst>
                                        <p:tav tm="0">
                                          <p:val>
                                            <p:strVal val="0-#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additive="base">
                                        <p:cTn id="19" dur="500" fill="hold"/>
                                        <p:tgtEl>
                                          <p:spTgt spid="54"/>
                                        </p:tgtEl>
                                        <p:attrNameLst>
                                          <p:attrName>ppt_x</p:attrName>
                                        </p:attrNameLst>
                                      </p:cBhvr>
                                      <p:tavLst>
                                        <p:tav tm="0">
                                          <p:val>
                                            <p:strVal val="1+#ppt_w/2"/>
                                          </p:val>
                                        </p:tav>
                                        <p:tav tm="100000">
                                          <p:val>
                                            <p:strVal val="#ppt_x"/>
                                          </p:val>
                                        </p:tav>
                                      </p:tavLst>
                                    </p:anim>
                                    <p:anim calcmode="lin" valueType="num">
                                      <p:cBhvr additive="base">
                                        <p:cTn id="20" dur="500" fill="hold"/>
                                        <p:tgtEl>
                                          <p:spTgt spid="54"/>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1"/>
                                        </p:tgtEl>
                                        <p:attrNameLst>
                                          <p:attrName>style.visibility</p:attrName>
                                        </p:attrNameLst>
                                      </p:cBhvr>
                                      <p:to>
                                        <p:strVal val="visible"/>
                                      </p:to>
                                    </p:set>
                                    <p:anim calcmode="lin" valueType="num">
                                      <p:cBhvr additive="base">
                                        <p:cTn id="23" dur="500" fill="hold"/>
                                        <p:tgtEl>
                                          <p:spTgt spid="61"/>
                                        </p:tgtEl>
                                        <p:attrNameLst>
                                          <p:attrName>ppt_x</p:attrName>
                                        </p:attrNameLst>
                                      </p:cBhvr>
                                      <p:tavLst>
                                        <p:tav tm="0">
                                          <p:val>
                                            <p:strVal val="0-#ppt_w/2"/>
                                          </p:val>
                                        </p:tav>
                                        <p:tav tm="100000">
                                          <p:val>
                                            <p:strVal val="#ppt_x"/>
                                          </p:val>
                                        </p:tav>
                                      </p:tavLst>
                                    </p:anim>
                                    <p:anim calcmode="lin" valueType="num">
                                      <p:cBhvr additive="base">
                                        <p:cTn id="24" dur="500" fill="hold"/>
                                        <p:tgtEl>
                                          <p:spTgt spid="61"/>
                                        </p:tgtEl>
                                        <p:attrNameLst>
                                          <p:attrName>ppt_y</p:attrName>
                                        </p:attrNameLst>
                                      </p:cBhvr>
                                      <p:tavLst>
                                        <p:tav tm="0">
                                          <p:val>
                                            <p:strVal val="1+#ppt_h/2"/>
                                          </p:val>
                                        </p:tav>
                                        <p:tav tm="100000">
                                          <p:val>
                                            <p:strVal val="#ppt_y"/>
                                          </p:val>
                                        </p:tav>
                                      </p:tavLst>
                                    </p:anim>
                                  </p:childTnLst>
                                </p:cTn>
                              </p:par>
                            </p:childTnLst>
                          </p:cTn>
                        </p:par>
                        <p:par>
                          <p:cTn id="25" fill="hold">
                            <p:stCondLst>
                              <p:cond delay="1250"/>
                            </p:stCondLst>
                            <p:childTnLst>
                              <p:par>
                                <p:cTn id="26" presetID="53" presetClass="entr" presetSubtype="528" fill="hold" grpId="0"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1750"/>
                            </p:stCondLst>
                            <p:childTnLst>
                              <p:par>
                                <p:cTn id="34" presetID="53" presetClass="entr" presetSubtype="528" fill="hold" grpId="0" nodeType="afterEffect">
                                  <p:stCondLst>
                                    <p:cond delay="0"/>
                                  </p:stCondLst>
                                  <p:childTnLst>
                                    <p:set>
                                      <p:cBhvr>
                                        <p:cTn id="35" dur="1" fill="hold">
                                          <p:stCondLst>
                                            <p:cond delay="0"/>
                                          </p:stCondLst>
                                        </p:cTn>
                                        <p:tgtEl>
                                          <p:spTgt spid="66"/>
                                        </p:tgtEl>
                                        <p:attrNameLst>
                                          <p:attrName>style.visibility</p:attrName>
                                        </p:attrNameLst>
                                      </p:cBhvr>
                                      <p:to>
                                        <p:strVal val="visible"/>
                                      </p:to>
                                    </p:set>
                                    <p:anim calcmode="lin" valueType="num">
                                      <p:cBhvr>
                                        <p:cTn id="36" dur="500" fill="hold"/>
                                        <p:tgtEl>
                                          <p:spTgt spid="66"/>
                                        </p:tgtEl>
                                        <p:attrNameLst>
                                          <p:attrName>ppt_w</p:attrName>
                                        </p:attrNameLst>
                                      </p:cBhvr>
                                      <p:tavLst>
                                        <p:tav tm="0">
                                          <p:val>
                                            <p:fltVal val="0"/>
                                          </p:val>
                                        </p:tav>
                                        <p:tav tm="100000">
                                          <p:val>
                                            <p:strVal val="#ppt_w"/>
                                          </p:val>
                                        </p:tav>
                                      </p:tavLst>
                                    </p:anim>
                                    <p:anim calcmode="lin" valueType="num">
                                      <p:cBhvr>
                                        <p:cTn id="37" dur="500" fill="hold"/>
                                        <p:tgtEl>
                                          <p:spTgt spid="66"/>
                                        </p:tgtEl>
                                        <p:attrNameLst>
                                          <p:attrName>ppt_h</p:attrName>
                                        </p:attrNameLst>
                                      </p:cBhvr>
                                      <p:tavLst>
                                        <p:tav tm="0">
                                          <p:val>
                                            <p:fltVal val="0"/>
                                          </p:val>
                                        </p:tav>
                                        <p:tav tm="100000">
                                          <p:val>
                                            <p:strVal val="#ppt_h"/>
                                          </p:val>
                                        </p:tav>
                                      </p:tavLst>
                                    </p:anim>
                                    <p:animEffect transition="in" filter="fade">
                                      <p:cBhvr>
                                        <p:cTn id="38" dur="500"/>
                                        <p:tgtEl>
                                          <p:spTgt spid="66"/>
                                        </p:tgtEl>
                                      </p:cBhvr>
                                    </p:animEffect>
                                    <p:anim calcmode="lin" valueType="num">
                                      <p:cBhvr>
                                        <p:cTn id="39" dur="500" fill="hold"/>
                                        <p:tgtEl>
                                          <p:spTgt spid="66"/>
                                        </p:tgtEl>
                                        <p:attrNameLst>
                                          <p:attrName>ppt_x</p:attrName>
                                        </p:attrNameLst>
                                      </p:cBhvr>
                                      <p:tavLst>
                                        <p:tav tm="0">
                                          <p:val>
                                            <p:fltVal val="0.5"/>
                                          </p:val>
                                        </p:tav>
                                        <p:tav tm="100000">
                                          <p:val>
                                            <p:strVal val="#ppt_x"/>
                                          </p:val>
                                        </p:tav>
                                      </p:tavLst>
                                    </p:anim>
                                    <p:anim calcmode="lin" valueType="num">
                                      <p:cBhvr>
                                        <p:cTn id="40" dur="500" fill="hold"/>
                                        <p:tgtEl>
                                          <p:spTgt spid="66"/>
                                        </p:tgtEl>
                                        <p:attrNameLst>
                                          <p:attrName>ppt_y</p:attrName>
                                        </p:attrNameLst>
                                      </p:cBhvr>
                                      <p:tavLst>
                                        <p:tav tm="0">
                                          <p:val>
                                            <p:fltVal val="0.5"/>
                                          </p:val>
                                        </p:tav>
                                        <p:tav tm="100000">
                                          <p:val>
                                            <p:strVal val="#ppt_y"/>
                                          </p:val>
                                        </p:tav>
                                      </p:tavLst>
                                    </p:anim>
                                  </p:childTnLst>
                                </p:cTn>
                              </p:par>
                            </p:childTnLst>
                          </p:cTn>
                        </p:par>
                        <p:par>
                          <p:cTn id="41" fill="hold">
                            <p:stCondLst>
                              <p:cond delay="2250"/>
                            </p:stCondLst>
                            <p:childTnLst>
                              <p:par>
                                <p:cTn id="42" presetID="22" presetClass="entr" presetSubtype="2" fill="hold" grpId="0" nodeType="afterEffect">
                                  <p:stCondLst>
                                    <p:cond delay="0"/>
                                  </p:stCondLst>
                                  <p:childTnLst>
                                    <p:set>
                                      <p:cBhvr>
                                        <p:cTn id="43" dur="1" fill="hold">
                                          <p:stCondLst>
                                            <p:cond delay="0"/>
                                          </p:stCondLst>
                                        </p:cTn>
                                        <p:tgtEl>
                                          <p:spTgt spid="38"/>
                                        </p:tgtEl>
                                        <p:attrNameLst>
                                          <p:attrName>style.visibility</p:attrName>
                                        </p:attrNameLst>
                                      </p:cBhvr>
                                      <p:to>
                                        <p:strVal val="visible"/>
                                      </p:to>
                                    </p:set>
                                    <p:animEffect transition="in" filter="wipe(right)">
                                      <p:cBhvr>
                                        <p:cTn id="44" dur="500"/>
                                        <p:tgtEl>
                                          <p:spTgt spid="38"/>
                                        </p:tgtEl>
                                      </p:cBhvr>
                                    </p:animEffect>
                                  </p:childTnLst>
                                </p:cTn>
                              </p:par>
                            </p:childTnLst>
                          </p:cTn>
                        </p:par>
                        <p:par>
                          <p:cTn id="45" fill="hold">
                            <p:stCondLst>
                              <p:cond delay="2750"/>
                            </p:stCondLst>
                            <p:childTnLst>
                              <p:par>
                                <p:cTn id="46" presetID="53" presetClass="entr" presetSubtype="528"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 calcmode="lin" valueType="num">
                                      <p:cBhvr>
                                        <p:cTn id="48" dur="500" fill="hold"/>
                                        <p:tgtEl>
                                          <p:spTgt spid="41"/>
                                        </p:tgtEl>
                                        <p:attrNameLst>
                                          <p:attrName>ppt_w</p:attrName>
                                        </p:attrNameLst>
                                      </p:cBhvr>
                                      <p:tavLst>
                                        <p:tav tm="0">
                                          <p:val>
                                            <p:fltVal val="0"/>
                                          </p:val>
                                        </p:tav>
                                        <p:tav tm="100000">
                                          <p:val>
                                            <p:strVal val="#ppt_w"/>
                                          </p:val>
                                        </p:tav>
                                      </p:tavLst>
                                    </p:anim>
                                    <p:anim calcmode="lin" valueType="num">
                                      <p:cBhvr>
                                        <p:cTn id="49" dur="500" fill="hold"/>
                                        <p:tgtEl>
                                          <p:spTgt spid="41"/>
                                        </p:tgtEl>
                                        <p:attrNameLst>
                                          <p:attrName>ppt_h</p:attrName>
                                        </p:attrNameLst>
                                      </p:cBhvr>
                                      <p:tavLst>
                                        <p:tav tm="0">
                                          <p:val>
                                            <p:fltVal val="0"/>
                                          </p:val>
                                        </p:tav>
                                        <p:tav tm="100000">
                                          <p:val>
                                            <p:strVal val="#ppt_h"/>
                                          </p:val>
                                        </p:tav>
                                      </p:tavLst>
                                    </p:anim>
                                    <p:animEffect transition="in" filter="fade">
                                      <p:cBhvr>
                                        <p:cTn id="50" dur="500"/>
                                        <p:tgtEl>
                                          <p:spTgt spid="41"/>
                                        </p:tgtEl>
                                      </p:cBhvr>
                                    </p:animEffect>
                                    <p:anim calcmode="lin" valueType="num">
                                      <p:cBhvr>
                                        <p:cTn id="51" dur="500" fill="hold"/>
                                        <p:tgtEl>
                                          <p:spTgt spid="41"/>
                                        </p:tgtEl>
                                        <p:attrNameLst>
                                          <p:attrName>ppt_x</p:attrName>
                                        </p:attrNameLst>
                                      </p:cBhvr>
                                      <p:tavLst>
                                        <p:tav tm="0">
                                          <p:val>
                                            <p:fltVal val="0.5"/>
                                          </p:val>
                                        </p:tav>
                                        <p:tav tm="100000">
                                          <p:val>
                                            <p:strVal val="#ppt_x"/>
                                          </p:val>
                                        </p:tav>
                                      </p:tavLst>
                                    </p:anim>
                                    <p:anim calcmode="lin" valueType="num">
                                      <p:cBhvr>
                                        <p:cTn id="52" dur="500" fill="hold"/>
                                        <p:tgtEl>
                                          <p:spTgt spid="41"/>
                                        </p:tgtEl>
                                        <p:attrNameLst>
                                          <p:attrName>ppt_y</p:attrName>
                                        </p:attrNameLst>
                                      </p:cBhvr>
                                      <p:tavLst>
                                        <p:tav tm="0">
                                          <p:val>
                                            <p:fltVal val="0.5"/>
                                          </p:val>
                                        </p:tav>
                                        <p:tav tm="100000">
                                          <p:val>
                                            <p:strVal val="#ppt_y"/>
                                          </p:val>
                                        </p:tav>
                                      </p:tavLst>
                                    </p:anim>
                                  </p:childTnLst>
                                </p:cTn>
                              </p:par>
                            </p:childTnLst>
                          </p:cTn>
                        </p:par>
                        <p:par>
                          <p:cTn id="53" fill="hold">
                            <p:stCondLst>
                              <p:cond delay="3250"/>
                            </p:stCondLst>
                            <p:childTnLst>
                              <p:par>
                                <p:cTn id="54" presetID="53" presetClass="entr" presetSubtype="528" fill="hold" grpId="0" nodeType="afterEffect">
                                  <p:stCondLst>
                                    <p:cond delay="0"/>
                                  </p:stCondLst>
                                  <p:childTnLst>
                                    <p:set>
                                      <p:cBhvr>
                                        <p:cTn id="55" dur="1" fill="hold">
                                          <p:stCondLst>
                                            <p:cond delay="0"/>
                                          </p:stCondLst>
                                        </p:cTn>
                                        <p:tgtEl>
                                          <p:spTgt spid="67"/>
                                        </p:tgtEl>
                                        <p:attrNameLst>
                                          <p:attrName>style.visibility</p:attrName>
                                        </p:attrNameLst>
                                      </p:cBhvr>
                                      <p:to>
                                        <p:strVal val="visible"/>
                                      </p:to>
                                    </p:set>
                                    <p:anim calcmode="lin" valueType="num">
                                      <p:cBhvr>
                                        <p:cTn id="56" dur="500" fill="hold"/>
                                        <p:tgtEl>
                                          <p:spTgt spid="67"/>
                                        </p:tgtEl>
                                        <p:attrNameLst>
                                          <p:attrName>ppt_w</p:attrName>
                                        </p:attrNameLst>
                                      </p:cBhvr>
                                      <p:tavLst>
                                        <p:tav tm="0">
                                          <p:val>
                                            <p:fltVal val="0"/>
                                          </p:val>
                                        </p:tav>
                                        <p:tav tm="100000">
                                          <p:val>
                                            <p:strVal val="#ppt_w"/>
                                          </p:val>
                                        </p:tav>
                                      </p:tavLst>
                                    </p:anim>
                                    <p:anim calcmode="lin" valueType="num">
                                      <p:cBhvr>
                                        <p:cTn id="57" dur="500" fill="hold"/>
                                        <p:tgtEl>
                                          <p:spTgt spid="67"/>
                                        </p:tgtEl>
                                        <p:attrNameLst>
                                          <p:attrName>ppt_h</p:attrName>
                                        </p:attrNameLst>
                                      </p:cBhvr>
                                      <p:tavLst>
                                        <p:tav tm="0">
                                          <p:val>
                                            <p:fltVal val="0"/>
                                          </p:val>
                                        </p:tav>
                                        <p:tav tm="100000">
                                          <p:val>
                                            <p:strVal val="#ppt_h"/>
                                          </p:val>
                                        </p:tav>
                                      </p:tavLst>
                                    </p:anim>
                                    <p:animEffect transition="in" filter="fade">
                                      <p:cBhvr>
                                        <p:cTn id="58" dur="500"/>
                                        <p:tgtEl>
                                          <p:spTgt spid="67"/>
                                        </p:tgtEl>
                                      </p:cBhvr>
                                    </p:animEffect>
                                    <p:anim calcmode="lin" valueType="num">
                                      <p:cBhvr>
                                        <p:cTn id="59" dur="500" fill="hold"/>
                                        <p:tgtEl>
                                          <p:spTgt spid="67"/>
                                        </p:tgtEl>
                                        <p:attrNameLst>
                                          <p:attrName>ppt_x</p:attrName>
                                        </p:attrNameLst>
                                      </p:cBhvr>
                                      <p:tavLst>
                                        <p:tav tm="0">
                                          <p:val>
                                            <p:fltVal val="0.5"/>
                                          </p:val>
                                        </p:tav>
                                        <p:tav tm="100000">
                                          <p:val>
                                            <p:strVal val="#ppt_x"/>
                                          </p:val>
                                        </p:tav>
                                      </p:tavLst>
                                    </p:anim>
                                    <p:anim calcmode="lin" valueType="num">
                                      <p:cBhvr>
                                        <p:cTn id="60" dur="500" fill="hold"/>
                                        <p:tgtEl>
                                          <p:spTgt spid="67"/>
                                        </p:tgtEl>
                                        <p:attrNameLst>
                                          <p:attrName>ppt_y</p:attrName>
                                        </p:attrNameLst>
                                      </p:cBhvr>
                                      <p:tavLst>
                                        <p:tav tm="0">
                                          <p:val>
                                            <p:fltVal val="0.5"/>
                                          </p:val>
                                        </p:tav>
                                        <p:tav tm="100000">
                                          <p:val>
                                            <p:strVal val="#ppt_y"/>
                                          </p:val>
                                        </p:tav>
                                      </p:tavLst>
                                    </p:anim>
                                  </p:childTnLst>
                                </p:cTn>
                              </p:par>
                            </p:childTnLst>
                          </p:cTn>
                        </p:par>
                        <p:par>
                          <p:cTn id="61" fill="hold">
                            <p:stCondLst>
                              <p:cond delay="3750"/>
                            </p:stCondLst>
                            <p:childTnLst>
                              <p:par>
                                <p:cTn id="62" presetID="22" presetClass="entr" presetSubtype="8" fill="hold" grpId="0" nodeType="after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wipe(left)">
                                      <p:cBhvr>
                                        <p:cTn id="64" dur="500"/>
                                        <p:tgtEl>
                                          <p:spTgt spid="36"/>
                                        </p:tgtEl>
                                      </p:cBhvr>
                                    </p:animEffect>
                                  </p:childTnLst>
                                </p:cTn>
                              </p:par>
                            </p:childTnLst>
                          </p:cTn>
                        </p:par>
                        <p:par>
                          <p:cTn id="65" fill="hold">
                            <p:stCondLst>
                              <p:cond delay="4250"/>
                            </p:stCondLst>
                            <p:childTnLst>
                              <p:par>
                                <p:cTn id="66" presetID="53" presetClass="entr" presetSubtype="528" fill="hold" grpId="0" nodeType="afterEffect">
                                  <p:stCondLst>
                                    <p:cond delay="0"/>
                                  </p:stCondLst>
                                  <p:childTnLst>
                                    <p:set>
                                      <p:cBhvr>
                                        <p:cTn id="67" dur="1" fill="hold">
                                          <p:stCondLst>
                                            <p:cond delay="0"/>
                                          </p:stCondLst>
                                        </p:cTn>
                                        <p:tgtEl>
                                          <p:spTgt spid="42"/>
                                        </p:tgtEl>
                                        <p:attrNameLst>
                                          <p:attrName>style.visibility</p:attrName>
                                        </p:attrNameLst>
                                      </p:cBhvr>
                                      <p:to>
                                        <p:strVal val="visible"/>
                                      </p:to>
                                    </p:set>
                                    <p:anim calcmode="lin" valueType="num">
                                      <p:cBhvr>
                                        <p:cTn id="68" dur="500" fill="hold"/>
                                        <p:tgtEl>
                                          <p:spTgt spid="42"/>
                                        </p:tgtEl>
                                        <p:attrNameLst>
                                          <p:attrName>ppt_w</p:attrName>
                                        </p:attrNameLst>
                                      </p:cBhvr>
                                      <p:tavLst>
                                        <p:tav tm="0">
                                          <p:val>
                                            <p:fltVal val="0"/>
                                          </p:val>
                                        </p:tav>
                                        <p:tav tm="100000">
                                          <p:val>
                                            <p:strVal val="#ppt_w"/>
                                          </p:val>
                                        </p:tav>
                                      </p:tavLst>
                                    </p:anim>
                                    <p:anim calcmode="lin" valueType="num">
                                      <p:cBhvr>
                                        <p:cTn id="69" dur="500" fill="hold"/>
                                        <p:tgtEl>
                                          <p:spTgt spid="42"/>
                                        </p:tgtEl>
                                        <p:attrNameLst>
                                          <p:attrName>ppt_h</p:attrName>
                                        </p:attrNameLst>
                                      </p:cBhvr>
                                      <p:tavLst>
                                        <p:tav tm="0">
                                          <p:val>
                                            <p:fltVal val="0"/>
                                          </p:val>
                                        </p:tav>
                                        <p:tav tm="100000">
                                          <p:val>
                                            <p:strVal val="#ppt_h"/>
                                          </p:val>
                                        </p:tav>
                                      </p:tavLst>
                                    </p:anim>
                                    <p:animEffect transition="in" filter="fade">
                                      <p:cBhvr>
                                        <p:cTn id="70" dur="500"/>
                                        <p:tgtEl>
                                          <p:spTgt spid="42"/>
                                        </p:tgtEl>
                                      </p:cBhvr>
                                    </p:animEffect>
                                    <p:anim calcmode="lin" valueType="num">
                                      <p:cBhvr>
                                        <p:cTn id="71" dur="500" fill="hold"/>
                                        <p:tgtEl>
                                          <p:spTgt spid="42"/>
                                        </p:tgtEl>
                                        <p:attrNameLst>
                                          <p:attrName>ppt_x</p:attrName>
                                        </p:attrNameLst>
                                      </p:cBhvr>
                                      <p:tavLst>
                                        <p:tav tm="0">
                                          <p:val>
                                            <p:fltVal val="0.5"/>
                                          </p:val>
                                        </p:tav>
                                        <p:tav tm="100000">
                                          <p:val>
                                            <p:strVal val="#ppt_x"/>
                                          </p:val>
                                        </p:tav>
                                      </p:tavLst>
                                    </p:anim>
                                    <p:anim calcmode="lin" valueType="num">
                                      <p:cBhvr>
                                        <p:cTn id="72" dur="500" fill="hold"/>
                                        <p:tgtEl>
                                          <p:spTgt spid="42"/>
                                        </p:tgtEl>
                                        <p:attrNameLst>
                                          <p:attrName>ppt_y</p:attrName>
                                        </p:attrNameLst>
                                      </p:cBhvr>
                                      <p:tavLst>
                                        <p:tav tm="0">
                                          <p:val>
                                            <p:fltVal val="0.5"/>
                                          </p:val>
                                        </p:tav>
                                        <p:tav tm="100000">
                                          <p:val>
                                            <p:strVal val="#ppt_y"/>
                                          </p:val>
                                        </p:tav>
                                      </p:tavLst>
                                    </p:anim>
                                  </p:childTnLst>
                                </p:cTn>
                              </p:par>
                            </p:childTnLst>
                          </p:cTn>
                        </p:par>
                        <p:par>
                          <p:cTn id="73" fill="hold">
                            <p:stCondLst>
                              <p:cond delay="4750"/>
                            </p:stCondLst>
                            <p:childTnLst>
                              <p:par>
                                <p:cTn id="74" presetID="53" presetClass="entr" presetSubtype="528" fill="hold" grpId="0" nodeType="afterEffect">
                                  <p:stCondLst>
                                    <p:cond delay="0"/>
                                  </p:stCondLst>
                                  <p:childTnLst>
                                    <p:set>
                                      <p:cBhvr>
                                        <p:cTn id="75" dur="1" fill="hold">
                                          <p:stCondLst>
                                            <p:cond delay="0"/>
                                          </p:stCondLst>
                                        </p:cTn>
                                        <p:tgtEl>
                                          <p:spTgt spid="69"/>
                                        </p:tgtEl>
                                        <p:attrNameLst>
                                          <p:attrName>style.visibility</p:attrName>
                                        </p:attrNameLst>
                                      </p:cBhvr>
                                      <p:to>
                                        <p:strVal val="visible"/>
                                      </p:to>
                                    </p:set>
                                    <p:anim calcmode="lin" valueType="num">
                                      <p:cBhvr>
                                        <p:cTn id="76" dur="500" fill="hold"/>
                                        <p:tgtEl>
                                          <p:spTgt spid="69"/>
                                        </p:tgtEl>
                                        <p:attrNameLst>
                                          <p:attrName>ppt_w</p:attrName>
                                        </p:attrNameLst>
                                      </p:cBhvr>
                                      <p:tavLst>
                                        <p:tav tm="0">
                                          <p:val>
                                            <p:fltVal val="0"/>
                                          </p:val>
                                        </p:tav>
                                        <p:tav tm="100000">
                                          <p:val>
                                            <p:strVal val="#ppt_w"/>
                                          </p:val>
                                        </p:tav>
                                      </p:tavLst>
                                    </p:anim>
                                    <p:anim calcmode="lin" valueType="num">
                                      <p:cBhvr>
                                        <p:cTn id="77" dur="500" fill="hold"/>
                                        <p:tgtEl>
                                          <p:spTgt spid="69"/>
                                        </p:tgtEl>
                                        <p:attrNameLst>
                                          <p:attrName>ppt_h</p:attrName>
                                        </p:attrNameLst>
                                      </p:cBhvr>
                                      <p:tavLst>
                                        <p:tav tm="0">
                                          <p:val>
                                            <p:fltVal val="0"/>
                                          </p:val>
                                        </p:tav>
                                        <p:tav tm="100000">
                                          <p:val>
                                            <p:strVal val="#ppt_h"/>
                                          </p:val>
                                        </p:tav>
                                      </p:tavLst>
                                    </p:anim>
                                    <p:animEffect transition="in" filter="fade">
                                      <p:cBhvr>
                                        <p:cTn id="78" dur="500"/>
                                        <p:tgtEl>
                                          <p:spTgt spid="69"/>
                                        </p:tgtEl>
                                      </p:cBhvr>
                                    </p:animEffect>
                                    <p:anim calcmode="lin" valueType="num">
                                      <p:cBhvr>
                                        <p:cTn id="79" dur="500" fill="hold"/>
                                        <p:tgtEl>
                                          <p:spTgt spid="69"/>
                                        </p:tgtEl>
                                        <p:attrNameLst>
                                          <p:attrName>ppt_x</p:attrName>
                                        </p:attrNameLst>
                                      </p:cBhvr>
                                      <p:tavLst>
                                        <p:tav tm="0">
                                          <p:val>
                                            <p:fltVal val="0.5"/>
                                          </p:val>
                                        </p:tav>
                                        <p:tav tm="100000">
                                          <p:val>
                                            <p:strVal val="#ppt_x"/>
                                          </p:val>
                                        </p:tav>
                                      </p:tavLst>
                                    </p:anim>
                                    <p:anim calcmode="lin" valueType="num">
                                      <p:cBhvr>
                                        <p:cTn id="80" dur="500" fill="hold"/>
                                        <p:tgtEl>
                                          <p:spTgt spid="69"/>
                                        </p:tgtEl>
                                        <p:attrNameLst>
                                          <p:attrName>ppt_y</p:attrName>
                                        </p:attrNameLst>
                                      </p:cBhvr>
                                      <p:tavLst>
                                        <p:tav tm="0">
                                          <p:val>
                                            <p:fltVal val="0.5"/>
                                          </p:val>
                                        </p:tav>
                                        <p:tav tm="100000">
                                          <p:val>
                                            <p:strVal val="#ppt_y"/>
                                          </p:val>
                                        </p:tav>
                                      </p:tavLst>
                                    </p:anim>
                                  </p:childTnLst>
                                </p:cTn>
                              </p:par>
                            </p:childTnLst>
                          </p:cTn>
                        </p:par>
                        <p:par>
                          <p:cTn id="81" fill="hold">
                            <p:stCondLst>
                              <p:cond delay="5250"/>
                            </p:stCondLst>
                            <p:childTnLst>
                              <p:par>
                                <p:cTn id="82" presetID="22" presetClass="entr" presetSubtype="8"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Effect transition="in" filter="wipe(left)">
                                      <p:cBhvr>
                                        <p:cTn id="84" dur="500"/>
                                        <p:tgtEl>
                                          <p:spTgt spid="37"/>
                                        </p:tgtEl>
                                      </p:cBhvr>
                                    </p:animEffect>
                                  </p:childTnLst>
                                </p:cTn>
                              </p:par>
                            </p:childTnLst>
                          </p:cTn>
                        </p:par>
                        <p:par>
                          <p:cTn id="85" fill="hold">
                            <p:stCondLst>
                              <p:cond delay="5750"/>
                            </p:stCondLst>
                            <p:childTnLst>
                              <p:par>
                                <p:cTn id="86" presetID="53" presetClass="entr" presetSubtype="528" fill="hold" grpId="0" nodeType="afterEffect">
                                  <p:stCondLst>
                                    <p:cond delay="0"/>
                                  </p:stCondLst>
                                  <p:childTnLst>
                                    <p:set>
                                      <p:cBhvr>
                                        <p:cTn id="87" dur="1" fill="hold">
                                          <p:stCondLst>
                                            <p:cond delay="0"/>
                                          </p:stCondLst>
                                        </p:cTn>
                                        <p:tgtEl>
                                          <p:spTgt spid="44"/>
                                        </p:tgtEl>
                                        <p:attrNameLst>
                                          <p:attrName>style.visibility</p:attrName>
                                        </p:attrNameLst>
                                      </p:cBhvr>
                                      <p:to>
                                        <p:strVal val="visible"/>
                                      </p:to>
                                    </p:set>
                                    <p:anim calcmode="lin" valueType="num">
                                      <p:cBhvr>
                                        <p:cTn id="88" dur="500" fill="hold"/>
                                        <p:tgtEl>
                                          <p:spTgt spid="44"/>
                                        </p:tgtEl>
                                        <p:attrNameLst>
                                          <p:attrName>ppt_w</p:attrName>
                                        </p:attrNameLst>
                                      </p:cBhvr>
                                      <p:tavLst>
                                        <p:tav tm="0">
                                          <p:val>
                                            <p:fltVal val="0"/>
                                          </p:val>
                                        </p:tav>
                                        <p:tav tm="100000">
                                          <p:val>
                                            <p:strVal val="#ppt_w"/>
                                          </p:val>
                                        </p:tav>
                                      </p:tavLst>
                                    </p:anim>
                                    <p:anim calcmode="lin" valueType="num">
                                      <p:cBhvr>
                                        <p:cTn id="89" dur="500" fill="hold"/>
                                        <p:tgtEl>
                                          <p:spTgt spid="44"/>
                                        </p:tgtEl>
                                        <p:attrNameLst>
                                          <p:attrName>ppt_h</p:attrName>
                                        </p:attrNameLst>
                                      </p:cBhvr>
                                      <p:tavLst>
                                        <p:tav tm="0">
                                          <p:val>
                                            <p:fltVal val="0"/>
                                          </p:val>
                                        </p:tav>
                                        <p:tav tm="100000">
                                          <p:val>
                                            <p:strVal val="#ppt_h"/>
                                          </p:val>
                                        </p:tav>
                                      </p:tavLst>
                                    </p:anim>
                                    <p:animEffect transition="in" filter="fade">
                                      <p:cBhvr>
                                        <p:cTn id="90" dur="500"/>
                                        <p:tgtEl>
                                          <p:spTgt spid="44"/>
                                        </p:tgtEl>
                                      </p:cBhvr>
                                    </p:animEffect>
                                    <p:anim calcmode="lin" valueType="num">
                                      <p:cBhvr>
                                        <p:cTn id="91" dur="500" fill="hold"/>
                                        <p:tgtEl>
                                          <p:spTgt spid="44"/>
                                        </p:tgtEl>
                                        <p:attrNameLst>
                                          <p:attrName>ppt_x</p:attrName>
                                        </p:attrNameLst>
                                      </p:cBhvr>
                                      <p:tavLst>
                                        <p:tav tm="0">
                                          <p:val>
                                            <p:fltVal val="0.5"/>
                                          </p:val>
                                        </p:tav>
                                        <p:tav tm="100000">
                                          <p:val>
                                            <p:strVal val="#ppt_x"/>
                                          </p:val>
                                        </p:tav>
                                      </p:tavLst>
                                    </p:anim>
                                    <p:anim calcmode="lin" valueType="num">
                                      <p:cBhvr>
                                        <p:cTn id="92" dur="500" fill="hold"/>
                                        <p:tgtEl>
                                          <p:spTgt spid="44"/>
                                        </p:tgtEl>
                                        <p:attrNameLst>
                                          <p:attrName>ppt_y</p:attrName>
                                        </p:attrNameLst>
                                      </p:cBhvr>
                                      <p:tavLst>
                                        <p:tav tm="0">
                                          <p:val>
                                            <p:fltVal val="0.5"/>
                                          </p:val>
                                        </p:tav>
                                        <p:tav tm="100000">
                                          <p:val>
                                            <p:strVal val="#ppt_y"/>
                                          </p:val>
                                        </p:tav>
                                      </p:tavLst>
                                    </p:anim>
                                  </p:childTnLst>
                                </p:cTn>
                              </p:par>
                            </p:childTnLst>
                          </p:cTn>
                        </p:par>
                        <p:par>
                          <p:cTn id="93" fill="hold">
                            <p:stCondLst>
                              <p:cond delay="6250"/>
                            </p:stCondLst>
                            <p:childTnLst>
                              <p:par>
                                <p:cTn id="94" presetID="53" presetClass="entr" presetSubtype="528"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anim calcmode="lin" valueType="num">
                                      <p:cBhvr>
                                        <p:cTn id="99" dur="500" fill="hold"/>
                                        <p:tgtEl>
                                          <p:spTgt spid="68"/>
                                        </p:tgtEl>
                                        <p:attrNameLst>
                                          <p:attrName>ppt_x</p:attrName>
                                        </p:attrNameLst>
                                      </p:cBhvr>
                                      <p:tavLst>
                                        <p:tav tm="0">
                                          <p:val>
                                            <p:fltVal val="0.5"/>
                                          </p:val>
                                        </p:tav>
                                        <p:tav tm="100000">
                                          <p:val>
                                            <p:strVal val="#ppt_x"/>
                                          </p:val>
                                        </p:tav>
                                      </p:tavLst>
                                    </p:anim>
                                    <p:anim calcmode="lin" valueType="num">
                                      <p:cBhvr>
                                        <p:cTn id="100" dur="500" fill="hold"/>
                                        <p:tgtEl>
                                          <p:spTgt spid="68"/>
                                        </p:tgtEl>
                                        <p:attrNameLst>
                                          <p:attrName>ppt_y</p:attrName>
                                        </p:attrNameLst>
                                      </p:cBhvr>
                                      <p:tavLst>
                                        <p:tav tm="0">
                                          <p:val>
                                            <p:fltVal val="0.5"/>
                                          </p:val>
                                        </p:tav>
                                        <p:tav tm="100000">
                                          <p:val>
                                            <p:strVal val="#ppt_y"/>
                                          </p:val>
                                        </p:tav>
                                      </p:tavLst>
                                    </p:anim>
                                  </p:childTnLst>
                                </p:cTn>
                              </p:par>
                            </p:childTnLst>
                          </p:cTn>
                        </p:par>
                        <p:par>
                          <p:cTn id="101" fill="hold">
                            <p:stCondLst>
                              <p:cond delay="6750"/>
                            </p:stCondLst>
                            <p:childTnLst>
                              <p:par>
                                <p:cTn id="102" presetID="22" presetClass="entr" presetSubtype="2" fill="hold" grpId="0" nodeType="afterEffect">
                                  <p:stCondLst>
                                    <p:cond delay="0"/>
                                  </p:stCondLst>
                                  <p:childTnLst>
                                    <p:set>
                                      <p:cBhvr>
                                        <p:cTn id="103" dur="1" fill="hold">
                                          <p:stCondLst>
                                            <p:cond delay="0"/>
                                          </p:stCondLst>
                                        </p:cTn>
                                        <p:tgtEl>
                                          <p:spTgt spid="40"/>
                                        </p:tgtEl>
                                        <p:attrNameLst>
                                          <p:attrName>style.visibility</p:attrName>
                                        </p:attrNameLst>
                                      </p:cBhvr>
                                      <p:to>
                                        <p:strVal val="visible"/>
                                      </p:to>
                                    </p:set>
                                    <p:animEffect transition="in" filter="wipe(right)">
                                      <p:cBhvr>
                                        <p:cTn id="10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1" grpId="0" animBg="1"/>
      <p:bldP spid="54" grpId="0" animBg="1"/>
      <p:bldP spid="61" grpId="0" animBg="1"/>
      <p:bldP spid="66" grpId="0"/>
      <p:bldP spid="67" grpId="0"/>
      <p:bldP spid="68" grpId="0"/>
      <p:bldP spid="69" grpId="0"/>
      <p:bldP spid="36" grpId="0"/>
      <p:bldP spid="37" grpId="0"/>
      <p:bldP spid="38" grpId="0"/>
      <p:bldP spid="40" grpId="0"/>
      <p:bldP spid="41" grpId="0" animBg="1"/>
      <p:bldP spid="42" grpId="0" animBg="1"/>
      <p:bldP spid="43" grpId="0" animBg="1"/>
      <p:bldP spid="4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2" name="TextBox 11"/>
          <p:cNvSpPr txBox="1"/>
          <p:nvPr/>
        </p:nvSpPr>
        <p:spPr>
          <a:xfrm>
            <a:off x="189307" y="1747166"/>
            <a:ext cx="5404339" cy="273921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3" name="Rectangle 12"/>
          <p:cNvSpPr/>
          <p:nvPr/>
        </p:nvSpPr>
        <p:spPr>
          <a:xfrm>
            <a:off x="-5643" y="4584091"/>
            <a:ext cx="5689600" cy="2281647"/>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8397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EF342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5" name="Picture 2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878900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397B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EF3425"/>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3425"/>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397B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EF3425"/>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397B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Rectangle 8"/>
          <p:cNvSpPr/>
          <p:nvPr/>
        </p:nvSpPr>
        <p:spPr>
          <a:xfrm>
            <a:off x="0" y="1"/>
            <a:ext cx="10352314"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1" name="Picture 1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52376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8397B1"/>
                  </a:solidFill>
                  <a:latin typeface="Candara" panose="020E0502030303020204" pitchFamily="34" charset="0"/>
                </a:rPr>
                <a:t>Lorem </a:t>
              </a:r>
            </a:p>
            <a:p>
              <a:r>
                <a:rPr lang="en-US" sz="2000" b="1" dirty="0">
                  <a:solidFill>
                    <a:srgbClr val="8397B1"/>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44546B"/>
                  </a:solidFill>
                  <a:latin typeface="Candara" panose="020E0502030303020204" pitchFamily="34" charset="0"/>
                </a:rPr>
                <a:t>Lorem </a:t>
              </a:r>
            </a:p>
            <a:p>
              <a:r>
                <a:rPr lang="en-US" sz="2000" b="1" dirty="0">
                  <a:solidFill>
                    <a:srgbClr val="44546B"/>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62768F"/>
                  </a:solidFill>
                  <a:latin typeface="Candara" panose="020E0502030303020204" pitchFamily="34" charset="0"/>
                </a:rPr>
                <a:t>Lorem </a:t>
              </a:r>
            </a:p>
            <a:p>
              <a:r>
                <a:rPr lang="en-US" sz="2000" b="1" dirty="0">
                  <a:solidFill>
                    <a:srgbClr val="62768F"/>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903909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8397B1"/>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62768F"/>
                  </a:solidFill>
                  <a:latin typeface="Candara" panose="020E0502030303020204" pitchFamily="34" charset="0"/>
                </a:rPr>
                <a:t>Lorem Ipsum</a:t>
              </a:r>
            </a:p>
          </p:txBody>
        </p:sp>
      </p:grpSp>
    </p:spTree>
    <p:extLst>
      <p:ext uri="{BB962C8B-B14F-4D97-AF65-F5344CB8AC3E}">
        <p14:creationId xmlns:p14="http://schemas.microsoft.com/office/powerpoint/2010/main" val="44628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29217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34721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44546B"/>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8397B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21118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EF3425"/>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69512416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52671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7CC6B023-82A7-49B8-924C-3B3C54ED27A9}"/>
              </a:ext>
            </a:extLst>
          </p:cNvPr>
          <p:cNvGrpSpPr/>
          <p:nvPr/>
        </p:nvGrpSpPr>
        <p:grpSpPr>
          <a:xfrm>
            <a:off x="272448" y="1527080"/>
            <a:ext cx="11612880" cy="369332"/>
            <a:chOff x="212068" y="862839"/>
            <a:chExt cx="11612880" cy="369332"/>
          </a:xfrm>
        </p:grpSpPr>
        <p:cxnSp>
          <p:nvCxnSpPr>
            <p:cNvPr id="61" name="Straight Connector 60">
              <a:extLst>
                <a:ext uri="{FF2B5EF4-FFF2-40B4-BE49-F238E27FC236}">
                  <a16:creationId xmlns:a16="http://schemas.microsoft.com/office/drawing/2014/main" id="{8EE6E193-6D2A-45D8-8A44-500DF3C9F1BA}"/>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A18DD40E-A331-4D5B-99C3-7B0E87E80BDC}"/>
                </a:ext>
              </a:extLst>
            </p:cNvPr>
            <p:cNvSpPr txBox="1"/>
            <p:nvPr/>
          </p:nvSpPr>
          <p:spPr>
            <a:xfrm>
              <a:off x="5272490" y="862839"/>
              <a:ext cx="1610856" cy="369332"/>
            </a:xfrm>
            <a:prstGeom prst="rect">
              <a:avLst/>
            </a:prstGeom>
            <a:noFill/>
          </p:spPr>
          <p:txBody>
            <a:bodyPr wrap="square" rtlCol="0">
              <a:spAutoFit/>
            </a:bodyPr>
            <a:lstStyle/>
            <a:p>
              <a:pPr algn="ctr"/>
              <a:r>
                <a:rPr lang="en-US" dirty="0">
                  <a:solidFill>
                    <a:schemeClr val="bg1"/>
                  </a:solidFill>
                </a:rPr>
                <a:t>100%</a:t>
              </a:r>
            </a:p>
          </p:txBody>
        </p:sp>
      </p:grpSp>
      <p:grpSp>
        <p:nvGrpSpPr>
          <p:cNvPr id="63" name="Group 62">
            <a:extLst>
              <a:ext uri="{FF2B5EF4-FFF2-40B4-BE49-F238E27FC236}">
                <a16:creationId xmlns:a16="http://schemas.microsoft.com/office/drawing/2014/main" id="{EB8DC5CE-9ED4-4A07-9651-65C04DDF4D55}"/>
              </a:ext>
            </a:extLst>
          </p:cNvPr>
          <p:cNvGrpSpPr/>
          <p:nvPr/>
        </p:nvGrpSpPr>
        <p:grpSpPr>
          <a:xfrm>
            <a:off x="272448" y="2455101"/>
            <a:ext cx="11612880" cy="369332"/>
            <a:chOff x="212068" y="862839"/>
            <a:chExt cx="11612880" cy="369332"/>
          </a:xfrm>
        </p:grpSpPr>
        <p:cxnSp>
          <p:nvCxnSpPr>
            <p:cNvPr id="64" name="Straight Connector 63">
              <a:extLst>
                <a:ext uri="{FF2B5EF4-FFF2-40B4-BE49-F238E27FC236}">
                  <a16:creationId xmlns:a16="http://schemas.microsoft.com/office/drawing/2014/main" id="{7F6AE878-E55C-4057-BD21-5A7334FA1EEF}"/>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43BD4603-E2AA-4C2C-8C68-09A26CC95B27}"/>
                </a:ext>
              </a:extLst>
            </p:cNvPr>
            <p:cNvSpPr txBox="1"/>
            <p:nvPr/>
          </p:nvSpPr>
          <p:spPr>
            <a:xfrm>
              <a:off x="5272489" y="862839"/>
              <a:ext cx="1610857" cy="369332"/>
            </a:xfrm>
            <a:prstGeom prst="rect">
              <a:avLst/>
            </a:prstGeom>
            <a:noFill/>
          </p:spPr>
          <p:txBody>
            <a:bodyPr wrap="square" rtlCol="0">
              <a:spAutoFit/>
            </a:bodyPr>
            <a:lstStyle/>
            <a:p>
              <a:pPr algn="ctr"/>
              <a:r>
                <a:rPr lang="en-US" dirty="0">
                  <a:solidFill>
                    <a:schemeClr val="bg1"/>
                  </a:solidFill>
                </a:rPr>
                <a:t>80%</a:t>
              </a:r>
            </a:p>
          </p:txBody>
        </p:sp>
      </p:grpSp>
      <p:grpSp>
        <p:nvGrpSpPr>
          <p:cNvPr id="66" name="Group 65">
            <a:extLst>
              <a:ext uri="{FF2B5EF4-FFF2-40B4-BE49-F238E27FC236}">
                <a16:creationId xmlns:a16="http://schemas.microsoft.com/office/drawing/2014/main" id="{17ED35A2-ACCE-4FD3-9061-AEDA48CC5139}"/>
              </a:ext>
            </a:extLst>
          </p:cNvPr>
          <p:cNvGrpSpPr/>
          <p:nvPr/>
        </p:nvGrpSpPr>
        <p:grpSpPr>
          <a:xfrm>
            <a:off x="281359" y="3331948"/>
            <a:ext cx="11612880" cy="369332"/>
            <a:chOff x="212068" y="862839"/>
            <a:chExt cx="11612880" cy="369332"/>
          </a:xfrm>
        </p:grpSpPr>
        <p:cxnSp>
          <p:nvCxnSpPr>
            <p:cNvPr id="67" name="Straight Connector 66">
              <a:extLst>
                <a:ext uri="{FF2B5EF4-FFF2-40B4-BE49-F238E27FC236}">
                  <a16:creationId xmlns:a16="http://schemas.microsoft.com/office/drawing/2014/main" id="{86D030AD-8C0F-4E8E-985A-5C4FBF14421C}"/>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68" name="TextBox 67">
              <a:extLst>
                <a:ext uri="{FF2B5EF4-FFF2-40B4-BE49-F238E27FC236}">
                  <a16:creationId xmlns:a16="http://schemas.microsoft.com/office/drawing/2014/main" id="{D3C42C50-A986-45D9-A076-EDCB7630E6F2}"/>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60%</a:t>
              </a:r>
            </a:p>
          </p:txBody>
        </p:sp>
      </p:grpSp>
      <p:grpSp>
        <p:nvGrpSpPr>
          <p:cNvPr id="69" name="Group 68">
            <a:extLst>
              <a:ext uri="{FF2B5EF4-FFF2-40B4-BE49-F238E27FC236}">
                <a16:creationId xmlns:a16="http://schemas.microsoft.com/office/drawing/2014/main" id="{CFF8EF03-E1D8-46A8-BCE7-EFE5449B8C35}"/>
              </a:ext>
            </a:extLst>
          </p:cNvPr>
          <p:cNvGrpSpPr/>
          <p:nvPr/>
        </p:nvGrpSpPr>
        <p:grpSpPr>
          <a:xfrm>
            <a:off x="281359" y="4266960"/>
            <a:ext cx="11612880" cy="369332"/>
            <a:chOff x="212068" y="862839"/>
            <a:chExt cx="11612880" cy="369332"/>
          </a:xfrm>
          <a:solidFill>
            <a:schemeClr val="bg2">
              <a:lumMod val="50000"/>
            </a:schemeClr>
          </a:solidFill>
        </p:grpSpPr>
        <p:cxnSp>
          <p:nvCxnSpPr>
            <p:cNvPr id="70" name="Straight Connector 69">
              <a:extLst>
                <a:ext uri="{FF2B5EF4-FFF2-40B4-BE49-F238E27FC236}">
                  <a16:creationId xmlns:a16="http://schemas.microsoft.com/office/drawing/2014/main" id="{A77D29BC-F164-4D4C-81EC-CA28E7CD41D6}"/>
                </a:ext>
              </a:extLst>
            </p:cNvPr>
            <p:cNvCxnSpPr>
              <a:cxnSpLocks/>
            </p:cNvCxnSpPr>
            <p:nvPr/>
          </p:nvCxnSpPr>
          <p:spPr>
            <a:xfrm>
              <a:off x="212068" y="1210905"/>
              <a:ext cx="11612880" cy="2524"/>
            </a:xfrm>
            <a:prstGeom prst="line">
              <a:avLst/>
            </a:prstGeom>
            <a:grpFill/>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FB8B2EC4-766F-4731-8327-ECA7EB1916B0}"/>
                </a:ext>
              </a:extLst>
            </p:cNvPr>
            <p:cNvSpPr txBox="1"/>
            <p:nvPr/>
          </p:nvSpPr>
          <p:spPr>
            <a:xfrm>
              <a:off x="5263578" y="862839"/>
              <a:ext cx="1610857" cy="369332"/>
            </a:xfrm>
            <a:prstGeom prst="rect">
              <a:avLst/>
            </a:prstGeom>
            <a:noFill/>
          </p:spPr>
          <p:txBody>
            <a:bodyPr wrap="square" rtlCol="0">
              <a:spAutoFit/>
            </a:bodyPr>
            <a:lstStyle/>
            <a:p>
              <a:pPr algn="ctr"/>
              <a:r>
                <a:rPr lang="en-US" dirty="0">
                  <a:solidFill>
                    <a:schemeClr val="bg1"/>
                  </a:solidFill>
                </a:rPr>
                <a:t>40%</a:t>
              </a:r>
            </a:p>
          </p:txBody>
        </p:sp>
      </p:grpSp>
      <p:grpSp>
        <p:nvGrpSpPr>
          <p:cNvPr id="72" name="Group 71">
            <a:extLst>
              <a:ext uri="{FF2B5EF4-FFF2-40B4-BE49-F238E27FC236}">
                <a16:creationId xmlns:a16="http://schemas.microsoft.com/office/drawing/2014/main" id="{BBE24DA0-4532-46C2-9768-C533D2C9758A}"/>
              </a:ext>
            </a:extLst>
          </p:cNvPr>
          <p:cNvGrpSpPr/>
          <p:nvPr/>
        </p:nvGrpSpPr>
        <p:grpSpPr>
          <a:xfrm>
            <a:off x="231216" y="5162830"/>
            <a:ext cx="11612880" cy="369332"/>
            <a:chOff x="212068" y="862839"/>
            <a:chExt cx="11612880" cy="369332"/>
          </a:xfrm>
        </p:grpSpPr>
        <p:cxnSp>
          <p:nvCxnSpPr>
            <p:cNvPr id="73" name="Straight Connector 72">
              <a:extLst>
                <a:ext uri="{FF2B5EF4-FFF2-40B4-BE49-F238E27FC236}">
                  <a16:creationId xmlns:a16="http://schemas.microsoft.com/office/drawing/2014/main" id="{87EEAFFD-58DC-41B9-96B6-8AB4507ECF44}"/>
                </a:ext>
              </a:extLst>
            </p:cNvPr>
            <p:cNvCxnSpPr>
              <a:cxnSpLocks/>
            </p:cNvCxnSpPr>
            <p:nvPr/>
          </p:nvCxnSpPr>
          <p:spPr>
            <a:xfrm>
              <a:off x="212068" y="1210905"/>
              <a:ext cx="11612880" cy="2524"/>
            </a:xfrm>
            <a:prstGeom prst="line">
              <a:avLst/>
            </a:prstGeom>
            <a:ln w="19050">
              <a:solidFill>
                <a:schemeClr val="bg1">
                  <a:alpha val="4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6" name="TextBox 75">
              <a:extLst>
                <a:ext uri="{FF2B5EF4-FFF2-40B4-BE49-F238E27FC236}">
                  <a16:creationId xmlns:a16="http://schemas.microsoft.com/office/drawing/2014/main" id="{39F0C795-2916-4778-95C4-7D61C9C6F999}"/>
                </a:ext>
              </a:extLst>
            </p:cNvPr>
            <p:cNvSpPr txBox="1"/>
            <p:nvPr/>
          </p:nvSpPr>
          <p:spPr>
            <a:xfrm>
              <a:off x="5313721" y="862839"/>
              <a:ext cx="1610857" cy="369332"/>
            </a:xfrm>
            <a:prstGeom prst="rect">
              <a:avLst/>
            </a:prstGeom>
            <a:noFill/>
          </p:spPr>
          <p:txBody>
            <a:bodyPr wrap="square" rtlCol="0">
              <a:spAutoFit/>
            </a:bodyPr>
            <a:lstStyle/>
            <a:p>
              <a:pPr algn="ctr"/>
              <a:r>
                <a:rPr lang="en-US" dirty="0">
                  <a:solidFill>
                    <a:schemeClr val="bg1"/>
                  </a:solidFill>
                </a:rPr>
                <a:t>20%</a:t>
              </a:r>
            </a:p>
          </p:txBody>
        </p:sp>
      </p:grpSp>
      <p:pic>
        <p:nvPicPr>
          <p:cNvPr id="48" name="Picture 47" descr="iPhone-5-Black-White-MockUp.png"/>
          <p:cNvPicPr>
            <a:picLocks noChangeAspect="1"/>
          </p:cNvPicPr>
          <p:nvPr/>
        </p:nvPicPr>
        <p:blipFill>
          <a:blip r:embed="rId3" cstate="print"/>
          <a:stretch>
            <a:fillRect/>
          </a:stretch>
        </p:blipFill>
        <p:spPr>
          <a:xfrm>
            <a:off x="3595509" y="1896412"/>
            <a:ext cx="1737360" cy="3642567"/>
          </a:xfrm>
          <a:prstGeom prst="rect">
            <a:avLst/>
          </a:prstGeom>
        </p:spPr>
      </p:pic>
      <p:sp>
        <p:nvSpPr>
          <p:cNvPr id="50" name="Picture Placeholder 7"/>
          <p:cNvSpPr txBox="1">
            <a:spLocks noChangeAspect="1"/>
          </p:cNvSpPr>
          <p:nvPr/>
        </p:nvSpPr>
        <p:spPr>
          <a:xfrm>
            <a:off x="3743302" y="2427379"/>
            <a:ext cx="1463040" cy="2580632"/>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943726" y="1908373"/>
            <a:ext cx="1737360" cy="3630606"/>
          </a:xfrm>
          <a:prstGeom prst="rect">
            <a:avLst/>
          </a:prstGeom>
        </p:spPr>
      </p:pic>
      <p:sp>
        <p:nvSpPr>
          <p:cNvPr id="52" name="Picture Placeholder 7"/>
          <p:cNvSpPr txBox="1">
            <a:spLocks noChangeAspect="1"/>
          </p:cNvSpPr>
          <p:nvPr/>
        </p:nvSpPr>
        <p:spPr>
          <a:xfrm>
            <a:off x="7080927" y="2423567"/>
            <a:ext cx="1508760" cy="2637492"/>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1" name="Freeform: Shape 90">
            <a:extLst>
              <a:ext uri="{FF2B5EF4-FFF2-40B4-BE49-F238E27FC236}">
                <a16:creationId xmlns:a16="http://schemas.microsoft.com/office/drawing/2014/main" id="{62275052-F3A4-44E5-A207-F82286ED2248}"/>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49991FD1-FF9E-45D6-B957-974ADC692A30}"/>
              </a:ext>
            </a:extLst>
          </p:cNvPr>
          <p:cNvSpPr/>
          <p:nvPr/>
        </p:nvSpPr>
        <p:spPr>
          <a:xfrm>
            <a:off x="823421" y="1973597"/>
            <a:ext cx="648586" cy="3667630"/>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A5E05994-6F31-4168-AC96-83366C70426C}"/>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A505B096-434F-4E21-8716-7299866A5B28}"/>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BA0583B7-EA09-49BF-8676-B3F24E64E3C4}"/>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96" name="Freeform: Shape 95">
            <a:extLst>
              <a:ext uri="{FF2B5EF4-FFF2-40B4-BE49-F238E27FC236}">
                <a16:creationId xmlns:a16="http://schemas.microsoft.com/office/drawing/2014/main" id="{50A797C6-1D9A-4CD1-9B1D-4F01B27760C0}"/>
              </a:ext>
            </a:extLst>
          </p:cNvPr>
          <p:cNvSpPr>
            <a:spLocks noChangeAspect="1"/>
          </p:cNvSpPr>
          <p:nvPr/>
        </p:nvSpPr>
        <p:spPr>
          <a:xfrm>
            <a:off x="2046136"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Rectangle 137">
            <a:extLst>
              <a:ext uri="{FF2B5EF4-FFF2-40B4-BE49-F238E27FC236}">
                <a16:creationId xmlns:a16="http://schemas.microsoft.com/office/drawing/2014/main" id="{546CE302-35B7-4F41-A299-FE43FD322F17}"/>
              </a:ext>
            </a:extLst>
          </p:cNvPr>
          <p:cNvSpPr/>
          <p:nvPr/>
        </p:nvSpPr>
        <p:spPr>
          <a:xfrm>
            <a:off x="2106699" y="2594344"/>
            <a:ext cx="648586" cy="3046539"/>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Freeform: Shape 138">
            <a:extLst>
              <a:ext uri="{FF2B5EF4-FFF2-40B4-BE49-F238E27FC236}">
                <a16:creationId xmlns:a16="http://schemas.microsoft.com/office/drawing/2014/main" id="{269B6FD4-A361-4FC6-AACE-1668830CC56E}"/>
              </a:ext>
            </a:extLst>
          </p:cNvPr>
          <p:cNvSpPr/>
          <p:nvPr/>
        </p:nvSpPr>
        <p:spPr>
          <a:xfrm>
            <a:off x="2013380"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Oval 139">
            <a:extLst>
              <a:ext uri="{FF2B5EF4-FFF2-40B4-BE49-F238E27FC236}">
                <a16:creationId xmlns:a16="http://schemas.microsoft.com/office/drawing/2014/main" id="{A84BD77A-D1A6-4AC9-9AE6-77741DC6F172}"/>
              </a:ext>
            </a:extLst>
          </p:cNvPr>
          <p:cNvSpPr>
            <a:spLocks noChangeAspect="1"/>
          </p:cNvSpPr>
          <p:nvPr/>
        </p:nvSpPr>
        <p:spPr>
          <a:xfrm>
            <a:off x="2289032"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TextBox 140">
            <a:extLst>
              <a:ext uri="{FF2B5EF4-FFF2-40B4-BE49-F238E27FC236}">
                <a16:creationId xmlns:a16="http://schemas.microsoft.com/office/drawing/2014/main" id="{60D5D259-EEA8-4607-B1D8-C8C221F4DD51}"/>
              </a:ext>
            </a:extLst>
          </p:cNvPr>
          <p:cNvSpPr txBox="1"/>
          <p:nvPr/>
        </p:nvSpPr>
        <p:spPr>
          <a:xfrm>
            <a:off x="2022825" y="6111401"/>
            <a:ext cx="806733" cy="461665"/>
          </a:xfrm>
          <a:prstGeom prst="rect">
            <a:avLst/>
          </a:prstGeom>
          <a:noFill/>
        </p:spPr>
        <p:txBody>
          <a:bodyPr wrap="square" rtlCol="0">
            <a:spAutoFit/>
          </a:bodyPr>
          <a:lstStyle/>
          <a:p>
            <a:r>
              <a:rPr lang="en-US" sz="2400" b="1" dirty="0">
                <a:solidFill>
                  <a:schemeClr val="bg1"/>
                </a:solidFill>
              </a:rPr>
              <a:t>2018</a:t>
            </a:r>
          </a:p>
        </p:txBody>
      </p:sp>
      <p:sp>
        <p:nvSpPr>
          <p:cNvPr id="142" name="Freeform: Shape 141">
            <a:extLst>
              <a:ext uri="{FF2B5EF4-FFF2-40B4-BE49-F238E27FC236}">
                <a16:creationId xmlns:a16="http://schemas.microsoft.com/office/drawing/2014/main" id="{FA373A95-B295-4A64-910B-BBC6DF6498AB}"/>
              </a:ext>
            </a:extLst>
          </p:cNvPr>
          <p:cNvSpPr>
            <a:spLocks noChangeAspect="1"/>
          </p:cNvSpPr>
          <p:nvPr/>
        </p:nvSpPr>
        <p:spPr>
          <a:xfrm>
            <a:off x="9387425"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Rectangle 142">
            <a:extLst>
              <a:ext uri="{FF2B5EF4-FFF2-40B4-BE49-F238E27FC236}">
                <a16:creationId xmlns:a16="http://schemas.microsoft.com/office/drawing/2014/main" id="{6522678A-5B8E-4631-AEA9-F2E5EDA64124}"/>
              </a:ext>
            </a:extLst>
          </p:cNvPr>
          <p:cNvSpPr/>
          <p:nvPr/>
        </p:nvSpPr>
        <p:spPr>
          <a:xfrm>
            <a:off x="9447988" y="3331947"/>
            <a:ext cx="648586" cy="2309279"/>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4" name="Freeform: Shape 143">
            <a:extLst>
              <a:ext uri="{FF2B5EF4-FFF2-40B4-BE49-F238E27FC236}">
                <a16:creationId xmlns:a16="http://schemas.microsoft.com/office/drawing/2014/main" id="{B544E92A-BEA3-414F-AE82-A0054A4B6FD5}"/>
              </a:ext>
            </a:extLst>
          </p:cNvPr>
          <p:cNvSpPr/>
          <p:nvPr/>
        </p:nvSpPr>
        <p:spPr>
          <a:xfrm>
            <a:off x="9354669"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5" name="Oval 144">
            <a:extLst>
              <a:ext uri="{FF2B5EF4-FFF2-40B4-BE49-F238E27FC236}">
                <a16:creationId xmlns:a16="http://schemas.microsoft.com/office/drawing/2014/main" id="{29285F7F-D013-465E-8092-E508B204FB50}"/>
              </a:ext>
            </a:extLst>
          </p:cNvPr>
          <p:cNvSpPr>
            <a:spLocks noChangeAspect="1"/>
          </p:cNvSpPr>
          <p:nvPr/>
        </p:nvSpPr>
        <p:spPr>
          <a:xfrm>
            <a:off x="9630321"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TextBox 145">
            <a:extLst>
              <a:ext uri="{FF2B5EF4-FFF2-40B4-BE49-F238E27FC236}">
                <a16:creationId xmlns:a16="http://schemas.microsoft.com/office/drawing/2014/main" id="{B49910E1-D84B-4442-8699-A106858BEB68}"/>
              </a:ext>
            </a:extLst>
          </p:cNvPr>
          <p:cNvSpPr txBox="1"/>
          <p:nvPr/>
        </p:nvSpPr>
        <p:spPr>
          <a:xfrm>
            <a:off x="9364114"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147" name="Freeform: Shape 146">
            <a:extLst>
              <a:ext uri="{FF2B5EF4-FFF2-40B4-BE49-F238E27FC236}">
                <a16:creationId xmlns:a16="http://schemas.microsoft.com/office/drawing/2014/main" id="{DFF4ABC9-4A46-4842-8CBF-EA2E1876E7D3}"/>
              </a:ext>
            </a:extLst>
          </p:cNvPr>
          <p:cNvSpPr>
            <a:spLocks noChangeAspect="1"/>
          </p:cNvSpPr>
          <p:nvPr/>
        </p:nvSpPr>
        <p:spPr>
          <a:xfrm>
            <a:off x="10670703" y="83717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Rectangle 147">
            <a:extLst>
              <a:ext uri="{FF2B5EF4-FFF2-40B4-BE49-F238E27FC236}">
                <a16:creationId xmlns:a16="http://schemas.microsoft.com/office/drawing/2014/main" id="{5C18F99A-4A53-4414-A610-CDF49840653B}"/>
              </a:ext>
            </a:extLst>
          </p:cNvPr>
          <p:cNvSpPr/>
          <p:nvPr/>
        </p:nvSpPr>
        <p:spPr>
          <a:xfrm>
            <a:off x="10731266" y="2225736"/>
            <a:ext cx="648586" cy="3415147"/>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D8973D7A-BCE0-42FE-94FB-F5DC0B98BD43}"/>
              </a:ext>
            </a:extLst>
          </p:cNvPr>
          <p:cNvSpPr/>
          <p:nvPr/>
        </p:nvSpPr>
        <p:spPr>
          <a:xfrm>
            <a:off x="10637947" y="741251"/>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Oval 149">
            <a:extLst>
              <a:ext uri="{FF2B5EF4-FFF2-40B4-BE49-F238E27FC236}">
                <a16:creationId xmlns:a16="http://schemas.microsoft.com/office/drawing/2014/main" id="{E5DEC2E2-57ED-49F1-8632-B507632B02B7}"/>
              </a:ext>
            </a:extLst>
          </p:cNvPr>
          <p:cNvSpPr>
            <a:spLocks noChangeAspect="1"/>
          </p:cNvSpPr>
          <p:nvPr/>
        </p:nvSpPr>
        <p:spPr>
          <a:xfrm>
            <a:off x="10913599" y="5785485"/>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TextBox 150">
            <a:extLst>
              <a:ext uri="{FF2B5EF4-FFF2-40B4-BE49-F238E27FC236}">
                <a16:creationId xmlns:a16="http://schemas.microsoft.com/office/drawing/2014/main" id="{32E9B6A6-0B86-4298-B178-0A07A40DC66C}"/>
              </a:ext>
            </a:extLst>
          </p:cNvPr>
          <p:cNvSpPr txBox="1"/>
          <p:nvPr/>
        </p:nvSpPr>
        <p:spPr>
          <a:xfrm>
            <a:off x="10647392" y="6111401"/>
            <a:ext cx="806733" cy="461665"/>
          </a:xfrm>
          <a:prstGeom prst="rect">
            <a:avLst/>
          </a:prstGeom>
          <a:noFill/>
        </p:spPr>
        <p:txBody>
          <a:bodyPr wrap="square" rtlCol="0">
            <a:spAutoFit/>
          </a:bodyPr>
          <a:lstStyle/>
          <a:p>
            <a:r>
              <a:rPr lang="en-US" sz="2400" b="1" dirty="0">
                <a:solidFill>
                  <a:schemeClr val="bg1"/>
                </a:solidFill>
              </a:rPr>
              <a:t>2018</a:t>
            </a:r>
          </a:p>
        </p:txBody>
      </p:sp>
      <p:grpSp>
        <p:nvGrpSpPr>
          <p:cNvPr id="152" name="Group 94">
            <a:extLst>
              <a:ext uri="{FF2B5EF4-FFF2-40B4-BE49-F238E27FC236}">
                <a16:creationId xmlns:a16="http://schemas.microsoft.com/office/drawing/2014/main" id="{ECD170DE-6714-47A9-9A65-6BFA350BB652}"/>
              </a:ext>
            </a:extLst>
          </p:cNvPr>
          <p:cNvGrpSpPr/>
          <p:nvPr/>
        </p:nvGrpSpPr>
        <p:grpSpPr>
          <a:xfrm>
            <a:off x="4533538" y="6065517"/>
            <a:ext cx="3008235" cy="236507"/>
            <a:chOff x="1105494" y="4417230"/>
            <a:chExt cx="2558754" cy="201168"/>
          </a:xfrm>
        </p:grpSpPr>
        <p:grpSp>
          <p:nvGrpSpPr>
            <p:cNvPr id="153" name="Group 50">
              <a:extLst>
                <a:ext uri="{FF2B5EF4-FFF2-40B4-BE49-F238E27FC236}">
                  <a16:creationId xmlns:a16="http://schemas.microsoft.com/office/drawing/2014/main" id="{8AB6BAC4-630F-4E0D-B6AD-05B71CBEBAF8}"/>
                </a:ext>
              </a:extLst>
            </p:cNvPr>
            <p:cNvGrpSpPr/>
            <p:nvPr/>
          </p:nvGrpSpPr>
          <p:grpSpPr>
            <a:xfrm>
              <a:off x="1105494" y="4417230"/>
              <a:ext cx="1158729" cy="201168"/>
              <a:chOff x="2221306" y="3914656"/>
              <a:chExt cx="1158729" cy="201168"/>
            </a:xfrm>
          </p:grpSpPr>
          <p:sp>
            <p:nvSpPr>
              <p:cNvPr id="157" name="TextBox 156">
                <a:extLst>
                  <a:ext uri="{FF2B5EF4-FFF2-40B4-BE49-F238E27FC236}">
                    <a16:creationId xmlns:a16="http://schemas.microsoft.com/office/drawing/2014/main" id="{0F6850D3-06D5-43ED-8544-167FAA134346}"/>
                  </a:ext>
                </a:extLst>
              </p:cNvPr>
              <p:cNvSpPr txBox="1"/>
              <p:nvPr/>
            </p:nvSpPr>
            <p:spPr>
              <a:xfrm>
                <a:off x="2559215" y="3934935"/>
                <a:ext cx="820820"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8" name="Rectangle 157">
                <a:extLst>
                  <a:ext uri="{FF2B5EF4-FFF2-40B4-BE49-F238E27FC236}">
                    <a16:creationId xmlns:a16="http://schemas.microsoft.com/office/drawing/2014/main" id="{C184D25B-33B9-45ED-809A-2650D50849BE}"/>
                  </a:ext>
                </a:extLst>
              </p:cNvPr>
              <p:cNvSpPr>
                <a:spLocks noChangeAspect="1"/>
              </p:cNvSpPr>
              <p:nvPr/>
            </p:nvSpPr>
            <p:spPr>
              <a:xfrm>
                <a:off x="2221306" y="3914656"/>
                <a:ext cx="207097" cy="201168"/>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4" name="Group 45">
              <a:extLst>
                <a:ext uri="{FF2B5EF4-FFF2-40B4-BE49-F238E27FC236}">
                  <a16:creationId xmlns:a16="http://schemas.microsoft.com/office/drawing/2014/main" id="{8582228A-1576-4A36-846F-51B59556B214}"/>
                </a:ext>
              </a:extLst>
            </p:cNvPr>
            <p:cNvGrpSpPr/>
            <p:nvPr/>
          </p:nvGrpSpPr>
          <p:grpSpPr>
            <a:xfrm>
              <a:off x="2483332" y="4417230"/>
              <a:ext cx="1180916" cy="201168"/>
              <a:chOff x="3776442" y="3947915"/>
              <a:chExt cx="1180916" cy="201168"/>
            </a:xfrm>
          </p:grpSpPr>
          <p:sp>
            <p:nvSpPr>
              <p:cNvPr id="155" name="TextBox 154">
                <a:extLst>
                  <a:ext uri="{FF2B5EF4-FFF2-40B4-BE49-F238E27FC236}">
                    <a16:creationId xmlns:a16="http://schemas.microsoft.com/office/drawing/2014/main" id="{9DD59A63-4249-4E97-82E9-88F89D40A4D4}"/>
                  </a:ext>
                </a:extLst>
              </p:cNvPr>
              <p:cNvSpPr txBox="1"/>
              <p:nvPr/>
            </p:nvSpPr>
            <p:spPr>
              <a:xfrm>
                <a:off x="4136537" y="3968189"/>
                <a:ext cx="820821" cy="174472"/>
              </a:xfrm>
              <a:prstGeom prst="rect">
                <a:avLst/>
              </a:prstGeom>
              <a:noFill/>
            </p:spPr>
            <p:txBody>
              <a:bodyPr wrap="none" lIns="0" tIns="0" rIns="0" bIns="0" rtlCol="0" anchor="t">
                <a:spAutoFit/>
              </a:bodyPr>
              <a:lstStyle/>
              <a:p>
                <a:pPr algn="ctr"/>
                <a:r>
                  <a:rPr lang="en-US" sz="1333" b="1" dirty="0">
                    <a:solidFill>
                      <a:schemeClr val="bg1">
                        <a:lumMod val="95000"/>
                      </a:schemeClr>
                    </a:solidFill>
                    <a:latin typeface="Candara" panose="020E0502030303020204" pitchFamily="34" charset="0"/>
                  </a:rPr>
                  <a:t>Lorem Ipsum</a:t>
                </a:r>
              </a:p>
            </p:txBody>
          </p:sp>
          <p:sp>
            <p:nvSpPr>
              <p:cNvPr id="156" name="Rectangle 155">
                <a:extLst>
                  <a:ext uri="{FF2B5EF4-FFF2-40B4-BE49-F238E27FC236}">
                    <a16:creationId xmlns:a16="http://schemas.microsoft.com/office/drawing/2014/main" id="{DA37BC37-181E-4E28-AFD6-15DD9A9FCAC4}"/>
                  </a:ext>
                </a:extLst>
              </p:cNvPr>
              <p:cNvSpPr>
                <a:spLocks noChangeAspect="1"/>
              </p:cNvSpPr>
              <p:nvPr/>
            </p:nvSpPr>
            <p:spPr>
              <a:xfrm>
                <a:off x="3776442" y="3947915"/>
                <a:ext cx="207097" cy="20116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spTree>
    <p:extLst>
      <p:ext uri="{BB962C8B-B14F-4D97-AF65-F5344CB8AC3E}">
        <p14:creationId xmlns:p14="http://schemas.microsoft.com/office/powerpoint/2010/main" val="377303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100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grpId="0" nodeType="afterEffect">
                                  <p:stCondLst>
                                    <p:cond delay="0"/>
                                  </p:stCondLst>
                                  <p:childTnLst>
                                    <p:set>
                                      <p:cBhvr>
                                        <p:cTn id="23" dur="1" fill="hold">
                                          <p:stCondLst>
                                            <p:cond delay="0"/>
                                          </p:stCondLst>
                                        </p:cTn>
                                        <p:tgtEl>
                                          <p:spTgt spid="50"/>
                                        </p:tgtEl>
                                        <p:attrNameLst>
                                          <p:attrName>style.visibility</p:attrName>
                                        </p:attrNameLst>
                                      </p:cBhvr>
                                      <p:to>
                                        <p:strVal val="visible"/>
                                      </p:to>
                                    </p:set>
                                    <p:anim calcmode="lin" valueType="num">
                                      <p:cBhvr>
                                        <p:cTn id="24" dur="500" fill="hold"/>
                                        <p:tgtEl>
                                          <p:spTgt spid="50"/>
                                        </p:tgtEl>
                                        <p:attrNameLst>
                                          <p:attrName>ppt_w</p:attrName>
                                        </p:attrNameLst>
                                      </p:cBhvr>
                                      <p:tavLst>
                                        <p:tav tm="0">
                                          <p:val>
                                            <p:fltVal val="0"/>
                                          </p:val>
                                        </p:tav>
                                        <p:tav tm="100000">
                                          <p:val>
                                            <p:strVal val="#ppt_w"/>
                                          </p:val>
                                        </p:tav>
                                      </p:tavLst>
                                    </p:anim>
                                    <p:anim calcmode="lin" valueType="num">
                                      <p:cBhvr>
                                        <p:cTn id="25" dur="500" fill="hold"/>
                                        <p:tgtEl>
                                          <p:spTgt spid="50"/>
                                        </p:tgtEl>
                                        <p:attrNameLst>
                                          <p:attrName>ppt_h</p:attrName>
                                        </p:attrNameLst>
                                      </p:cBhvr>
                                      <p:tavLst>
                                        <p:tav tm="0">
                                          <p:val>
                                            <p:fltVal val="0"/>
                                          </p:val>
                                        </p:tav>
                                        <p:tav tm="100000">
                                          <p:val>
                                            <p:strVal val="#ppt_h"/>
                                          </p:val>
                                        </p:tav>
                                      </p:tavLst>
                                    </p:anim>
                                    <p:animEffect transition="in" filter="fade">
                                      <p:cBhvr>
                                        <p:cTn id="26" dur="500"/>
                                        <p:tgtEl>
                                          <p:spTgt spid="5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2"/>
                                        </p:tgtEl>
                                        <p:attrNameLst>
                                          <p:attrName>style.visibility</p:attrName>
                                        </p:attrNameLst>
                                      </p:cBhvr>
                                      <p:to>
                                        <p:strVal val="visible"/>
                                      </p:to>
                                    </p:set>
                                    <p:anim calcmode="lin" valueType="num">
                                      <p:cBhvr>
                                        <p:cTn id="29" dur="500" fill="hold"/>
                                        <p:tgtEl>
                                          <p:spTgt spid="52"/>
                                        </p:tgtEl>
                                        <p:attrNameLst>
                                          <p:attrName>ppt_w</p:attrName>
                                        </p:attrNameLst>
                                      </p:cBhvr>
                                      <p:tavLst>
                                        <p:tav tm="0">
                                          <p:val>
                                            <p:fltVal val="0"/>
                                          </p:val>
                                        </p:tav>
                                        <p:tav tm="100000">
                                          <p:val>
                                            <p:strVal val="#ppt_w"/>
                                          </p:val>
                                        </p:tav>
                                      </p:tavLst>
                                    </p:anim>
                                    <p:anim calcmode="lin" valueType="num">
                                      <p:cBhvr>
                                        <p:cTn id="30" dur="500" fill="hold"/>
                                        <p:tgtEl>
                                          <p:spTgt spid="52"/>
                                        </p:tgtEl>
                                        <p:attrNameLst>
                                          <p:attrName>ppt_h</p:attrName>
                                        </p:attrNameLst>
                                      </p:cBhvr>
                                      <p:tavLst>
                                        <p:tav tm="0">
                                          <p:val>
                                            <p:fltVal val="0"/>
                                          </p:val>
                                        </p:tav>
                                        <p:tav tm="100000">
                                          <p:val>
                                            <p:strVal val="#ppt_h"/>
                                          </p:val>
                                        </p:tav>
                                      </p:tavLst>
                                    </p:anim>
                                    <p:animEffect transition="in" filter="fade">
                                      <p:cBhvr>
                                        <p:cTn id="31" dur="500"/>
                                        <p:tgtEl>
                                          <p:spTgt spid="52"/>
                                        </p:tgtEl>
                                      </p:cBhvr>
                                    </p:animEffect>
                                  </p:childTnLst>
                                </p:cTn>
                              </p:par>
                            </p:childTnLst>
                          </p:cTn>
                        </p:par>
                        <p:par>
                          <p:cTn id="32" fill="hold">
                            <p:stCondLst>
                              <p:cond delay="3000"/>
                            </p:stCondLst>
                            <p:childTnLst>
                              <p:par>
                                <p:cTn id="33" presetID="2" presetClass="entr" presetSubtype="4"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additive="base">
                                        <p:cTn id="35" dur="750" fill="hold"/>
                                        <p:tgtEl>
                                          <p:spTgt spid="60"/>
                                        </p:tgtEl>
                                        <p:attrNameLst>
                                          <p:attrName>ppt_x</p:attrName>
                                        </p:attrNameLst>
                                      </p:cBhvr>
                                      <p:tavLst>
                                        <p:tav tm="0">
                                          <p:val>
                                            <p:strVal val="#ppt_x"/>
                                          </p:val>
                                        </p:tav>
                                        <p:tav tm="100000">
                                          <p:val>
                                            <p:strVal val="#ppt_x"/>
                                          </p:val>
                                        </p:tav>
                                      </p:tavLst>
                                    </p:anim>
                                    <p:anim calcmode="lin" valueType="num">
                                      <p:cBhvr additive="base">
                                        <p:cTn id="36" dur="750" fill="hold"/>
                                        <p:tgtEl>
                                          <p:spTgt spid="60"/>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63"/>
                                        </p:tgtEl>
                                        <p:attrNameLst>
                                          <p:attrName>style.visibility</p:attrName>
                                        </p:attrNameLst>
                                      </p:cBhvr>
                                      <p:to>
                                        <p:strVal val="visible"/>
                                      </p:to>
                                    </p:set>
                                    <p:anim calcmode="lin" valueType="num">
                                      <p:cBhvr additive="base">
                                        <p:cTn id="39" dur="750" fill="hold"/>
                                        <p:tgtEl>
                                          <p:spTgt spid="63"/>
                                        </p:tgtEl>
                                        <p:attrNameLst>
                                          <p:attrName>ppt_x</p:attrName>
                                        </p:attrNameLst>
                                      </p:cBhvr>
                                      <p:tavLst>
                                        <p:tav tm="0">
                                          <p:val>
                                            <p:strVal val="#ppt_x"/>
                                          </p:val>
                                        </p:tav>
                                        <p:tav tm="100000">
                                          <p:val>
                                            <p:strVal val="#ppt_x"/>
                                          </p:val>
                                        </p:tav>
                                      </p:tavLst>
                                    </p:anim>
                                    <p:anim calcmode="lin" valueType="num">
                                      <p:cBhvr additive="base">
                                        <p:cTn id="40" dur="750" fill="hold"/>
                                        <p:tgtEl>
                                          <p:spTgt spid="6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66"/>
                                        </p:tgtEl>
                                        <p:attrNameLst>
                                          <p:attrName>style.visibility</p:attrName>
                                        </p:attrNameLst>
                                      </p:cBhvr>
                                      <p:to>
                                        <p:strVal val="visible"/>
                                      </p:to>
                                    </p:set>
                                    <p:anim calcmode="lin" valueType="num">
                                      <p:cBhvr additive="base">
                                        <p:cTn id="43" dur="750" fill="hold"/>
                                        <p:tgtEl>
                                          <p:spTgt spid="66"/>
                                        </p:tgtEl>
                                        <p:attrNameLst>
                                          <p:attrName>ppt_x</p:attrName>
                                        </p:attrNameLst>
                                      </p:cBhvr>
                                      <p:tavLst>
                                        <p:tav tm="0">
                                          <p:val>
                                            <p:strVal val="#ppt_x"/>
                                          </p:val>
                                        </p:tav>
                                        <p:tav tm="100000">
                                          <p:val>
                                            <p:strVal val="#ppt_x"/>
                                          </p:val>
                                        </p:tav>
                                      </p:tavLst>
                                    </p:anim>
                                    <p:anim calcmode="lin" valueType="num">
                                      <p:cBhvr additive="base">
                                        <p:cTn id="44" dur="750" fill="hold"/>
                                        <p:tgtEl>
                                          <p:spTgt spid="66"/>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69"/>
                                        </p:tgtEl>
                                        <p:attrNameLst>
                                          <p:attrName>style.visibility</p:attrName>
                                        </p:attrNameLst>
                                      </p:cBhvr>
                                      <p:to>
                                        <p:strVal val="visible"/>
                                      </p:to>
                                    </p:set>
                                    <p:anim calcmode="lin" valueType="num">
                                      <p:cBhvr additive="base">
                                        <p:cTn id="47" dur="750" fill="hold"/>
                                        <p:tgtEl>
                                          <p:spTgt spid="69"/>
                                        </p:tgtEl>
                                        <p:attrNameLst>
                                          <p:attrName>ppt_x</p:attrName>
                                        </p:attrNameLst>
                                      </p:cBhvr>
                                      <p:tavLst>
                                        <p:tav tm="0">
                                          <p:val>
                                            <p:strVal val="#ppt_x"/>
                                          </p:val>
                                        </p:tav>
                                        <p:tav tm="100000">
                                          <p:val>
                                            <p:strVal val="#ppt_x"/>
                                          </p:val>
                                        </p:tav>
                                      </p:tavLst>
                                    </p:anim>
                                    <p:anim calcmode="lin" valueType="num">
                                      <p:cBhvr additive="base">
                                        <p:cTn id="48" dur="750" fill="hold"/>
                                        <p:tgtEl>
                                          <p:spTgt spid="69"/>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750" fill="hold"/>
                                        <p:tgtEl>
                                          <p:spTgt spid="72"/>
                                        </p:tgtEl>
                                        <p:attrNameLst>
                                          <p:attrName>ppt_x</p:attrName>
                                        </p:attrNameLst>
                                      </p:cBhvr>
                                      <p:tavLst>
                                        <p:tav tm="0">
                                          <p:val>
                                            <p:strVal val="#ppt_x"/>
                                          </p:val>
                                        </p:tav>
                                        <p:tav tm="100000">
                                          <p:val>
                                            <p:strVal val="#ppt_x"/>
                                          </p:val>
                                        </p:tav>
                                      </p:tavLst>
                                    </p:anim>
                                    <p:anim calcmode="lin" valueType="num">
                                      <p:cBhvr additive="base">
                                        <p:cTn id="52" dur="750" fill="hold"/>
                                        <p:tgtEl>
                                          <p:spTgt spid="72"/>
                                        </p:tgtEl>
                                        <p:attrNameLst>
                                          <p:attrName>ppt_y</p:attrName>
                                        </p:attrNameLst>
                                      </p:cBhvr>
                                      <p:tavLst>
                                        <p:tav tm="0">
                                          <p:val>
                                            <p:strVal val="1+#ppt_h/2"/>
                                          </p:val>
                                        </p:tav>
                                        <p:tav tm="100000">
                                          <p:val>
                                            <p:strVal val="#ppt_y"/>
                                          </p:val>
                                        </p:tav>
                                      </p:tavLst>
                                    </p:anim>
                                  </p:childTnLst>
                                </p:cTn>
                              </p:par>
                              <p:par>
                                <p:cTn id="53" presetID="42" presetClass="entr" presetSubtype="0" fill="hold" nodeType="withEffect">
                                  <p:stCondLst>
                                    <p:cond delay="0"/>
                                  </p:stCondLst>
                                  <p:childTnLst>
                                    <p:set>
                                      <p:cBhvr>
                                        <p:cTn id="54" dur="1" fill="hold">
                                          <p:stCondLst>
                                            <p:cond delay="0"/>
                                          </p:stCondLst>
                                        </p:cTn>
                                        <p:tgtEl>
                                          <p:spTgt spid="152"/>
                                        </p:tgtEl>
                                        <p:attrNameLst>
                                          <p:attrName>style.visibility</p:attrName>
                                        </p:attrNameLst>
                                      </p:cBhvr>
                                      <p:to>
                                        <p:strVal val="visible"/>
                                      </p:to>
                                    </p:set>
                                    <p:animEffect transition="in" filter="fade">
                                      <p:cBhvr>
                                        <p:cTn id="55" dur="1000"/>
                                        <p:tgtEl>
                                          <p:spTgt spid="152"/>
                                        </p:tgtEl>
                                      </p:cBhvr>
                                    </p:animEffect>
                                    <p:anim calcmode="lin" valueType="num">
                                      <p:cBhvr>
                                        <p:cTn id="56" dur="1000" fill="hold"/>
                                        <p:tgtEl>
                                          <p:spTgt spid="152"/>
                                        </p:tgtEl>
                                        <p:attrNameLst>
                                          <p:attrName>ppt_x</p:attrName>
                                        </p:attrNameLst>
                                      </p:cBhvr>
                                      <p:tavLst>
                                        <p:tav tm="0">
                                          <p:val>
                                            <p:strVal val="#ppt_x"/>
                                          </p:val>
                                        </p:tav>
                                        <p:tav tm="100000">
                                          <p:val>
                                            <p:strVal val="#ppt_x"/>
                                          </p:val>
                                        </p:tav>
                                      </p:tavLst>
                                    </p:anim>
                                    <p:anim calcmode="lin" valueType="num">
                                      <p:cBhvr>
                                        <p:cTn id="57" dur="1000" fill="hold"/>
                                        <p:tgtEl>
                                          <p:spTgt spid="152"/>
                                        </p:tgtEl>
                                        <p:attrNameLst>
                                          <p:attrName>ppt_y</p:attrName>
                                        </p:attrNameLst>
                                      </p:cBhvr>
                                      <p:tavLst>
                                        <p:tav tm="0">
                                          <p:val>
                                            <p:strVal val="#ppt_y+.1"/>
                                          </p:val>
                                        </p:tav>
                                        <p:tav tm="100000">
                                          <p:val>
                                            <p:strVal val="#ppt_y"/>
                                          </p:val>
                                        </p:tav>
                                      </p:tavLst>
                                    </p:anim>
                                  </p:childTnLst>
                                </p:cTn>
                              </p:par>
                            </p:childTnLst>
                          </p:cTn>
                        </p:par>
                        <p:par>
                          <p:cTn id="58" fill="hold">
                            <p:stCondLst>
                              <p:cond delay="4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93"/>
                                        </p:tgtEl>
                                        <p:attrNameLst>
                                          <p:attrName>style.visibility</p:attrName>
                                        </p:attrNameLst>
                                      </p:cBhvr>
                                      <p:to>
                                        <p:strVal val="visible"/>
                                      </p:to>
                                    </p:set>
                                    <p:anim calcmode="lin" valueType="num">
                                      <p:cBhvr>
                                        <p:cTn id="66" dur="500" fill="hold"/>
                                        <p:tgtEl>
                                          <p:spTgt spid="93"/>
                                        </p:tgtEl>
                                        <p:attrNameLst>
                                          <p:attrName>ppt_w</p:attrName>
                                        </p:attrNameLst>
                                      </p:cBhvr>
                                      <p:tavLst>
                                        <p:tav tm="0">
                                          <p:val>
                                            <p:fltVal val="0"/>
                                          </p:val>
                                        </p:tav>
                                        <p:tav tm="100000">
                                          <p:val>
                                            <p:strVal val="#ppt_w"/>
                                          </p:val>
                                        </p:tav>
                                      </p:tavLst>
                                    </p:anim>
                                    <p:anim calcmode="lin" valueType="num">
                                      <p:cBhvr>
                                        <p:cTn id="67" dur="500" fill="hold"/>
                                        <p:tgtEl>
                                          <p:spTgt spid="93"/>
                                        </p:tgtEl>
                                        <p:attrNameLst>
                                          <p:attrName>ppt_h</p:attrName>
                                        </p:attrNameLst>
                                      </p:cBhvr>
                                      <p:tavLst>
                                        <p:tav tm="0">
                                          <p:val>
                                            <p:fltVal val="0"/>
                                          </p:val>
                                        </p:tav>
                                        <p:tav tm="100000">
                                          <p:val>
                                            <p:strVal val="#ppt_h"/>
                                          </p:val>
                                        </p:tav>
                                      </p:tavLst>
                                    </p:anim>
                                    <p:animEffect transition="in" filter="fade">
                                      <p:cBhvr>
                                        <p:cTn id="68" dur="500"/>
                                        <p:tgtEl>
                                          <p:spTgt spid="93"/>
                                        </p:tgtEl>
                                      </p:cBhvr>
                                    </p:animEffect>
                                  </p:childTnLst>
                                </p:cTn>
                              </p:par>
                            </p:childTnLst>
                          </p:cTn>
                        </p:par>
                        <p:par>
                          <p:cTn id="69" fill="hold">
                            <p:stCondLst>
                              <p:cond delay="4500"/>
                            </p:stCondLst>
                            <p:childTnLst>
                              <p:par>
                                <p:cTn id="70" presetID="37" presetClass="entr" presetSubtype="0" fill="hold" grpId="0" nodeType="afterEffect">
                                  <p:stCondLst>
                                    <p:cond delay="0"/>
                                  </p:stCondLst>
                                  <p:childTnLst>
                                    <p:set>
                                      <p:cBhvr>
                                        <p:cTn id="71" dur="1" fill="hold">
                                          <p:stCondLst>
                                            <p:cond delay="0"/>
                                          </p:stCondLst>
                                        </p:cTn>
                                        <p:tgtEl>
                                          <p:spTgt spid="94"/>
                                        </p:tgtEl>
                                        <p:attrNameLst>
                                          <p:attrName>style.visibility</p:attrName>
                                        </p:attrNameLst>
                                      </p:cBhvr>
                                      <p:to>
                                        <p:strVal val="visible"/>
                                      </p:to>
                                    </p:set>
                                    <p:animEffect transition="in" filter="fade">
                                      <p:cBhvr>
                                        <p:cTn id="72" dur="1000"/>
                                        <p:tgtEl>
                                          <p:spTgt spid="94"/>
                                        </p:tgtEl>
                                      </p:cBhvr>
                                    </p:animEffect>
                                    <p:anim calcmode="lin" valueType="num">
                                      <p:cBhvr>
                                        <p:cTn id="73" dur="1000" fill="hold"/>
                                        <p:tgtEl>
                                          <p:spTgt spid="94"/>
                                        </p:tgtEl>
                                        <p:attrNameLst>
                                          <p:attrName>ppt_x</p:attrName>
                                        </p:attrNameLst>
                                      </p:cBhvr>
                                      <p:tavLst>
                                        <p:tav tm="0">
                                          <p:val>
                                            <p:strVal val="#ppt_x"/>
                                          </p:val>
                                        </p:tav>
                                        <p:tav tm="100000">
                                          <p:val>
                                            <p:strVal val="#ppt_x"/>
                                          </p:val>
                                        </p:tav>
                                      </p:tavLst>
                                    </p:anim>
                                    <p:anim calcmode="lin" valueType="num">
                                      <p:cBhvr>
                                        <p:cTn id="74" dur="900" decel="100000" fill="hold"/>
                                        <p:tgtEl>
                                          <p:spTgt spid="9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fade">
                                      <p:cBhvr>
                                        <p:cTn id="78" dur="1000"/>
                                        <p:tgtEl>
                                          <p:spTgt spid="95"/>
                                        </p:tgtEl>
                                      </p:cBhvr>
                                    </p:animEffect>
                                    <p:anim calcmode="lin" valueType="num">
                                      <p:cBhvr>
                                        <p:cTn id="79" dur="1000" fill="hold"/>
                                        <p:tgtEl>
                                          <p:spTgt spid="95"/>
                                        </p:tgtEl>
                                        <p:attrNameLst>
                                          <p:attrName>ppt_x</p:attrName>
                                        </p:attrNameLst>
                                      </p:cBhvr>
                                      <p:tavLst>
                                        <p:tav tm="0">
                                          <p:val>
                                            <p:strVal val="#ppt_x"/>
                                          </p:val>
                                        </p:tav>
                                        <p:tav tm="100000">
                                          <p:val>
                                            <p:strVal val="#ppt_x"/>
                                          </p:val>
                                        </p:tav>
                                      </p:tavLst>
                                    </p:anim>
                                    <p:anim calcmode="lin" valueType="num">
                                      <p:cBhvr>
                                        <p:cTn id="80" dur="900" decel="100000" fill="hold"/>
                                        <p:tgtEl>
                                          <p:spTgt spid="9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childTnLst>
                          </p:cTn>
                        </p:par>
                        <p:par>
                          <p:cTn id="82" fill="hold">
                            <p:stCondLst>
                              <p:cond delay="5500"/>
                            </p:stCondLst>
                            <p:childTnLst>
                              <p:par>
                                <p:cTn id="83" presetID="22" presetClass="entr" presetSubtype="4" fill="hold" grpId="0" nodeType="afterEffect">
                                  <p:stCondLst>
                                    <p:cond delay="0"/>
                                  </p:stCondLst>
                                  <p:childTnLst>
                                    <p:set>
                                      <p:cBhvr>
                                        <p:cTn id="84" dur="1" fill="hold">
                                          <p:stCondLst>
                                            <p:cond delay="0"/>
                                          </p:stCondLst>
                                        </p:cTn>
                                        <p:tgtEl>
                                          <p:spTgt spid="92"/>
                                        </p:tgtEl>
                                        <p:attrNameLst>
                                          <p:attrName>style.visibility</p:attrName>
                                        </p:attrNameLst>
                                      </p:cBhvr>
                                      <p:to>
                                        <p:strVal val="visible"/>
                                      </p:to>
                                    </p:set>
                                    <p:animEffect transition="in" filter="wipe(down)">
                                      <p:cBhvr>
                                        <p:cTn id="85" dur="750"/>
                                        <p:tgtEl>
                                          <p:spTgt spid="92"/>
                                        </p:tgtEl>
                                      </p:cBhvr>
                                    </p:animEffect>
                                  </p:childTnLst>
                                </p:cTn>
                              </p:par>
                            </p:childTnLst>
                          </p:cTn>
                        </p:par>
                        <p:par>
                          <p:cTn id="86" fill="hold">
                            <p:stCondLst>
                              <p:cond delay="625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39"/>
                                        </p:tgtEl>
                                        <p:attrNameLst>
                                          <p:attrName>style.visibility</p:attrName>
                                        </p:attrNameLst>
                                      </p:cBhvr>
                                      <p:to>
                                        <p:strVal val="visible"/>
                                      </p:to>
                                    </p:set>
                                    <p:anim calcmode="lin" valueType="num">
                                      <p:cBhvr>
                                        <p:cTn id="94" dur="500" fill="hold"/>
                                        <p:tgtEl>
                                          <p:spTgt spid="139"/>
                                        </p:tgtEl>
                                        <p:attrNameLst>
                                          <p:attrName>ppt_w</p:attrName>
                                        </p:attrNameLst>
                                      </p:cBhvr>
                                      <p:tavLst>
                                        <p:tav tm="0">
                                          <p:val>
                                            <p:fltVal val="0"/>
                                          </p:val>
                                        </p:tav>
                                        <p:tav tm="100000">
                                          <p:val>
                                            <p:strVal val="#ppt_w"/>
                                          </p:val>
                                        </p:tav>
                                      </p:tavLst>
                                    </p:anim>
                                    <p:anim calcmode="lin" valueType="num">
                                      <p:cBhvr>
                                        <p:cTn id="95" dur="500" fill="hold"/>
                                        <p:tgtEl>
                                          <p:spTgt spid="139"/>
                                        </p:tgtEl>
                                        <p:attrNameLst>
                                          <p:attrName>ppt_h</p:attrName>
                                        </p:attrNameLst>
                                      </p:cBhvr>
                                      <p:tavLst>
                                        <p:tav tm="0">
                                          <p:val>
                                            <p:fltVal val="0"/>
                                          </p:val>
                                        </p:tav>
                                        <p:tav tm="100000">
                                          <p:val>
                                            <p:strVal val="#ppt_h"/>
                                          </p:val>
                                        </p:tav>
                                      </p:tavLst>
                                    </p:anim>
                                    <p:animEffect transition="in" filter="fade">
                                      <p:cBhvr>
                                        <p:cTn id="96" dur="500"/>
                                        <p:tgtEl>
                                          <p:spTgt spid="139"/>
                                        </p:tgtEl>
                                      </p:cBhvr>
                                    </p:animEffect>
                                  </p:childTnLst>
                                </p:cTn>
                              </p:par>
                            </p:childTnLst>
                          </p:cTn>
                        </p:par>
                        <p:par>
                          <p:cTn id="97" fill="hold">
                            <p:stCondLst>
                              <p:cond delay="6750"/>
                            </p:stCondLst>
                            <p:childTnLst>
                              <p:par>
                                <p:cTn id="98" presetID="37" presetClass="entr" presetSubtype="0" fill="hold" grpId="0" nodeType="afterEffect">
                                  <p:stCondLst>
                                    <p:cond delay="0"/>
                                  </p:stCondLst>
                                  <p:childTnLst>
                                    <p:set>
                                      <p:cBhvr>
                                        <p:cTn id="99" dur="1" fill="hold">
                                          <p:stCondLst>
                                            <p:cond delay="0"/>
                                          </p:stCondLst>
                                        </p:cTn>
                                        <p:tgtEl>
                                          <p:spTgt spid="140"/>
                                        </p:tgtEl>
                                        <p:attrNameLst>
                                          <p:attrName>style.visibility</p:attrName>
                                        </p:attrNameLst>
                                      </p:cBhvr>
                                      <p:to>
                                        <p:strVal val="visible"/>
                                      </p:to>
                                    </p:set>
                                    <p:animEffect transition="in" filter="fade">
                                      <p:cBhvr>
                                        <p:cTn id="100" dur="1000"/>
                                        <p:tgtEl>
                                          <p:spTgt spid="140"/>
                                        </p:tgtEl>
                                      </p:cBhvr>
                                    </p:animEffect>
                                    <p:anim calcmode="lin" valueType="num">
                                      <p:cBhvr>
                                        <p:cTn id="101" dur="1000" fill="hold"/>
                                        <p:tgtEl>
                                          <p:spTgt spid="140"/>
                                        </p:tgtEl>
                                        <p:attrNameLst>
                                          <p:attrName>ppt_x</p:attrName>
                                        </p:attrNameLst>
                                      </p:cBhvr>
                                      <p:tavLst>
                                        <p:tav tm="0">
                                          <p:val>
                                            <p:strVal val="#ppt_x"/>
                                          </p:val>
                                        </p:tav>
                                        <p:tav tm="100000">
                                          <p:val>
                                            <p:strVal val="#ppt_x"/>
                                          </p:val>
                                        </p:tav>
                                      </p:tavLst>
                                    </p:anim>
                                    <p:anim calcmode="lin" valueType="num">
                                      <p:cBhvr>
                                        <p:cTn id="102" dur="900" decel="100000" fill="hold"/>
                                        <p:tgtEl>
                                          <p:spTgt spid="140"/>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140"/>
                                        </p:tgtEl>
                                        <p:attrNameLst>
                                          <p:attrName>ppt_y</p:attrName>
                                        </p:attrNameLst>
                                      </p:cBhvr>
                                      <p:tavLst>
                                        <p:tav tm="0">
                                          <p:val>
                                            <p:strVal val="#ppt_y-.03"/>
                                          </p:val>
                                        </p:tav>
                                        <p:tav tm="100000">
                                          <p:val>
                                            <p:strVal val="#ppt_y"/>
                                          </p:val>
                                        </p:tav>
                                      </p:tavLst>
                                    </p:anim>
                                  </p:childTnLst>
                                </p:cTn>
                              </p:par>
                              <p:par>
                                <p:cTn id="104" presetID="37" presetClass="entr" presetSubtype="0" fill="hold" grpId="0" nodeType="withEffect">
                                  <p:stCondLst>
                                    <p:cond delay="0"/>
                                  </p:stCondLst>
                                  <p:childTnLst>
                                    <p:set>
                                      <p:cBhvr>
                                        <p:cTn id="105" dur="1" fill="hold">
                                          <p:stCondLst>
                                            <p:cond delay="0"/>
                                          </p:stCondLst>
                                        </p:cTn>
                                        <p:tgtEl>
                                          <p:spTgt spid="141"/>
                                        </p:tgtEl>
                                        <p:attrNameLst>
                                          <p:attrName>style.visibility</p:attrName>
                                        </p:attrNameLst>
                                      </p:cBhvr>
                                      <p:to>
                                        <p:strVal val="visible"/>
                                      </p:to>
                                    </p:set>
                                    <p:animEffect transition="in" filter="fade">
                                      <p:cBhvr>
                                        <p:cTn id="106" dur="1000"/>
                                        <p:tgtEl>
                                          <p:spTgt spid="141"/>
                                        </p:tgtEl>
                                      </p:cBhvr>
                                    </p:animEffect>
                                    <p:anim calcmode="lin" valueType="num">
                                      <p:cBhvr>
                                        <p:cTn id="107" dur="1000" fill="hold"/>
                                        <p:tgtEl>
                                          <p:spTgt spid="141"/>
                                        </p:tgtEl>
                                        <p:attrNameLst>
                                          <p:attrName>ppt_x</p:attrName>
                                        </p:attrNameLst>
                                      </p:cBhvr>
                                      <p:tavLst>
                                        <p:tav tm="0">
                                          <p:val>
                                            <p:strVal val="#ppt_x"/>
                                          </p:val>
                                        </p:tav>
                                        <p:tav tm="100000">
                                          <p:val>
                                            <p:strVal val="#ppt_x"/>
                                          </p:val>
                                        </p:tav>
                                      </p:tavLst>
                                    </p:anim>
                                    <p:anim calcmode="lin" valueType="num">
                                      <p:cBhvr>
                                        <p:cTn id="108" dur="900" decel="100000" fill="hold"/>
                                        <p:tgtEl>
                                          <p:spTgt spid="141"/>
                                        </p:tgtEl>
                                        <p:attrNameLst>
                                          <p:attrName>ppt_y</p:attrName>
                                        </p:attrNameLst>
                                      </p:cBhvr>
                                      <p:tavLst>
                                        <p:tav tm="0">
                                          <p:val>
                                            <p:strVal val="#ppt_y+1"/>
                                          </p:val>
                                        </p:tav>
                                        <p:tav tm="100000">
                                          <p:val>
                                            <p:strVal val="#ppt_y-.03"/>
                                          </p:val>
                                        </p:tav>
                                      </p:tavLst>
                                    </p:anim>
                                    <p:anim calcmode="lin" valueType="num">
                                      <p:cBhvr>
                                        <p:cTn id="109" dur="100" accel="100000" fill="hold">
                                          <p:stCondLst>
                                            <p:cond delay="900"/>
                                          </p:stCondLst>
                                        </p:cTn>
                                        <p:tgtEl>
                                          <p:spTgt spid="141"/>
                                        </p:tgtEl>
                                        <p:attrNameLst>
                                          <p:attrName>ppt_y</p:attrName>
                                        </p:attrNameLst>
                                      </p:cBhvr>
                                      <p:tavLst>
                                        <p:tav tm="0">
                                          <p:val>
                                            <p:strVal val="#ppt_y-.03"/>
                                          </p:val>
                                        </p:tav>
                                        <p:tav tm="100000">
                                          <p:val>
                                            <p:strVal val="#ppt_y"/>
                                          </p:val>
                                        </p:tav>
                                      </p:tavLst>
                                    </p:anim>
                                  </p:childTnLst>
                                </p:cTn>
                              </p:par>
                            </p:childTnLst>
                          </p:cTn>
                        </p:par>
                        <p:par>
                          <p:cTn id="110" fill="hold">
                            <p:stCondLst>
                              <p:cond delay="7750"/>
                            </p:stCondLst>
                            <p:childTnLst>
                              <p:par>
                                <p:cTn id="111" presetID="22" presetClass="entr" presetSubtype="4" fill="hold" grpId="0" nodeType="afterEffect">
                                  <p:stCondLst>
                                    <p:cond delay="0"/>
                                  </p:stCondLst>
                                  <p:childTnLst>
                                    <p:set>
                                      <p:cBhvr>
                                        <p:cTn id="112" dur="1" fill="hold">
                                          <p:stCondLst>
                                            <p:cond delay="0"/>
                                          </p:stCondLst>
                                        </p:cTn>
                                        <p:tgtEl>
                                          <p:spTgt spid="138"/>
                                        </p:tgtEl>
                                        <p:attrNameLst>
                                          <p:attrName>style.visibility</p:attrName>
                                        </p:attrNameLst>
                                      </p:cBhvr>
                                      <p:to>
                                        <p:strVal val="visible"/>
                                      </p:to>
                                    </p:set>
                                    <p:animEffect transition="in" filter="wipe(down)">
                                      <p:cBhvr>
                                        <p:cTn id="113" dur="750"/>
                                        <p:tgtEl>
                                          <p:spTgt spid="138"/>
                                        </p:tgtEl>
                                      </p:cBhvr>
                                    </p:animEffect>
                                  </p:childTnLst>
                                </p:cTn>
                              </p:par>
                            </p:childTnLst>
                          </p:cTn>
                        </p:par>
                        <p:par>
                          <p:cTn id="114" fill="hold">
                            <p:stCondLst>
                              <p:cond delay="8500"/>
                            </p:stCondLst>
                            <p:childTnLst>
                              <p:par>
                                <p:cTn id="115" presetID="53" presetClass="entr" presetSubtype="16" fill="hold" grpId="0" nodeType="afterEffect">
                                  <p:stCondLst>
                                    <p:cond delay="0"/>
                                  </p:stCondLst>
                                  <p:childTnLst>
                                    <p:set>
                                      <p:cBhvr>
                                        <p:cTn id="116" dur="1" fill="hold">
                                          <p:stCondLst>
                                            <p:cond delay="0"/>
                                          </p:stCondLst>
                                        </p:cTn>
                                        <p:tgtEl>
                                          <p:spTgt spid="142"/>
                                        </p:tgtEl>
                                        <p:attrNameLst>
                                          <p:attrName>style.visibility</p:attrName>
                                        </p:attrNameLst>
                                      </p:cBhvr>
                                      <p:to>
                                        <p:strVal val="visible"/>
                                      </p:to>
                                    </p:set>
                                    <p:anim calcmode="lin" valueType="num">
                                      <p:cBhvr>
                                        <p:cTn id="117" dur="500" fill="hold"/>
                                        <p:tgtEl>
                                          <p:spTgt spid="142"/>
                                        </p:tgtEl>
                                        <p:attrNameLst>
                                          <p:attrName>ppt_w</p:attrName>
                                        </p:attrNameLst>
                                      </p:cBhvr>
                                      <p:tavLst>
                                        <p:tav tm="0">
                                          <p:val>
                                            <p:fltVal val="0"/>
                                          </p:val>
                                        </p:tav>
                                        <p:tav tm="100000">
                                          <p:val>
                                            <p:strVal val="#ppt_w"/>
                                          </p:val>
                                        </p:tav>
                                      </p:tavLst>
                                    </p:anim>
                                    <p:anim calcmode="lin" valueType="num">
                                      <p:cBhvr>
                                        <p:cTn id="118" dur="500" fill="hold"/>
                                        <p:tgtEl>
                                          <p:spTgt spid="142"/>
                                        </p:tgtEl>
                                        <p:attrNameLst>
                                          <p:attrName>ppt_h</p:attrName>
                                        </p:attrNameLst>
                                      </p:cBhvr>
                                      <p:tavLst>
                                        <p:tav tm="0">
                                          <p:val>
                                            <p:fltVal val="0"/>
                                          </p:val>
                                        </p:tav>
                                        <p:tav tm="100000">
                                          <p:val>
                                            <p:strVal val="#ppt_h"/>
                                          </p:val>
                                        </p:tav>
                                      </p:tavLst>
                                    </p:anim>
                                    <p:animEffect transition="in" filter="fade">
                                      <p:cBhvr>
                                        <p:cTn id="119" dur="500"/>
                                        <p:tgtEl>
                                          <p:spTgt spid="142"/>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144"/>
                                        </p:tgtEl>
                                        <p:attrNameLst>
                                          <p:attrName>style.visibility</p:attrName>
                                        </p:attrNameLst>
                                      </p:cBhvr>
                                      <p:to>
                                        <p:strVal val="visible"/>
                                      </p:to>
                                    </p:set>
                                    <p:anim calcmode="lin" valueType="num">
                                      <p:cBhvr>
                                        <p:cTn id="122" dur="500" fill="hold"/>
                                        <p:tgtEl>
                                          <p:spTgt spid="144"/>
                                        </p:tgtEl>
                                        <p:attrNameLst>
                                          <p:attrName>ppt_w</p:attrName>
                                        </p:attrNameLst>
                                      </p:cBhvr>
                                      <p:tavLst>
                                        <p:tav tm="0">
                                          <p:val>
                                            <p:fltVal val="0"/>
                                          </p:val>
                                        </p:tav>
                                        <p:tav tm="100000">
                                          <p:val>
                                            <p:strVal val="#ppt_w"/>
                                          </p:val>
                                        </p:tav>
                                      </p:tavLst>
                                    </p:anim>
                                    <p:anim calcmode="lin" valueType="num">
                                      <p:cBhvr>
                                        <p:cTn id="123" dur="500" fill="hold"/>
                                        <p:tgtEl>
                                          <p:spTgt spid="144"/>
                                        </p:tgtEl>
                                        <p:attrNameLst>
                                          <p:attrName>ppt_h</p:attrName>
                                        </p:attrNameLst>
                                      </p:cBhvr>
                                      <p:tavLst>
                                        <p:tav tm="0">
                                          <p:val>
                                            <p:fltVal val="0"/>
                                          </p:val>
                                        </p:tav>
                                        <p:tav tm="100000">
                                          <p:val>
                                            <p:strVal val="#ppt_h"/>
                                          </p:val>
                                        </p:tav>
                                      </p:tavLst>
                                    </p:anim>
                                    <p:animEffect transition="in" filter="fade">
                                      <p:cBhvr>
                                        <p:cTn id="124" dur="500"/>
                                        <p:tgtEl>
                                          <p:spTgt spid="144"/>
                                        </p:tgtEl>
                                      </p:cBhvr>
                                    </p:animEffect>
                                  </p:childTnLst>
                                </p:cTn>
                              </p:par>
                            </p:childTnLst>
                          </p:cTn>
                        </p:par>
                        <p:par>
                          <p:cTn id="125" fill="hold">
                            <p:stCondLst>
                              <p:cond delay="9000"/>
                            </p:stCondLst>
                            <p:childTnLst>
                              <p:par>
                                <p:cTn id="126" presetID="37" presetClass="entr" presetSubtype="0" fill="hold" grpId="0" nodeType="afterEffect">
                                  <p:stCondLst>
                                    <p:cond delay="0"/>
                                  </p:stCondLst>
                                  <p:childTnLst>
                                    <p:set>
                                      <p:cBhvr>
                                        <p:cTn id="127" dur="1" fill="hold">
                                          <p:stCondLst>
                                            <p:cond delay="0"/>
                                          </p:stCondLst>
                                        </p:cTn>
                                        <p:tgtEl>
                                          <p:spTgt spid="145"/>
                                        </p:tgtEl>
                                        <p:attrNameLst>
                                          <p:attrName>style.visibility</p:attrName>
                                        </p:attrNameLst>
                                      </p:cBhvr>
                                      <p:to>
                                        <p:strVal val="visible"/>
                                      </p:to>
                                    </p:set>
                                    <p:animEffect transition="in" filter="fade">
                                      <p:cBhvr>
                                        <p:cTn id="128" dur="1000"/>
                                        <p:tgtEl>
                                          <p:spTgt spid="145"/>
                                        </p:tgtEl>
                                      </p:cBhvr>
                                    </p:animEffect>
                                    <p:anim calcmode="lin" valueType="num">
                                      <p:cBhvr>
                                        <p:cTn id="129" dur="1000" fill="hold"/>
                                        <p:tgtEl>
                                          <p:spTgt spid="145"/>
                                        </p:tgtEl>
                                        <p:attrNameLst>
                                          <p:attrName>ppt_x</p:attrName>
                                        </p:attrNameLst>
                                      </p:cBhvr>
                                      <p:tavLst>
                                        <p:tav tm="0">
                                          <p:val>
                                            <p:strVal val="#ppt_x"/>
                                          </p:val>
                                        </p:tav>
                                        <p:tav tm="100000">
                                          <p:val>
                                            <p:strVal val="#ppt_x"/>
                                          </p:val>
                                        </p:tav>
                                      </p:tavLst>
                                    </p:anim>
                                    <p:anim calcmode="lin" valueType="num">
                                      <p:cBhvr>
                                        <p:cTn id="130" dur="900" decel="100000" fill="hold"/>
                                        <p:tgtEl>
                                          <p:spTgt spid="145"/>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45"/>
                                        </p:tgtEl>
                                        <p:attrNameLst>
                                          <p:attrName>ppt_y</p:attrName>
                                        </p:attrNameLst>
                                      </p:cBhvr>
                                      <p:tavLst>
                                        <p:tav tm="0">
                                          <p:val>
                                            <p:strVal val="#ppt_y-.03"/>
                                          </p:val>
                                        </p:tav>
                                        <p:tav tm="100000">
                                          <p:val>
                                            <p:strVal val="#ppt_y"/>
                                          </p:val>
                                        </p:tav>
                                      </p:tavLst>
                                    </p:anim>
                                  </p:childTnLst>
                                </p:cTn>
                              </p:par>
                              <p:par>
                                <p:cTn id="132" presetID="37" presetClass="entr" presetSubtype="0" fill="hold" grpId="0" nodeType="withEffect">
                                  <p:stCondLst>
                                    <p:cond delay="0"/>
                                  </p:stCondLst>
                                  <p:childTnLst>
                                    <p:set>
                                      <p:cBhvr>
                                        <p:cTn id="133" dur="1" fill="hold">
                                          <p:stCondLst>
                                            <p:cond delay="0"/>
                                          </p:stCondLst>
                                        </p:cTn>
                                        <p:tgtEl>
                                          <p:spTgt spid="146"/>
                                        </p:tgtEl>
                                        <p:attrNameLst>
                                          <p:attrName>style.visibility</p:attrName>
                                        </p:attrNameLst>
                                      </p:cBhvr>
                                      <p:to>
                                        <p:strVal val="visible"/>
                                      </p:to>
                                    </p:set>
                                    <p:animEffect transition="in" filter="fade">
                                      <p:cBhvr>
                                        <p:cTn id="134" dur="1000"/>
                                        <p:tgtEl>
                                          <p:spTgt spid="146"/>
                                        </p:tgtEl>
                                      </p:cBhvr>
                                    </p:animEffect>
                                    <p:anim calcmode="lin" valueType="num">
                                      <p:cBhvr>
                                        <p:cTn id="135" dur="1000" fill="hold"/>
                                        <p:tgtEl>
                                          <p:spTgt spid="146"/>
                                        </p:tgtEl>
                                        <p:attrNameLst>
                                          <p:attrName>ppt_x</p:attrName>
                                        </p:attrNameLst>
                                      </p:cBhvr>
                                      <p:tavLst>
                                        <p:tav tm="0">
                                          <p:val>
                                            <p:strVal val="#ppt_x"/>
                                          </p:val>
                                        </p:tav>
                                        <p:tav tm="100000">
                                          <p:val>
                                            <p:strVal val="#ppt_x"/>
                                          </p:val>
                                        </p:tav>
                                      </p:tavLst>
                                    </p:anim>
                                    <p:anim calcmode="lin" valueType="num">
                                      <p:cBhvr>
                                        <p:cTn id="136" dur="900" decel="100000" fill="hold"/>
                                        <p:tgtEl>
                                          <p:spTgt spid="146"/>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146"/>
                                        </p:tgtEl>
                                        <p:attrNameLst>
                                          <p:attrName>ppt_y</p:attrName>
                                        </p:attrNameLst>
                                      </p:cBhvr>
                                      <p:tavLst>
                                        <p:tav tm="0">
                                          <p:val>
                                            <p:strVal val="#ppt_y-.03"/>
                                          </p:val>
                                        </p:tav>
                                        <p:tav tm="100000">
                                          <p:val>
                                            <p:strVal val="#ppt_y"/>
                                          </p:val>
                                        </p:tav>
                                      </p:tavLst>
                                    </p:anim>
                                  </p:childTnLst>
                                </p:cTn>
                              </p:par>
                            </p:childTnLst>
                          </p:cTn>
                        </p:par>
                        <p:par>
                          <p:cTn id="138" fill="hold">
                            <p:stCondLst>
                              <p:cond delay="10000"/>
                            </p:stCondLst>
                            <p:childTnLst>
                              <p:par>
                                <p:cTn id="139" presetID="22" presetClass="entr" presetSubtype="4" fill="hold" grpId="0" nodeType="afterEffect">
                                  <p:stCondLst>
                                    <p:cond delay="0"/>
                                  </p:stCondLst>
                                  <p:childTnLst>
                                    <p:set>
                                      <p:cBhvr>
                                        <p:cTn id="140" dur="1" fill="hold">
                                          <p:stCondLst>
                                            <p:cond delay="0"/>
                                          </p:stCondLst>
                                        </p:cTn>
                                        <p:tgtEl>
                                          <p:spTgt spid="143"/>
                                        </p:tgtEl>
                                        <p:attrNameLst>
                                          <p:attrName>style.visibility</p:attrName>
                                        </p:attrNameLst>
                                      </p:cBhvr>
                                      <p:to>
                                        <p:strVal val="visible"/>
                                      </p:to>
                                    </p:set>
                                    <p:animEffect transition="in" filter="wipe(down)">
                                      <p:cBhvr>
                                        <p:cTn id="141" dur="750"/>
                                        <p:tgtEl>
                                          <p:spTgt spid="143"/>
                                        </p:tgtEl>
                                      </p:cBhvr>
                                    </p:animEffect>
                                  </p:childTnLst>
                                </p:cTn>
                              </p:par>
                            </p:childTnLst>
                          </p:cTn>
                        </p:par>
                        <p:par>
                          <p:cTn id="142" fill="hold">
                            <p:stCondLst>
                              <p:cond delay="10750"/>
                            </p:stCondLst>
                            <p:childTnLst>
                              <p:par>
                                <p:cTn id="143" presetID="53" presetClass="entr" presetSubtype="16" fill="hold" grpId="0" nodeType="afterEffect">
                                  <p:stCondLst>
                                    <p:cond delay="0"/>
                                  </p:stCondLst>
                                  <p:childTnLst>
                                    <p:set>
                                      <p:cBhvr>
                                        <p:cTn id="144" dur="1" fill="hold">
                                          <p:stCondLst>
                                            <p:cond delay="0"/>
                                          </p:stCondLst>
                                        </p:cTn>
                                        <p:tgtEl>
                                          <p:spTgt spid="147"/>
                                        </p:tgtEl>
                                        <p:attrNameLst>
                                          <p:attrName>style.visibility</p:attrName>
                                        </p:attrNameLst>
                                      </p:cBhvr>
                                      <p:to>
                                        <p:strVal val="visible"/>
                                      </p:to>
                                    </p:set>
                                    <p:anim calcmode="lin" valueType="num">
                                      <p:cBhvr>
                                        <p:cTn id="145" dur="500" fill="hold"/>
                                        <p:tgtEl>
                                          <p:spTgt spid="147"/>
                                        </p:tgtEl>
                                        <p:attrNameLst>
                                          <p:attrName>ppt_w</p:attrName>
                                        </p:attrNameLst>
                                      </p:cBhvr>
                                      <p:tavLst>
                                        <p:tav tm="0">
                                          <p:val>
                                            <p:fltVal val="0"/>
                                          </p:val>
                                        </p:tav>
                                        <p:tav tm="100000">
                                          <p:val>
                                            <p:strVal val="#ppt_w"/>
                                          </p:val>
                                        </p:tav>
                                      </p:tavLst>
                                    </p:anim>
                                    <p:anim calcmode="lin" valueType="num">
                                      <p:cBhvr>
                                        <p:cTn id="146" dur="500" fill="hold"/>
                                        <p:tgtEl>
                                          <p:spTgt spid="147"/>
                                        </p:tgtEl>
                                        <p:attrNameLst>
                                          <p:attrName>ppt_h</p:attrName>
                                        </p:attrNameLst>
                                      </p:cBhvr>
                                      <p:tavLst>
                                        <p:tav tm="0">
                                          <p:val>
                                            <p:fltVal val="0"/>
                                          </p:val>
                                        </p:tav>
                                        <p:tav tm="100000">
                                          <p:val>
                                            <p:strVal val="#ppt_h"/>
                                          </p:val>
                                        </p:tav>
                                      </p:tavLst>
                                    </p:anim>
                                    <p:animEffect transition="in" filter="fade">
                                      <p:cBhvr>
                                        <p:cTn id="147" dur="500"/>
                                        <p:tgtEl>
                                          <p:spTgt spid="147"/>
                                        </p:tgtEl>
                                      </p:cBhvr>
                                    </p:animEffect>
                                  </p:childTnLst>
                                </p:cTn>
                              </p:par>
                              <p:par>
                                <p:cTn id="148" presetID="53" presetClass="entr" presetSubtype="16" fill="hold" grpId="0" nodeType="withEffect">
                                  <p:stCondLst>
                                    <p:cond delay="0"/>
                                  </p:stCondLst>
                                  <p:childTnLst>
                                    <p:set>
                                      <p:cBhvr>
                                        <p:cTn id="149" dur="1" fill="hold">
                                          <p:stCondLst>
                                            <p:cond delay="0"/>
                                          </p:stCondLst>
                                        </p:cTn>
                                        <p:tgtEl>
                                          <p:spTgt spid="149"/>
                                        </p:tgtEl>
                                        <p:attrNameLst>
                                          <p:attrName>style.visibility</p:attrName>
                                        </p:attrNameLst>
                                      </p:cBhvr>
                                      <p:to>
                                        <p:strVal val="visible"/>
                                      </p:to>
                                    </p:set>
                                    <p:anim calcmode="lin" valueType="num">
                                      <p:cBhvr>
                                        <p:cTn id="150" dur="500" fill="hold"/>
                                        <p:tgtEl>
                                          <p:spTgt spid="149"/>
                                        </p:tgtEl>
                                        <p:attrNameLst>
                                          <p:attrName>ppt_w</p:attrName>
                                        </p:attrNameLst>
                                      </p:cBhvr>
                                      <p:tavLst>
                                        <p:tav tm="0">
                                          <p:val>
                                            <p:fltVal val="0"/>
                                          </p:val>
                                        </p:tav>
                                        <p:tav tm="100000">
                                          <p:val>
                                            <p:strVal val="#ppt_w"/>
                                          </p:val>
                                        </p:tav>
                                      </p:tavLst>
                                    </p:anim>
                                    <p:anim calcmode="lin" valueType="num">
                                      <p:cBhvr>
                                        <p:cTn id="151" dur="500" fill="hold"/>
                                        <p:tgtEl>
                                          <p:spTgt spid="149"/>
                                        </p:tgtEl>
                                        <p:attrNameLst>
                                          <p:attrName>ppt_h</p:attrName>
                                        </p:attrNameLst>
                                      </p:cBhvr>
                                      <p:tavLst>
                                        <p:tav tm="0">
                                          <p:val>
                                            <p:fltVal val="0"/>
                                          </p:val>
                                        </p:tav>
                                        <p:tav tm="100000">
                                          <p:val>
                                            <p:strVal val="#ppt_h"/>
                                          </p:val>
                                        </p:tav>
                                      </p:tavLst>
                                    </p:anim>
                                    <p:animEffect transition="in" filter="fade">
                                      <p:cBhvr>
                                        <p:cTn id="152" dur="500"/>
                                        <p:tgtEl>
                                          <p:spTgt spid="149"/>
                                        </p:tgtEl>
                                      </p:cBhvr>
                                    </p:animEffect>
                                  </p:childTnLst>
                                </p:cTn>
                              </p:par>
                            </p:childTnLst>
                          </p:cTn>
                        </p:par>
                        <p:par>
                          <p:cTn id="153" fill="hold">
                            <p:stCondLst>
                              <p:cond delay="11250"/>
                            </p:stCondLst>
                            <p:childTnLst>
                              <p:par>
                                <p:cTn id="154" presetID="37" presetClass="entr" presetSubtype="0" fill="hold" grpId="0" nodeType="afterEffect">
                                  <p:stCondLst>
                                    <p:cond delay="0"/>
                                  </p:stCondLst>
                                  <p:childTnLst>
                                    <p:set>
                                      <p:cBhvr>
                                        <p:cTn id="155" dur="1" fill="hold">
                                          <p:stCondLst>
                                            <p:cond delay="0"/>
                                          </p:stCondLst>
                                        </p:cTn>
                                        <p:tgtEl>
                                          <p:spTgt spid="150"/>
                                        </p:tgtEl>
                                        <p:attrNameLst>
                                          <p:attrName>style.visibility</p:attrName>
                                        </p:attrNameLst>
                                      </p:cBhvr>
                                      <p:to>
                                        <p:strVal val="visible"/>
                                      </p:to>
                                    </p:set>
                                    <p:animEffect transition="in" filter="fade">
                                      <p:cBhvr>
                                        <p:cTn id="156" dur="1000"/>
                                        <p:tgtEl>
                                          <p:spTgt spid="150"/>
                                        </p:tgtEl>
                                      </p:cBhvr>
                                    </p:animEffect>
                                    <p:anim calcmode="lin" valueType="num">
                                      <p:cBhvr>
                                        <p:cTn id="157" dur="1000" fill="hold"/>
                                        <p:tgtEl>
                                          <p:spTgt spid="150"/>
                                        </p:tgtEl>
                                        <p:attrNameLst>
                                          <p:attrName>ppt_x</p:attrName>
                                        </p:attrNameLst>
                                      </p:cBhvr>
                                      <p:tavLst>
                                        <p:tav tm="0">
                                          <p:val>
                                            <p:strVal val="#ppt_x"/>
                                          </p:val>
                                        </p:tav>
                                        <p:tav tm="100000">
                                          <p:val>
                                            <p:strVal val="#ppt_x"/>
                                          </p:val>
                                        </p:tav>
                                      </p:tavLst>
                                    </p:anim>
                                    <p:anim calcmode="lin" valueType="num">
                                      <p:cBhvr>
                                        <p:cTn id="158" dur="900" decel="100000" fill="hold"/>
                                        <p:tgtEl>
                                          <p:spTgt spid="150"/>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50"/>
                                        </p:tgtEl>
                                        <p:attrNameLst>
                                          <p:attrName>ppt_y</p:attrName>
                                        </p:attrNameLst>
                                      </p:cBhvr>
                                      <p:tavLst>
                                        <p:tav tm="0">
                                          <p:val>
                                            <p:strVal val="#ppt_y-.03"/>
                                          </p:val>
                                        </p:tav>
                                        <p:tav tm="100000">
                                          <p:val>
                                            <p:strVal val="#ppt_y"/>
                                          </p:val>
                                        </p:tav>
                                      </p:tavLst>
                                    </p:anim>
                                  </p:childTnLst>
                                </p:cTn>
                              </p:par>
                              <p:par>
                                <p:cTn id="160" presetID="37" presetClass="entr" presetSubtype="0" fill="hold" grpId="0" nodeType="withEffect">
                                  <p:stCondLst>
                                    <p:cond delay="0"/>
                                  </p:stCondLst>
                                  <p:childTnLst>
                                    <p:set>
                                      <p:cBhvr>
                                        <p:cTn id="161" dur="1" fill="hold">
                                          <p:stCondLst>
                                            <p:cond delay="0"/>
                                          </p:stCondLst>
                                        </p:cTn>
                                        <p:tgtEl>
                                          <p:spTgt spid="151"/>
                                        </p:tgtEl>
                                        <p:attrNameLst>
                                          <p:attrName>style.visibility</p:attrName>
                                        </p:attrNameLst>
                                      </p:cBhvr>
                                      <p:to>
                                        <p:strVal val="visible"/>
                                      </p:to>
                                    </p:set>
                                    <p:animEffect transition="in" filter="fade">
                                      <p:cBhvr>
                                        <p:cTn id="162" dur="1000"/>
                                        <p:tgtEl>
                                          <p:spTgt spid="151"/>
                                        </p:tgtEl>
                                      </p:cBhvr>
                                    </p:animEffect>
                                    <p:anim calcmode="lin" valueType="num">
                                      <p:cBhvr>
                                        <p:cTn id="163" dur="1000" fill="hold"/>
                                        <p:tgtEl>
                                          <p:spTgt spid="151"/>
                                        </p:tgtEl>
                                        <p:attrNameLst>
                                          <p:attrName>ppt_x</p:attrName>
                                        </p:attrNameLst>
                                      </p:cBhvr>
                                      <p:tavLst>
                                        <p:tav tm="0">
                                          <p:val>
                                            <p:strVal val="#ppt_x"/>
                                          </p:val>
                                        </p:tav>
                                        <p:tav tm="100000">
                                          <p:val>
                                            <p:strVal val="#ppt_x"/>
                                          </p:val>
                                        </p:tav>
                                      </p:tavLst>
                                    </p:anim>
                                    <p:anim calcmode="lin" valueType="num">
                                      <p:cBhvr>
                                        <p:cTn id="164" dur="900" decel="100000" fill="hold"/>
                                        <p:tgtEl>
                                          <p:spTgt spid="151"/>
                                        </p:tgtEl>
                                        <p:attrNameLst>
                                          <p:attrName>ppt_y</p:attrName>
                                        </p:attrNameLst>
                                      </p:cBhvr>
                                      <p:tavLst>
                                        <p:tav tm="0">
                                          <p:val>
                                            <p:strVal val="#ppt_y+1"/>
                                          </p:val>
                                        </p:tav>
                                        <p:tav tm="100000">
                                          <p:val>
                                            <p:strVal val="#ppt_y-.03"/>
                                          </p:val>
                                        </p:tav>
                                      </p:tavLst>
                                    </p:anim>
                                    <p:anim calcmode="lin" valueType="num">
                                      <p:cBhvr>
                                        <p:cTn id="165" dur="100" accel="100000" fill="hold">
                                          <p:stCondLst>
                                            <p:cond delay="900"/>
                                          </p:stCondLst>
                                        </p:cTn>
                                        <p:tgtEl>
                                          <p:spTgt spid="151"/>
                                        </p:tgtEl>
                                        <p:attrNameLst>
                                          <p:attrName>ppt_y</p:attrName>
                                        </p:attrNameLst>
                                      </p:cBhvr>
                                      <p:tavLst>
                                        <p:tav tm="0">
                                          <p:val>
                                            <p:strVal val="#ppt_y-.03"/>
                                          </p:val>
                                        </p:tav>
                                        <p:tav tm="100000">
                                          <p:val>
                                            <p:strVal val="#ppt_y"/>
                                          </p:val>
                                        </p:tav>
                                      </p:tavLst>
                                    </p:anim>
                                  </p:childTnLst>
                                </p:cTn>
                              </p:par>
                            </p:childTnLst>
                          </p:cTn>
                        </p:par>
                        <p:par>
                          <p:cTn id="166" fill="hold">
                            <p:stCondLst>
                              <p:cond delay="12250"/>
                            </p:stCondLst>
                            <p:childTnLst>
                              <p:par>
                                <p:cTn id="167" presetID="22" presetClass="entr" presetSubtype="4" fill="hold" grpId="0" nodeType="afterEffect">
                                  <p:stCondLst>
                                    <p:cond delay="0"/>
                                  </p:stCondLst>
                                  <p:childTnLst>
                                    <p:set>
                                      <p:cBhvr>
                                        <p:cTn id="168" dur="1" fill="hold">
                                          <p:stCondLst>
                                            <p:cond delay="0"/>
                                          </p:stCondLst>
                                        </p:cTn>
                                        <p:tgtEl>
                                          <p:spTgt spid="148"/>
                                        </p:tgtEl>
                                        <p:attrNameLst>
                                          <p:attrName>style.visibility</p:attrName>
                                        </p:attrNameLst>
                                      </p:cBhvr>
                                      <p:to>
                                        <p:strVal val="visible"/>
                                      </p:to>
                                    </p:set>
                                    <p:animEffect transition="in" filter="wipe(down)">
                                      <p:cBhvr>
                                        <p:cTn id="169" dur="75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2" grpId="0" animBg="1"/>
      <p:bldP spid="86" grpId="0"/>
      <p:bldP spid="91" grpId="0" animBg="1"/>
      <p:bldP spid="92" grpId="0" animBg="1"/>
      <p:bldP spid="93" grpId="0" animBg="1"/>
      <p:bldP spid="94" grpId="0" animBg="1"/>
      <p:bldP spid="95" grpId="0"/>
      <p:bldP spid="96" grpId="0" animBg="1"/>
      <p:bldP spid="138" grpId="0" animBg="1"/>
      <p:bldP spid="139" grpId="0" animBg="1"/>
      <p:bldP spid="140" grpId="0" animBg="1"/>
      <p:bldP spid="141" grpId="0"/>
      <p:bldP spid="142" grpId="0" animBg="1"/>
      <p:bldP spid="143" grpId="0" animBg="1"/>
      <p:bldP spid="144" grpId="0" animBg="1"/>
      <p:bldP spid="145" grpId="0" animBg="1"/>
      <p:bldP spid="146" grpId="0"/>
      <p:bldP spid="147" grpId="0" animBg="1"/>
      <p:bldP spid="148" grpId="0" animBg="1"/>
      <p:bldP spid="149" grpId="0" animBg="1"/>
      <p:bldP spid="150" grpId="0" animBg="1"/>
      <p:bldP spid="151"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45" name="Group 44"/>
          <p:cNvGrpSpPr/>
          <p:nvPr/>
        </p:nvGrpSpPr>
        <p:grpSpPr>
          <a:xfrm>
            <a:off x="3725094" y="5964084"/>
            <a:ext cx="2114814" cy="372724"/>
            <a:chOff x="721269" y="5939047"/>
            <a:chExt cx="2114814" cy="372724"/>
          </a:xfrm>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55" name="Group 54"/>
          <p:cNvGrpSpPr/>
          <p:nvPr/>
        </p:nvGrpSpPr>
        <p:grpSpPr>
          <a:xfrm>
            <a:off x="6458257" y="5957120"/>
            <a:ext cx="2114814" cy="372724"/>
            <a:chOff x="721269" y="5939047"/>
            <a:chExt cx="2114814" cy="372724"/>
          </a:xfrm>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65" name="Group 64"/>
          <p:cNvGrpSpPr/>
          <p:nvPr/>
        </p:nvGrpSpPr>
        <p:grpSpPr>
          <a:xfrm>
            <a:off x="9213328" y="5950156"/>
            <a:ext cx="2114814" cy="372724"/>
            <a:chOff x="721269" y="5939047"/>
            <a:chExt cx="2114814" cy="372724"/>
          </a:xfrm>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65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a:solidFill>
                  <a:schemeClr val="bg1">
                    <a:lumMod val="85000"/>
                  </a:schemeClr>
                </a:solidFill>
              </a:rPr>
              <a:t>Lorem ipsum dolor sit amet, consectetur adipiscing elit, sed do eiusmod tempor incididunt ut labore et dolore.</a:t>
            </a:r>
            <a:endParaRPr lang="en-US" sz="1200" dirty="0">
              <a:solidFill>
                <a:schemeClr val="bg1">
                  <a:lumMod val="85000"/>
                </a:schemeClr>
              </a:solidFill>
            </a:endParaRP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tx1"/>
          </a:solidFill>
        </p:spPr>
        <p:txBody>
          <a:bodyPr wrap="square" rtlCol="0">
            <a:spAutoFit/>
          </a:bodyPr>
          <a:lstStyle/>
          <a:p>
            <a:pPr algn="ctr"/>
            <a:r>
              <a:rPr lang="en-US" sz="2000" dirty="0">
                <a:solidFill>
                  <a:schemeClr val="bg1"/>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70000"/>
            </a:schemeClr>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33</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6" name="Group 15"/>
          <p:cNvGrpSpPr>
            <a:grpSpLocks noChangeAspect="1"/>
          </p:cNvGrpSpPr>
          <p:nvPr/>
        </p:nvGrpSpPr>
        <p:grpSpPr>
          <a:xfrm>
            <a:off x="4467158" y="1122363"/>
            <a:ext cx="3257683" cy="640080"/>
            <a:chOff x="2696381" y="6137360"/>
            <a:chExt cx="2377440" cy="467127"/>
          </a:xfrm>
        </p:grpSpPr>
        <p:sp>
          <p:nvSpPr>
            <p:cNvPr id="17" name="Rectangle 16"/>
            <p:cNvSpPr/>
            <p:nvPr userDrawn="1"/>
          </p:nvSpPr>
          <p:spPr>
            <a:xfrm>
              <a:off x="2696381" y="6137360"/>
              <a:ext cx="2377440" cy="457200"/>
            </a:xfrm>
            <a:prstGeom prst="rect">
              <a:avLst/>
            </a:prstGeom>
            <a:solidFill>
              <a:srgbClr val="222A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Rounded Rectangle 23"/>
              <p:cNvSpPr/>
              <p:nvPr/>
            </p:nvSpPr>
            <p:spPr>
              <a:xfrm>
                <a:off x="3780966" y="6150639"/>
                <a:ext cx="228600" cy="411421"/>
              </a:xfrm>
              <a:prstGeom prst="round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33</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8" name="Freeform: Shape 87">
            <a:extLst>
              <a:ext uri="{FF2B5EF4-FFF2-40B4-BE49-F238E27FC236}">
                <a16:creationId xmlns:a16="http://schemas.microsoft.com/office/drawing/2014/main" id="{30CD4138-5E62-4DE0-A941-6A07DC6D9DAA}"/>
              </a:ext>
            </a:extLst>
          </p:cNvPr>
          <p:cNvSpPr>
            <a:spLocks noChangeAspect="1"/>
          </p:cNvSpPr>
          <p:nvPr/>
        </p:nvSpPr>
        <p:spPr>
          <a:xfrm>
            <a:off x="762858" y="837522"/>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81C2AA50-7A5D-4A84-8046-2935BA417925}"/>
              </a:ext>
            </a:extLst>
          </p:cNvPr>
          <p:cNvSpPr>
            <a:spLocks noChangeAspect="1"/>
          </p:cNvSpPr>
          <p:nvPr/>
        </p:nvSpPr>
        <p:spPr>
          <a:xfrm>
            <a:off x="1817301"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A902DAF2-98B6-4402-99D0-E9A72CCBBCB6}"/>
              </a:ext>
            </a:extLst>
          </p:cNvPr>
          <p:cNvSpPr>
            <a:spLocks noChangeAspect="1"/>
          </p:cNvSpPr>
          <p:nvPr/>
        </p:nvSpPr>
        <p:spPr>
          <a:xfrm>
            <a:off x="2881412" y="834998"/>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Shape 90">
            <a:extLst>
              <a:ext uri="{FF2B5EF4-FFF2-40B4-BE49-F238E27FC236}">
                <a16:creationId xmlns:a16="http://schemas.microsoft.com/office/drawing/2014/main" id="{6D6CFE1B-2F41-477B-B089-B4C42E7B4389}"/>
              </a:ext>
            </a:extLst>
          </p:cNvPr>
          <p:cNvSpPr>
            <a:spLocks noChangeAspect="1"/>
          </p:cNvSpPr>
          <p:nvPr/>
        </p:nvSpPr>
        <p:spPr>
          <a:xfrm>
            <a:off x="3935855"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94FD160B-E0AC-410C-A75D-8CBD981D9C99}"/>
              </a:ext>
            </a:extLst>
          </p:cNvPr>
          <p:cNvSpPr>
            <a:spLocks noChangeAspect="1"/>
          </p:cNvSpPr>
          <p:nvPr/>
        </p:nvSpPr>
        <p:spPr>
          <a:xfrm>
            <a:off x="4994709" y="831125"/>
            <a:ext cx="777240" cy="4877750"/>
          </a:xfrm>
          <a:custGeom>
            <a:avLst/>
            <a:gdLst>
              <a:gd name="connsiteX0" fmla="*/ 412812 w 825624"/>
              <a:gd name="connsiteY0" fmla="*/ 208402 h 5181393"/>
              <a:gd name="connsiteX1" fmla="*/ 399701 w 825624"/>
              <a:gd name="connsiteY1" fmla="*/ 211049 h 5181393"/>
              <a:gd name="connsiteX2" fmla="*/ 425923 w 825624"/>
              <a:gd name="connsiteY2" fmla="*/ 211049 h 5181393"/>
              <a:gd name="connsiteX3" fmla="*/ 412812 w 825624"/>
              <a:gd name="connsiteY3" fmla="*/ 0 h 5181393"/>
              <a:gd name="connsiteX4" fmla="*/ 755123 w 825624"/>
              <a:gd name="connsiteY4" fmla="*/ 178091 h 5181393"/>
              <a:gd name="connsiteX5" fmla="*/ 773405 w 825624"/>
              <a:gd name="connsiteY5" fmla="*/ 211049 h 5181393"/>
              <a:gd name="connsiteX6" fmla="*/ 775494 w 825624"/>
              <a:gd name="connsiteY6" fmla="*/ 211049 h 5181393"/>
              <a:gd name="connsiteX7" fmla="*/ 775494 w 825624"/>
              <a:gd name="connsiteY7" fmla="*/ 214816 h 5181393"/>
              <a:gd name="connsiteX8" fmla="*/ 793183 w 825624"/>
              <a:gd name="connsiteY8" fmla="*/ 246705 h 5181393"/>
              <a:gd name="connsiteX9" fmla="*/ 825624 w 825624"/>
              <a:gd name="connsiteY9" fmla="*/ 403934 h 5181393"/>
              <a:gd name="connsiteX10" fmla="*/ 823300 w 825624"/>
              <a:gd name="connsiteY10" fmla="*/ 426495 h 5181393"/>
              <a:gd name="connsiteX11" fmla="*/ 825623 w 825624"/>
              <a:gd name="connsiteY11" fmla="*/ 438003 h 5181393"/>
              <a:gd name="connsiteX12" fmla="*/ 825623 w 825624"/>
              <a:gd name="connsiteY12" fmla="*/ 4745420 h 5181393"/>
              <a:gd name="connsiteX13" fmla="*/ 823438 w 825624"/>
              <a:gd name="connsiteY13" fmla="*/ 4756242 h 5181393"/>
              <a:gd name="connsiteX14" fmla="*/ 825624 w 825624"/>
              <a:gd name="connsiteY14" fmla="*/ 4777459 h 5181393"/>
              <a:gd name="connsiteX15" fmla="*/ 412812 w 825624"/>
              <a:gd name="connsiteY15" fmla="*/ 5181393 h 5181393"/>
              <a:gd name="connsiteX16" fmla="*/ 0 w 825624"/>
              <a:gd name="connsiteY16" fmla="*/ 4777459 h 5181393"/>
              <a:gd name="connsiteX17" fmla="*/ 2186 w 825624"/>
              <a:gd name="connsiteY17" fmla="*/ 4756246 h 5181393"/>
              <a:gd name="connsiteX18" fmla="*/ 0 w 825624"/>
              <a:gd name="connsiteY18" fmla="*/ 4745420 h 5181393"/>
              <a:gd name="connsiteX19" fmla="*/ 0 w 825624"/>
              <a:gd name="connsiteY19" fmla="*/ 438003 h 5181393"/>
              <a:gd name="connsiteX20" fmla="*/ 2324 w 825624"/>
              <a:gd name="connsiteY20" fmla="*/ 426492 h 5181393"/>
              <a:gd name="connsiteX21" fmla="*/ 0 w 825624"/>
              <a:gd name="connsiteY21" fmla="*/ 403934 h 5181393"/>
              <a:gd name="connsiteX22" fmla="*/ 412812 w 825624"/>
              <a:gd name="connsiteY22"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25624" h="5181393">
                <a:moveTo>
                  <a:pt x="412812" y="208402"/>
                </a:moveTo>
                <a:lnTo>
                  <a:pt x="399701" y="211049"/>
                </a:lnTo>
                <a:lnTo>
                  <a:pt x="425923" y="211049"/>
                </a:lnTo>
                <a:close/>
                <a:moveTo>
                  <a:pt x="412812" y="0"/>
                </a:moveTo>
                <a:cubicBezTo>
                  <a:pt x="555306" y="0"/>
                  <a:pt x="680937" y="70643"/>
                  <a:pt x="755123" y="178091"/>
                </a:cubicBezTo>
                <a:lnTo>
                  <a:pt x="773405" y="211049"/>
                </a:lnTo>
                <a:lnTo>
                  <a:pt x="775494" y="211049"/>
                </a:lnTo>
                <a:lnTo>
                  <a:pt x="775494" y="214816"/>
                </a:lnTo>
                <a:lnTo>
                  <a:pt x="793183" y="246705"/>
                </a:lnTo>
                <a:cubicBezTo>
                  <a:pt x="814073" y="295031"/>
                  <a:pt x="825624" y="348162"/>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tx1">
              <a:alpha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96A5AEB8-DEB7-480E-A565-8D6ADD264225}"/>
              </a:ext>
            </a:extLst>
          </p:cNvPr>
          <p:cNvGrpSpPr/>
          <p:nvPr/>
        </p:nvGrpSpPr>
        <p:grpSpPr>
          <a:xfrm>
            <a:off x="212068" y="862839"/>
            <a:ext cx="6450943" cy="369332"/>
            <a:chOff x="212068" y="862839"/>
            <a:chExt cx="6450943" cy="369332"/>
          </a:xfrm>
        </p:grpSpPr>
        <p:cxnSp>
          <p:nvCxnSpPr>
            <p:cNvPr id="53" name="Straight Connector 52">
              <a:extLst>
                <a:ext uri="{FF2B5EF4-FFF2-40B4-BE49-F238E27FC236}">
                  <a16:creationId xmlns:a16="http://schemas.microsoft.com/office/drawing/2014/main" id="{F8C2CA43-81D0-4CC7-A41C-2DCECC128C41}"/>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1" name="TextBox 70">
              <a:extLst>
                <a:ext uri="{FF2B5EF4-FFF2-40B4-BE49-F238E27FC236}">
                  <a16:creationId xmlns:a16="http://schemas.microsoft.com/office/drawing/2014/main" id="{65F60BEC-E1C7-4EDE-8DC5-6DC68AAC7987}"/>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a:t>
              </a:r>
            </a:p>
          </p:txBody>
        </p:sp>
      </p:grpSp>
      <p:grpSp>
        <p:nvGrpSpPr>
          <p:cNvPr id="73" name="Group 72">
            <a:extLst>
              <a:ext uri="{FF2B5EF4-FFF2-40B4-BE49-F238E27FC236}">
                <a16:creationId xmlns:a16="http://schemas.microsoft.com/office/drawing/2014/main" id="{100241EC-7ABC-44EB-9ED8-C283C49C0FCB}"/>
              </a:ext>
            </a:extLst>
          </p:cNvPr>
          <p:cNvGrpSpPr/>
          <p:nvPr/>
        </p:nvGrpSpPr>
        <p:grpSpPr>
          <a:xfrm>
            <a:off x="212068" y="1790860"/>
            <a:ext cx="6450943" cy="369332"/>
            <a:chOff x="212068" y="862839"/>
            <a:chExt cx="6450943" cy="369332"/>
          </a:xfrm>
        </p:grpSpPr>
        <p:cxnSp>
          <p:nvCxnSpPr>
            <p:cNvPr id="74" name="Straight Connector 73">
              <a:extLst>
                <a:ext uri="{FF2B5EF4-FFF2-40B4-BE49-F238E27FC236}">
                  <a16:creationId xmlns:a16="http://schemas.microsoft.com/office/drawing/2014/main" id="{A8A2A71C-51C7-49F3-99E4-D10F31F84828}"/>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862609F-C082-463B-B55C-19E1AF7DC6E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80%</a:t>
              </a:r>
            </a:p>
          </p:txBody>
        </p:sp>
      </p:grpSp>
      <p:grpSp>
        <p:nvGrpSpPr>
          <p:cNvPr id="77" name="Group 76">
            <a:extLst>
              <a:ext uri="{FF2B5EF4-FFF2-40B4-BE49-F238E27FC236}">
                <a16:creationId xmlns:a16="http://schemas.microsoft.com/office/drawing/2014/main" id="{C00D03A2-9E78-49FD-B18A-994E195F96E6}"/>
              </a:ext>
            </a:extLst>
          </p:cNvPr>
          <p:cNvGrpSpPr/>
          <p:nvPr/>
        </p:nvGrpSpPr>
        <p:grpSpPr>
          <a:xfrm>
            <a:off x="220979" y="2667707"/>
            <a:ext cx="6450943" cy="369332"/>
            <a:chOff x="212068" y="862839"/>
            <a:chExt cx="6450943" cy="369332"/>
          </a:xfrm>
        </p:grpSpPr>
        <p:cxnSp>
          <p:nvCxnSpPr>
            <p:cNvPr id="78" name="Straight Connector 77">
              <a:extLst>
                <a:ext uri="{FF2B5EF4-FFF2-40B4-BE49-F238E27FC236}">
                  <a16:creationId xmlns:a16="http://schemas.microsoft.com/office/drawing/2014/main" id="{5C311711-2B0B-4B7F-A4F2-6279B3F29DAA}"/>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2BF133CE-F2CD-461F-934A-AB5C9C6E18E8}"/>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60%</a:t>
              </a:r>
            </a:p>
          </p:txBody>
        </p:sp>
      </p:grpSp>
      <p:grpSp>
        <p:nvGrpSpPr>
          <p:cNvPr id="80" name="Group 79">
            <a:extLst>
              <a:ext uri="{FF2B5EF4-FFF2-40B4-BE49-F238E27FC236}">
                <a16:creationId xmlns:a16="http://schemas.microsoft.com/office/drawing/2014/main" id="{CE1F0CA6-D02A-46F1-81CE-F3DDEDBEE9AE}"/>
              </a:ext>
            </a:extLst>
          </p:cNvPr>
          <p:cNvGrpSpPr/>
          <p:nvPr/>
        </p:nvGrpSpPr>
        <p:grpSpPr>
          <a:xfrm>
            <a:off x="220979" y="3602719"/>
            <a:ext cx="6450943" cy="369332"/>
            <a:chOff x="212068" y="862839"/>
            <a:chExt cx="6450943" cy="369332"/>
          </a:xfrm>
          <a:solidFill>
            <a:schemeClr val="bg2">
              <a:lumMod val="50000"/>
            </a:schemeClr>
          </a:solidFill>
        </p:grpSpPr>
        <p:cxnSp>
          <p:nvCxnSpPr>
            <p:cNvPr id="81" name="Straight Connector 80">
              <a:extLst>
                <a:ext uri="{FF2B5EF4-FFF2-40B4-BE49-F238E27FC236}">
                  <a16:creationId xmlns:a16="http://schemas.microsoft.com/office/drawing/2014/main" id="{CFA93ABB-D12A-4EFA-A39A-8096431B043B}"/>
                </a:ext>
              </a:extLst>
            </p:cNvPr>
            <p:cNvCxnSpPr>
              <a:cxnSpLocks/>
            </p:cNvCxnSpPr>
            <p:nvPr/>
          </p:nvCxnSpPr>
          <p:spPr>
            <a:xfrm>
              <a:off x="212068" y="1210905"/>
              <a:ext cx="6400800" cy="2524"/>
            </a:xfrm>
            <a:prstGeom prst="line">
              <a:avLst/>
            </a:prstGeom>
            <a:grpFill/>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2" name="TextBox 81">
              <a:extLst>
                <a:ext uri="{FF2B5EF4-FFF2-40B4-BE49-F238E27FC236}">
                  <a16:creationId xmlns:a16="http://schemas.microsoft.com/office/drawing/2014/main" id="{0E0A6A69-458C-471B-B71C-C33867EDD781}"/>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a:t>
              </a:r>
            </a:p>
          </p:txBody>
        </p:sp>
      </p:grpSp>
      <p:grpSp>
        <p:nvGrpSpPr>
          <p:cNvPr id="83" name="Group 82">
            <a:extLst>
              <a:ext uri="{FF2B5EF4-FFF2-40B4-BE49-F238E27FC236}">
                <a16:creationId xmlns:a16="http://schemas.microsoft.com/office/drawing/2014/main" id="{89954CFE-D3CB-4A76-9109-05E0DCE6D49F}"/>
              </a:ext>
            </a:extLst>
          </p:cNvPr>
          <p:cNvGrpSpPr/>
          <p:nvPr/>
        </p:nvGrpSpPr>
        <p:grpSpPr>
          <a:xfrm>
            <a:off x="170836" y="4498589"/>
            <a:ext cx="6450943" cy="369332"/>
            <a:chOff x="212068" y="862839"/>
            <a:chExt cx="6450943" cy="369332"/>
          </a:xfrm>
        </p:grpSpPr>
        <p:cxnSp>
          <p:nvCxnSpPr>
            <p:cNvPr id="84" name="Straight Connector 83">
              <a:extLst>
                <a:ext uri="{FF2B5EF4-FFF2-40B4-BE49-F238E27FC236}">
                  <a16:creationId xmlns:a16="http://schemas.microsoft.com/office/drawing/2014/main" id="{82D5504D-7FDA-43C2-8084-BD5E1CDBDB0E}"/>
                </a:ext>
              </a:extLst>
            </p:cNvPr>
            <p:cNvCxnSpPr>
              <a:cxnSpLocks/>
            </p:cNvCxnSpPr>
            <p:nvPr/>
          </p:nvCxnSpPr>
          <p:spPr>
            <a:xfrm>
              <a:off x="212068" y="1210905"/>
              <a:ext cx="6400800" cy="2524"/>
            </a:xfrm>
            <a:prstGeom prst="line">
              <a:avLst/>
            </a:prstGeom>
            <a:ln w="19050">
              <a:solidFill>
                <a:schemeClr val="bg1">
                  <a:alpha val="6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85" name="TextBox 84">
              <a:extLst>
                <a:ext uri="{FF2B5EF4-FFF2-40B4-BE49-F238E27FC236}">
                  <a16:creationId xmlns:a16="http://schemas.microsoft.com/office/drawing/2014/main" id="{85DACAEE-75F9-4AA3-AA34-B58093A22DE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a:t>
              </a:r>
            </a:p>
          </p:txBody>
        </p:sp>
      </p:grpSp>
      <p:sp>
        <p:nvSpPr>
          <p:cNvPr id="16" name="Rectangle 15">
            <a:extLst>
              <a:ext uri="{FF2B5EF4-FFF2-40B4-BE49-F238E27FC236}">
                <a16:creationId xmlns:a16="http://schemas.microsoft.com/office/drawing/2014/main" id="{2F1CE550-DB6B-4DAB-8E99-E943251CF6A6}"/>
              </a:ext>
            </a:extLst>
          </p:cNvPr>
          <p:cNvSpPr/>
          <p:nvPr/>
        </p:nvSpPr>
        <p:spPr>
          <a:xfrm>
            <a:off x="823421" y="2771245"/>
            <a:ext cx="648586" cy="2869982"/>
          </a:xfrm>
          <a:prstGeom prst="rect">
            <a:avLst/>
          </a:pr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85CF0F-9722-4FD6-AF30-59AF48B80799}"/>
              </a:ext>
            </a:extLst>
          </p:cNvPr>
          <p:cNvSpPr/>
          <p:nvPr/>
        </p:nvSpPr>
        <p:spPr>
          <a:xfrm>
            <a:off x="730102"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65BF7EC4-92C0-428F-880F-ECB7B0C1ED26}"/>
              </a:ext>
            </a:extLst>
          </p:cNvPr>
          <p:cNvSpPr>
            <a:spLocks noChangeAspect="1"/>
          </p:cNvSpPr>
          <p:nvPr/>
        </p:nvSpPr>
        <p:spPr>
          <a:xfrm>
            <a:off x="1005754" y="5785829"/>
            <a:ext cx="274320" cy="274320"/>
          </a:xfrm>
          <a:prstGeom prst="ellipse">
            <a:avLst/>
          </a:prstGeom>
          <a:solidFill>
            <a:srgbClr val="EF342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E685491-50A6-4FCC-9589-31C7DE4B7A6A}"/>
              </a:ext>
            </a:extLst>
          </p:cNvPr>
          <p:cNvSpPr txBox="1"/>
          <p:nvPr/>
        </p:nvSpPr>
        <p:spPr>
          <a:xfrm>
            <a:off x="739547" y="6111745"/>
            <a:ext cx="806733" cy="461665"/>
          </a:xfrm>
          <a:prstGeom prst="rect">
            <a:avLst/>
          </a:prstGeom>
          <a:noFill/>
        </p:spPr>
        <p:txBody>
          <a:bodyPr wrap="square" rtlCol="0">
            <a:spAutoFit/>
          </a:bodyPr>
          <a:lstStyle/>
          <a:p>
            <a:r>
              <a:rPr lang="en-US" sz="2400" b="1" dirty="0">
                <a:solidFill>
                  <a:schemeClr val="bg1"/>
                </a:solidFill>
              </a:rPr>
              <a:t>2015</a:t>
            </a:r>
          </a:p>
        </p:txBody>
      </p:sp>
      <p:sp>
        <p:nvSpPr>
          <p:cNvPr id="22" name="Rectangle 21">
            <a:extLst>
              <a:ext uri="{FF2B5EF4-FFF2-40B4-BE49-F238E27FC236}">
                <a16:creationId xmlns:a16="http://schemas.microsoft.com/office/drawing/2014/main" id="{0D7E52B0-1329-410F-BC98-1B334DD04685}"/>
              </a:ext>
            </a:extLst>
          </p:cNvPr>
          <p:cNvSpPr/>
          <p:nvPr/>
        </p:nvSpPr>
        <p:spPr>
          <a:xfrm>
            <a:off x="1883525" y="2573079"/>
            <a:ext cx="648586" cy="3068148"/>
          </a:xfrm>
          <a:prstGeom prst="rect">
            <a:avLst/>
          </a:pr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0DC9D8FE-02E9-4D3A-A7C7-CBCADD9982D8}"/>
              </a:ext>
            </a:extLst>
          </p:cNvPr>
          <p:cNvSpPr/>
          <p:nvPr/>
        </p:nvSpPr>
        <p:spPr>
          <a:xfrm>
            <a:off x="1790206"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7DDD74F5-F8E3-4ABF-A02B-C49540A32397}"/>
              </a:ext>
            </a:extLst>
          </p:cNvPr>
          <p:cNvSpPr>
            <a:spLocks noChangeAspect="1"/>
          </p:cNvSpPr>
          <p:nvPr/>
        </p:nvSpPr>
        <p:spPr>
          <a:xfrm>
            <a:off x="2065858" y="5785829"/>
            <a:ext cx="274320" cy="274320"/>
          </a:xfrm>
          <a:prstGeom prst="ellipse">
            <a:avLst/>
          </a:prstGeom>
          <a:solidFill>
            <a:srgbClr val="8397B1"/>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3090C8B-AED8-4A12-93FE-3343A573877F}"/>
              </a:ext>
            </a:extLst>
          </p:cNvPr>
          <p:cNvSpPr txBox="1"/>
          <p:nvPr/>
        </p:nvSpPr>
        <p:spPr>
          <a:xfrm>
            <a:off x="1799651" y="6111745"/>
            <a:ext cx="806733" cy="461665"/>
          </a:xfrm>
          <a:prstGeom prst="rect">
            <a:avLst/>
          </a:prstGeom>
          <a:noFill/>
        </p:spPr>
        <p:txBody>
          <a:bodyPr wrap="square" rtlCol="0">
            <a:spAutoFit/>
          </a:bodyPr>
          <a:lstStyle/>
          <a:p>
            <a:r>
              <a:rPr lang="en-US" sz="2400" b="1" dirty="0">
                <a:solidFill>
                  <a:schemeClr val="bg1"/>
                </a:solidFill>
              </a:rPr>
              <a:t>2016</a:t>
            </a:r>
          </a:p>
        </p:txBody>
      </p:sp>
      <p:sp>
        <p:nvSpPr>
          <p:cNvPr id="27" name="Rectangle 26">
            <a:extLst>
              <a:ext uri="{FF2B5EF4-FFF2-40B4-BE49-F238E27FC236}">
                <a16:creationId xmlns:a16="http://schemas.microsoft.com/office/drawing/2014/main" id="{811F947E-F88B-42ED-B10E-A3282C215602}"/>
              </a:ext>
            </a:extLst>
          </p:cNvPr>
          <p:cNvSpPr/>
          <p:nvPr/>
        </p:nvSpPr>
        <p:spPr>
          <a:xfrm>
            <a:off x="2943629" y="1824799"/>
            <a:ext cx="648586" cy="3816428"/>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7E643BD1-80E9-44D9-AA99-037F9B7B01E1}"/>
              </a:ext>
            </a:extLst>
          </p:cNvPr>
          <p:cNvSpPr/>
          <p:nvPr/>
        </p:nvSpPr>
        <p:spPr>
          <a:xfrm>
            <a:off x="2850310"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BFCC07E6-0004-4DB2-B5AA-F6C191012092}"/>
              </a:ext>
            </a:extLst>
          </p:cNvPr>
          <p:cNvSpPr>
            <a:spLocks noChangeAspect="1"/>
          </p:cNvSpPr>
          <p:nvPr/>
        </p:nvSpPr>
        <p:spPr>
          <a:xfrm>
            <a:off x="3125962" y="5785829"/>
            <a:ext cx="274320" cy="274320"/>
          </a:xfrm>
          <a:prstGeom prst="ellipse">
            <a:avLst/>
          </a:prstGeom>
          <a:solidFill>
            <a:srgbClr val="44546B"/>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65914165-A2B3-4C1E-B47E-2BD733D7F9A5}"/>
              </a:ext>
            </a:extLst>
          </p:cNvPr>
          <p:cNvSpPr txBox="1"/>
          <p:nvPr/>
        </p:nvSpPr>
        <p:spPr>
          <a:xfrm>
            <a:off x="2859755" y="6111745"/>
            <a:ext cx="806733" cy="461665"/>
          </a:xfrm>
          <a:prstGeom prst="rect">
            <a:avLst/>
          </a:prstGeom>
          <a:noFill/>
        </p:spPr>
        <p:txBody>
          <a:bodyPr wrap="square" rtlCol="0">
            <a:spAutoFit/>
          </a:bodyPr>
          <a:lstStyle/>
          <a:p>
            <a:r>
              <a:rPr lang="en-US" sz="2400" b="1" dirty="0">
                <a:solidFill>
                  <a:schemeClr val="bg1"/>
                </a:solidFill>
              </a:rPr>
              <a:t>2017</a:t>
            </a:r>
          </a:p>
        </p:txBody>
      </p:sp>
      <p:sp>
        <p:nvSpPr>
          <p:cNvPr id="32" name="Rectangle 31">
            <a:extLst>
              <a:ext uri="{FF2B5EF4-FFF2-40B4-BE49-F238E27FC236}">
                <a16:creationId xmlns:a16="http://schemas.microsoft.com/office/drawing/2014/main" id="{34EF9828-E387-40FE-9D75-F834F42536E9}"/>
              </a:ext>
            </a:extLst>
          </p:cNvPr>
          <p:cNvSpPr/>
          <p:nvPr/>
        </p:nvSpPr>
        <p:spPr>
          <a:xfrm>
            <a:off x="4003733" y="3411325"/>
            <a:ext cx="648586" cy="2229902"/>
          </a:xfrm>
          <a:prstGeom prst="rect">
            <a:avLst/>
          </a:prstGeom>
          <a:solidFill>
            <a:srgbClr val="6276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01DEABD3-4B44-4422-B54B-909C5DB3501C}"/>
              </a:ext>
            </a:extLst>
          </p:cNvPr>
          <p:cNvSpPr/>
          <p:nvPr/>
        </p:nvSpPr>
        <p:spPr>
          <a:xfrm>
            <a:off x="3910414"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C04BB365-DF92-4F91-83AD-797BF62D9B56}"/>
              </a:ext>
            </a:extLst>
          </p:cNvPr>
          <p:cNvSpPr>
            <a:spLocks noChangeAspect="1"/>
          </p:cNvSpPr>
          <p:nvPr/>
        </p:nvSpPr>
        <p:spPr>
          <a:xfrm>
            <a:off x="4186066" y="5785829"/>
            <a:ext cx="274320" cy="274320"/>
          </a:xfrm>
          <a:prstGeom prst="ellipse">
            <a:avLst/>
          </a:prstGeom>
          <a:solidFill>
            <a:srgbClr val="62768F"/>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82E33AAF-EE06-4D8B-A13E-9CD98D071540}"/>
              </a:ext>
            </a:extLst>
          </p:cNvPr>
          <p:cNvSpPr txBox="1"/>
          <p:nvPr/>
        </p:nvSpPr>
        <p:spPr>
          <a:xfrm>
            <a:off x="3919859" y="6111745"/>
            <a:ext cx="806733" cy="461665"/>
          </a:xfrm>
          <a:prstGeom prst="rect">
            <a:avLst/>
          </a:prstGeom>
          <a:noFill/>
        </p:spPr>
        <p:txBody>
          <a:bodyPr wrap="square" rtlCol="0">
            <a:spAutoFit/>
          </a:bodyPr>
          <a:lstStyle/>
          <a:p>
            <a:r>
              <a:rPr lang="en-US" sz="2400" b="1" dirty="0">
                <a:solidFill>
                  <a:schemeClr val="bg1"/>
                </a:solidFill>
              </a:rPr>
              <a:t>2018</a:t>
            </a:r>
          </a:p>
        </p:txBody>
      </p:sp>
      <p:sp>
        <p:nvSpPr>
          <p:cNvPr id="37" name="Rectangle 36">
            <a:extLst>
              <a:ext uri="{FF2B5EF4-FFF2-40B4-BE49-F238E27FC236}">
                <a16:creationId xmlns:a16="http://schemas.microsoft.com/office/drawing/2014/main" id="{C2DBD9BF-49E6-4F3C-AA39-D6A9F5204BC1}"/>
              </a:ext>
            </a:extLst>
          </p:cNvPr>
          <p:cNvSpPr/>
          <p:nvPr/>
        </p:nvSpPr>
        <p:spPr>
          <a:xfrm>
            <a:off x="5063837" y="1593209"/>
            <a:ext cx="648586" cy="4048018"/>
          </a:xfrm>
          <a:prstGeom prst="rect">
            <a:avLst/>
          </a:prstGeom>
          <a:solidFill>
            <a:srgbClr val="B5B5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599A36F0-904C-4643-ADDA-32A7D476087E}"/>
              </a:ext>
            </a:extLst>
          </p:cNvPr>
          <p:cNvSpPr/>
          <p:nvPr/>
        </p:nvSpPr>
        <p:spPr>
          <a:xfrm>
            <a:off x="4970518" y="741595"/>
            <a:ext cx="825624" cy="5181393"/>
          </a:xfrm>
          <a:custGeom>
            <a:avLst/>
            <a:gdLst>
              <a:gd name="connsiteX0" fmla="*/ 412812 w 825624"/>
              <a:gd name="connsiteY0" fmla="*/ 208402 h 5181393"/>
              <a:gd name="connsiteX1" fmla="*/ 115632 w 825624"/>
              <a:gd name="connsiteY1" fmla="*/ 505582 h 5181393"/>
              <a:gd name="connsiteX2" fmla="*/ 246656 w 825624"/>
              <a:gd name="connsiteY2" fmla="*/ 752008 h 5181393"/>
              <a:gd name="connsiteX3" fmla="*/ 275652 w 825624"/>
              <a:gd name="connsiteY3" fmla="*/ 767747 h 5181393"/>
              <a:gd name="connsiteX4" fmla="*/ 275652 w 825624"/>
              <a:gd name="connsiteY4" fmla="*/ 4665201 h 5181393"/>
              <a:gd name="connsiteX5" fmla="*/ 278109 w 825624"/>
              <a:gd name="connsiteY5" fmla="*/ 4677370 h 5181393"/>
              <a:gd name="connsiteX6" fmla="*/ 275652 w 825624"/>
              <a:gd name="connsiteY6" fmla="*/ 4689538 h 5181393"/>
              <a:gd name="connsiteX7" fmla="*/ 412812 w 825624"/>
              <a:gd name="connsiteY7" fmla="*/ 4826698 h 5181393"/>
              <a:gd name="connsiteX8" fmla="*/ 549972 w 825624"/>
              <a:gd name="connsiteY8" fmla="*/ 4689538 h 5181393"/>
              <a:gd name="connsiteX9" fmla="*/ 547515 w 825624"/>
              <a:gd name="connsiteY9" fmla="*/ 4677370 h 5181393"/>
              <a:gd name="connsiteX10" fmla="*/ 549972 w 825624"/>
              <a:gd name="connsiteY10" fmla="*/ 4665201 h 5181393"/>
              <a:gd name="connsiteX11" fmla="*/ 549972 w 825624"/>
              <a:gd name="connsiteY11" fmla="*/ 767747 h 5181393"/>
              <a:gd name="connsiteX12" fmla="*/ 578968 w 825624"/>
              <a:gd name="connsiteY12" fmla="*/ 752008 h 5181393"/>
              <a:gd name="connsiteX13" fmla="*/ 709992 w 825624"/>
              <a:gd name="connsiteY13" fmla="*/ 505582 h 5181393"/>
              <a:gd name="connsiteX14" fmla="*/ 412812 w 825624"/>
              <a:gd name="connsiteY14" fmla="*/ 208402 h 5181393"/>
              <a:gd name="connsiteX15" fmla="*/ 412812 w 825624"/>
              <a:gd name="connsiteY15" fmla="*/ 0 h 5181393"/>
              <a:gd name="connsiteX16" fmla="*/ 825624 w 825624"/>
              <a:gd name="connsiteY16" fmla="*/ 403934 h 5181393"/>
              <a:gd name="connsiteX17" fmla="*/ 823300 w 825624"/>
              <a:gd name="connsiteY17" fmla="*/ 426495 h 5181393"/>
              <a:gd name="connsiteX18" fmla="*/ 825623 w 825624"/>
              <a:gd name="connsiteY18" fmla="*/ 438003 h 5181393"/>
              <a:gd name="connsiteX19" fmla="*/ 825623 w 825624"/>
              <a:gd name="connsiteY19" fmla="*/ 4745420 h 5181393"/>
              <a:gd name="connsiteX20" fmla="*/ 823438 w 825624"/>
              <a:gd name="connsiteY20" fmla="*/ 4756242 h 5181393"/>
              <a:gd name="connsiteX21" fmla="*/ 825624 w 825624"/>
              <a:gd name="connsiteY21" fmla="*/ 4777459 h 5181393"/>
              <a:gd name="connsiteX22" fmla="*/ 412812 w 825624"/>
              <a:gd name="connsiteY22" fmla="*/ 5181393 h 5181393"/>
              <a:gd name="connsiteX23" fmla="*/ 0 w 825624"/>
              <a:gd name="connsiteY23" fmla="*/ 4777459 h 5181393"/>
              <a:gd name="connsiteX24" fmla="*/ 2186 w 825624"/>
              <a:gd name="connsiteY24" fmla="*/ 4756246 h 5181393"/>
              <a:gd name="connsiteX25" fmla="*/ 0 w 825624"/>
              <a:gd name="connsiteY25" fmla="*/ 4745420 h 5181393"/>
              <a:gd name="connsiteX26" fmla="*/ 0 w 825624"/>
              <a:gd name="connsiteY26" fmla="*/ 438003 h 5181393"/>
              <a:gd name="connsiteX27" fmla="*/ 2324 w 825624"/>
              <a:gd name="connsiteY27" fmla="*/ 426492 h 5181393"/>
              <a:gd name="connsiteX28" fmla="*/ 0 w 825624"/>
              <a:gd name="connsiteY28" fmla="*/ 403934 h 5181393"/>
              <a:gd name="connsiteX29" fmla="*/ 412812 w 825624"/>
              <a:gd name="connsiteY29" fmla="*/ 0 h 51813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825624" h="5181393">
                <a:moveTo>
                  <a:pt x="412812" y="208402"/>
                </a:moveTo>
                <a:cubicBezTo>
                  <a:pt x="248684" y="208402"/>
                  <a:pt x="115632" y="341454"/>
                  <a:pt x="115632" y="505582"/>
                </a:cubicBezTo>
                <a:cubicBezTo>
                  <a:pt x="115632" y="608162"/>
                  <a:pt x="167606" y="698603"/>
                  <a:pt x="246656" y="752008"/>
                </a:cubicBezTo>
                <a:lnTo>
                  <a:pt x="275652" y="767747"/>
                </a:lnTo>
                <a:lnTo>
                  <a:pt x="275652" y="4665201"/>
                </a:lnTo>
                <a:lnTo>
                  <a:pt x="278109" y="4677370"/>
                </a:lnTo>
                <a:lnTo>
                  <a:pt x="275652" y="4689538"/>
                </a:lnTo>
                <a:cubicBezTo>
                  <a:pt x="275652" y="4765289"/>
                  <a:pt x="337061" y="4826698"/>
                  <a:pt x="412812" y="4826698"/>
                </a:cubicBezTo>
                <a:cubicBezTo>
                  <a:pt x="488563" y="4826698"/>
                  <a:pt x="549972" y="4765289"/>
                  <a:pt x="549972" y="4689538"/>
                </a:cubicBezTo>
                <a:lnTo>
                  <a:pt x="547515" y="4677370"/>
                </a:lnTo>
                <a:lnTo>
                  <a:pt x="549972" y="4665201"/>
                </a:lnTo>
                <a:lnTo>
                  <a:pt x="549972" y="767747"/>
                </a:lnTo>
                <a:lnTo>
                  <a:pt x="578968" y="752008"/>
                </a:lnTo>
                <a:cubicBezTo>
                  <a:pt x="658019" y="698603"/>
                  <a:pt x="709992" y="608162"/>
                  <a:pt x="709992" y="505582"/>
                </a:cubicBezTo>
                <a:cubicBezTo>
                  <a:pt x="709992" y="341454"/>
                  <a:pt x="576940" y="208402"/>
                  <a:pt x="412812" y="208402"/>
                </a:cubicBezTo>
                <a:close/>
                <a:moveTo>
                  <a:pt x="412812" y="0"/>
                </a:moveTo>
                <a:cubicBezTo>
                  <a:pt x="640802" y="0"/>
                  <a:pt x="825624" y="180847"/>
                  <a:pt x="825624" y="403934"/>
                </a:cubicBezTo>
                <a:lnTo>
                  <a:pt x="823300" y="426495"/>
                </a:lnTo>
                <a:lnTo>
                  <a:pt x="825623" y="438003"/>
                </a:lnTo>
                <a:lnTo>
                  <a:pt x="825623" y="4745420"/>
                </a:lnTo>
                <a:lnTo>
                  <a:pt x="823438" y="4756242"/>
                </a:lnTo>
                <a:lnTo>
                  <a:pt x="825624" y="4777459"/>
                </a:lnTo>
                <a:cubicBezTo>
                  <a:pt x="825624" y="5000546"/>
                  <a:pt x="640802" y="5181393"/>
                  <a:pt x="412812" y="5181393"/>
                </a:cubicBezTo>
                <a:cubicBezTo>
                  <a:pt x="184822" y="5181393"/>
                  <a:pt x="0" y="5000546"/>
                  <a:pt x="0" y="4777459"/>
                </a:cubicBezTo>
                <a:lnTo>
                  <a:pt x="2186" y="4756246"/>
                </a:lnTo>
                <a:lnTo>
                  <a:pt x="0" y="4745420"/>
                </a:lnTo>
                <a:lnTo>
                  <a:pt x="0" y="438003"/>
                </a:lnTo>
                <a:lnTo>
                  <a:pt x="2324" y="426492"/>
                </a:lnTo>
                <a:lnTo>
                  <a:pt x="0" y="403934"/>
                </a:lnTo>
                <a:cubicBezTo>
                  <a:pt x="0" y="180847"/>
                  <a:pt x="184822" y="0"/>
                  <a:pt x="412812" y="0"/>
                </a:cubicBezTo>
                <a:close/>
              </a:path>
            </a:pathLst>
          </a:custGeom>
          <a:solidFill>
            <a:schemeClr val="bg2">
              <a:lumMod val="90000"/>
            </a:schemeClr>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5B19B1DD-E84D-49F7-AAD0-6525D1E293EE}"/>
              </a:ext>
            </a:extLst>
          </p:cNvPr>
          <p:cNvSpPr>
            <a:spLocks noChangeAspect="1"/>
          </p:cNvSpPr>
          <p:nvPr/>
        </p:nvSpPr>
        <p:spPr>
          <a:xfrm>
            <a:off x="5246170" y="5785829"/>
            <a:ext cx="274320" cy="274320"/>
          </a:xfrm>
          <a:prstGeom prst="ellipse">
            <a:avLst/>
          </a:prstGeom>
          <a:solidFill>
            <a:srgbClr val="B5B5B5"/>
          </a:solidFill>
          <a:ln>
            <a:solidFill>
              <a:schemeClr val="bg1">
                <a:alpha val="7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7DBF3617-CC19-48DB-BC30-6962A9B7C548}"/>
              </a:ext>
            </a:extLst>
          </p:cNvPr>
          <p:cNvSpPr txBox="1"/>
          <p:nvPr/>
        </p:nvSpPr>
        <p:spPr>
          <a:xfrm>
            <a:off x="4979963" y="6111745"/>
            <a:ext cx="806733" cy="461665"/>
          </a:xfrm>
          <a:prstGeom prst="rect">
            <a:avLst/>
          </a:prstGeom>
          <a:noFill/>
        </p:spPr>
        <p:txBody>
          <a:bodyPr wrap="square" rtlCol="0">
            <a:spAutoFit/>
          </a:bodyPr>
          <a:lstStyle/>
          <a:p>
            <a:r>
              <a:rPr lang="en-US" sz="2400" b="1" dirty="0">
                <a:solidFill>
                  <a:schemeClr val="bg1"/>
                </a:solidFill>
              </a:rPr>
              <a:t>2019</a:t>
            </a:r>
          </a:p>
        </p:txBody>
      </p:sp>
      <p:sp>
        <p:nvSpPr>
          <p:cNvPr id="41" name="TextBox 40">
            <a:extLst>
              <a:ext uri="{FF2B5EF4-FFF2-40B4-BE49-F238E27FC236}">
                <a16:creationId xmlns:a16="http://schemas.microsoft.com/office/drawing/2014/main" id="{9EA8381B-B1F9-4138-8109-7DFB27C3EA9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42" name="Group 41">
            <a:extLst>
              <a:ext uri="{FF2B5EF4-FFF2-40B4-BE49-F238E27FC236}">
                <a16:creationId xmlns:a16="http://schemas.microsoft.com/office/drawing/2014/main" id="{DE9B37E1-75D9-4831-9855-CBF143E8D0C9}"/>
              </a:ext>
            </a:extLst>
          </p:cNvPr>
          <p:cNvGrpSpPr/>
          <p:nvPr/>
        </p:nvGrpSpPr>
        <p:grpSpPr>
          <a:xfrm>
            <a:off x="7319785" y="1743656"/>
            <a:ext cx="4535512" cy="930020"/>
            <a:chOff x="7142434" y="1640347"/>
            <a:chExt cx="4535512" cy="930020"/>
          </a:xfrm>
        </p:grpSpPr>
        <p:sp>
          <p:nvSpPr>
            <p:cNvPr id="43" name="TextBox 42">
              <a:extLst>
                <a:ext uri="{FF2B5EF4-FFF2-40B4-BE49-F238E27FC236}">
                  <a16:creationId xmlns:a16="http://schemas.microsoft.com/office/drawing/2014/main" id="{6CC87E22-252A-4C40-ADB8-405B39147013}"/>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24F1F03C-83CF-4906-B233-A50DED5A5436}"/>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EF3425"/>
                  </a:solidFill>
                  <a:latin typeface="Candara" panose="020E0502030303020204" pitchFamily="34" charset="0"/>
                </a:rPr>
                <a:t>LOREM IPSUM</a:t>
              </a:r>
            </a:p>
          </p:txBody>
        </p:sp>
      </p:grpSp>
      <p:sp>
        <p:nvSpPr>
          <p:cNvPr id="45" name="Rounded Rectangle 47">
            <a:extLst>
              <a:ext uri="{FF2B5EF4-FFF2-40B4-BE49-F238E27FC236}">
                <a16:creationId xmlns:a16="http://schemas.microsoft.com/office/drawing/2014/main" id="{6BE837E9-EAF0-4C2E-A256-FD0A86C59F15}"/>
              </a:ext>
            </a:extLst>
          </p:cNvPr>
          <p:cNvSpPr/>
          <p:nvPr/>
        </p:nvSpPr>
        <p:spPr>
          <a:xfrm>
            <a:off x="7127789" y="1824799"/>
            <a:ext cx="98677" cy="640080"/>
          </a:xfrm>
          <a:prstGeom prst="roundRect">
            <a:avLst/>
          </a:prstGeom>
          <a:solidFill>
            <a:srgbClr val="EF342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5" name="Group 54">
            <a:extLst>
              <a:ext uri="{FF2B5EF4-FFF2-40B4-BE49-F238E27FC236}">
                <a16:creationId xmlns:a16="http://schemas.microsoft.com/office/drawing/2014/main" id="{511F84F0-76E6-469B-8242-FFB5F70F50BB}"/>
              </a:ext>
            </a:extLst>
          </p:cNvPr>
          <p:cNvGrpSpPr/>
          <p:nvPr/>
        </p:nvGrpSpPr>
        <p:grpSpPr>
          <a:xfrm>
            <a:off x="7319785" y="2690102"/>
            <a:ext cx="4535512" cy="930020"/>
            <a:chOff x="7142434" y="1640347"/>
            <a:chExt cx="4535512" cy="930020"/>
          </a:xfrm>
        </p:grpSpPr>
        <p:sp>
          <p:nvSpPr>
            <p:cNvPr id="56" name="TextBox 55">
              <a:extLst>
                <a:ext uri="{FF2B5EF4-FFF2-40B4-BE49-F238E27FC236}">
                  <a16:creationId xmlns:a16="http://schemas.microsoft.com/office/drawing/2014/main" id="{30576FF0-36C1-422F-B0CC-C4DA21C7071D}"/>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a:extLst>
                <a:ext uri="{FF2B5EF4-FFF2-40B4-BE49-F238E27FC236}">
                  <a16:creationId xmlns:a16="http://schemas.microsoft.com/office/drawing/2014/main" id="{DB9782AD-FFC4-4177-B759-AC458DF7238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8397B1"/>
                  </a:solidFill>
                  <a:latin typeface="Candara" panose="020E0502030303020204" pitchFamily="34" charset="0"/>
                </a:rPr>
                <a:t>LOREM IPSUM</a:t>
              </a:r>
            </a:p>
          </p:txBody>
        </p:sp>
      </p:grpSp>
      <p:sp>
        <p:nvSpPr>
          <p:cNvPr id="58" name="Rounded Rectangle 47">
            <a:extLst>
              <a:ext uri="{FF2B5EF4-FFF2-40B4-BE49-F238E27FC236}">
                <a16:creationId xmlns:a16="http://schemas.microsoft.com/office/drawing/2014/main" id="{1DB7D6FA-A468-4CAB-AE3C-9FFF2D0B74D9}"/>
              </a:ext>
            </a:extLst>
          </p:cNvPr>
          <p:cNvSpPr/>
          <p:nvPr/>
        </p:nvSpPr>
        <p:spPr>
          <a:xfrm>
            <a:off x="7127789" y="2771245"/>
            <a:ext cx="98677" cy="640080"/>
          </a:xfrm>
          <a:prstGeom prst="roundRect">
            <a:avLst/>
          </a:prstGeom>
          <a:solidFill>
            <a:srgbClr val="8397B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59" name="Group 58">
            <a:extLst>
              <a:ext uri="{FF2B5EF4-FFF2-40B4-BE49-F238E27FC236}">
                <a16:creationId xmlns:a16="http://schemas.microsoft.com/office/drawing/2014/main" id="{9FEF6117-AA27-4AEF-9D62-A2CB524BCB3E}"/>
              </a:ext>
            </a:extLst>
          </p:cNvPr>
          <p:cNvGrpSpPr/>
          <p:nvPr/>
        </p:nvGrpSpPr>
        <p:grpSpPr>
          <a:xfrm>
            <a:off x="7319785" y="3636183"/>
            <a:ext cx="4535512" cy="930020"/>
            <a:chOff x="7142434" y="1640347"/>
            <a:chExt cx="4535512" cy="930020"/>
          </a:xfrm>
        </p:grpSpPr>
        <p:sp>
          <p:nvSpPr>
            <p:cNvPr id="60" name="TextBox 59">
              <a:extLst>
                <a:ext uri="{FF2B5EF4-FFF2-40B4-BE49-F238E27FC236}">
                  <a16:creationId xmlns:a16="http://schemas.microsoft.com/office/drawing/2014/main" id="{E740D169-6BFE-4AAE-9F38-86FD797E67F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D66E91CA-17E4-466A-9087-7F9BAD7A1D07}"/>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p:txBody>
        </p:sp>
      </p:grpSp>
      <p:sp>
        <p:nvSpPr>
          <p:cNvPr id="62" name="Rounded Rectangle 47">
            <a:extLst>
              <a:ext uri="{FF2B5EF4-FFF2-40B4-BE49-F238E27FC236}">
                <a16:creationId xmlns:a16="http://schemas.microsoft.com/office/drawing/2014/main" id="{762DB288-1C8B-46B5-9000-ABD0EA7E66AF}"/>
              </a:ext>
            </a:extLst>
          </p:cNvPr>
          <p:cNvSpPr/>
          <p:nvPr/>
        </p:nvSpPr>
        <p:spPr>
          <a:xfrm>
            <a:off x="7127789" y="3717326"/>
            <a:ext cx="98677" cy="640080"/>
          </a:xfrm>
          <a:prstGeom prst="round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3" name="Group 62">
            <a:extLst>
              <a:ext uri="{FF2B5EF4-FFF2-40B4-BE49-F238E27FC236}">
                <a16:creationId xmlns:a16="http://schemas.microsoft.com/office/drawing/2014/main" id="{ED982893-EAA1-4D4A-B2A2-4CEF2928B0D3}"/>
              </a:ext>
            </a:extLst>
          </p:cNvPr>
          <p:cNvGrpSpPr/>
          <p:nvPr/>
        </p:nvGrpSpPr>
        <p:grpSpPr>
          <a:xfrm>
            <a:off x="7319785" y="4695306"/>
            <a:ext cx="4535512" cy="930020"/>
            <a:chOff x="7142434" y="1640347"/>
            <a:chExt cx="4535512" cy="930020"/>
          </a:xfrm>
        </p:grpSpPr>
        <p:sp>
          <p:nvSpPr>
            <p:cNvPr id="64" name="TextBox 63">
              <a:extLst>
                <a:ext uri="{FF2B5EF4-FFF2-40B4-BE49-F238E27FC236}">
                  <a16:creationId xmlns:a16="http://schemas.microsoft.com/office/drawing/2014/main" id="{54857B03-AF54-471D-9DAA-02411FC15130}"/>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EBB9F540-0A04-419A-8C7D-786995E66772}"/>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62768F"/>
                  </a:solidFill>
                  <a:latin typeface="Candara" panose="020E0502030303020204" pitchFamily="34" charset="0"/>
                </a:rPr>
                <a:t>LOREM IPSUM</a:t>
              </a:r>
            </a:p>
          </p:txBody>
        </p:sp>
      </p:grpSp>
      <p:sp>
        <p:nvSpPr>
          <p:cNvPr id="66" name="Rounded Rectangle 47">
            <a:extLst>
              <a:ext uri="{FF2B5EF4-FFF2-40B4-BE49-F238E27FC236}">
                <a16:creationId xmlns:a16="http://schemas.microsoft.com/office/drawing/2014/main" id="{38353131-3EDE-41FB-895C-B8748DE62821}"/>
              </a:ext>
            </a:extLst>
          </p:cNvPr>
          <p:cNvSpPr/>
          <p:nvPr/>
        </p:nvSpPr>
        <p:spPr>
          <a:xfrm>
            <a:off x="7127789" y="4776449"/>
            <a:ext cx="98677" cy="640080"/>
          </a:xfrm>
          <a:prstGeom prst="roundRect">
            <a:avLst/>
          </a:prstGeom>
          <a:solidFill>
            <a:srgbClr val="62768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grpSp>
        <p:nvGrpSpPr>
          <p:cNvPr id="67" name="Group 66">
            <a:extLst>
              <a:ext uri="{FF2B5EF4-FFF2-40B4-BE49-F238E27FC236}">
                <a16:creationId xmlns:a16="http://schemas.microsoft.com/office/drawing/2014/main" id="{4EF93CC6-AD46-4671-B757-7275B8502E30}"/>
              </a:ext>
            </a:extLst>
          </p:cNvPr>
          <p:cNvGrpSpPr/>
          <p:nvPr/>
        </p:nvGrpSpPr>
        <p:grpSpPr>
          <a:xfrm>
            <a:off x="7319785" y="5715272"/>
            <a:ext cx="4535512" cy="930020"/>
            <a:chOff x="7142434" y="1640347"/>
            <a:chExt cx="4535512" cy="930020"/>
          </a:xfrm>
        </p:grpSpPr>
        <p:sp>
          <p:nvSpPr>
            <p:cNvPr id="68" name="TextBox 67">
              <a:extLst>
                <a:ext uri="{FF2B5EF4-FFF2-40B4-BE49-F238E27FC236}">
                  <a16:creationId xmlns:a16="http://schemas.microsoft.com/office/drawing/2014/main" id="{7FC09B0A-E079-4C04-AA0E-536E0DC5F48A}"/>
                </a:ext>
              </a:extLst>
            </p:cNvPr>
            <p:cNvSpPr txBox="1"/>
            <p:nvPr/>
          </p:nvSpPr>
          <p:spPr>
            <a:xfrm>
              <a:off x="7142434" y="1877870"/>
              <a:ext cx="4535512"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A94C386B-A0FB-4C38-8315-485BF37FF925}"/>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B5B5B5"/>
                  </a:solidFill>
                  <a:latin typeface="Candara" panose="020E0502030303020204" pitchFamily="34" charset="0"/>
                </a:rPr>
                <a:t>LOREM IPSUM</a:t>
              </a:r>
            </a:p>
          </p:txBody>
        </p:sp>
      </p:grpSp>
      <p:sp>
        <p:nvSpPr>
          <p:cNvPr id="70" name="Rounded Rectangle 47">
            <a:extLst>
              <a:ext uri="{FF2B5EF4-FFF2-40B4-BE49-F238E27FC236}">
                <a16:creationId xmlns:a16="http://schemas.microsoft.com/office/drawing/2014/main" id="{77D3B4C9-4219-4D54-97E0-A3BCFD76D99F}"/>
              </a:ext>
            </a:extLst>
          </p:cNvPr>
          <p:cNvSpPr/>
          <p:nvPr/>
        </p:nvSpPr>
        <p:spPr>
          <a:xfrm>
            <a:off x="7127789" y="5796415"/>
            <a:ext cx="98677" cy="640080"/>
          </a:xfrm>
          <a:prstGeom prst="roundRect">
            <a:avLst/>
          </a:prstGeom>
          <a:solidFill>
            <a:srgbClr val="B5B5B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Tree>
    <p:extLst>
      <p:ext uri="{BB962C8B-B14F-4D97-AF65-F5344CB8AC3E}">
        <p14:creationId xmlns:p14="http://schemas.microsoft.com/office/powerpoint/2010/main" val="2351319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p:cTn id="11" dur="500" fill="hold"/>
                                        <p:tgtEl>
                                          <p:spTgt spid="88"/>
                                        </p:tgtEl>
                                        <p:attrNameLst>
                                          <p:attrName>ppt_w</p:attrName>
                                        </p:attrNameLst>
                                      </p:cBhvr>
                                      <p:tavLst>
                                        <p:tav tm="0">
                                          <p:val>
                                            <p:fltVal val="0"/>
                                          </p:val>
                                        </p:tav>
                                        <p:tav tm="100000">
                                          <p:val>
                                            <p:strVal val="#ppt_w"/>
                                          </p:val>
                                        </p:tav>
                                      </p:tavLst>
                                    </p:anim>
                                    <p:anim calcmode="lin" valueType="num">
                                      <p:cBhvr>
                                        <p:cTn id="12" dur="500" fill="hold"/>
                                        <p:tgtEl>
                                          <p:spTgt spid="88"/>
                                        </p:tgtEl>
                                        <p:attrNameLst>
                                          <p:attrName>ppt_h</p:attrName>
                                        </p:attrNameLst>
                                      </p:cBhvr>
                                      <p:tavLst>
                                        <p:tav tm="0">
                                          <p:val>
                                            <p:fltVal val="0"/>
                                          </p:val>
                                        </p:tav>
                                        <p:tav tm="100000">
                                          <p:val>
                                            <p:strVal val="#ppt_h"/>
                                          </p:val>
                                        </p:tav>
                                      </p:tavLst>
                                    </p:anim>
                                    <p:animEffect transition="in" filter="fade">
                                      <p:cBhvr>
                                        <p:cTn id="13" dur="500"/>
                                        <p:tgtEl>
                                          <p:spTgt spid="8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90"/>
                                        </p:tgtEl>
                                        <p:attrNameLst>
                                          <p:attrName>style.visibility</p:attrName>
                                        </p:attrNameLst>
                                      </p:cBhvr>
                                      <p:to>
                                        <p:strVal val="visible"/>
                                      </p:to>
                                    </p:set>
                                    <p:anim calcmode="lin" valueType="num">
                                      <p:cBhvr>
                                        <p:cTn id="21" dur="500" fill="hold"/>
                                        <p:tgtEl>
                                          <p:spTgt spid="90"/>
                                        </p:tgtEl>
                                        <p:attrNameLst>
                                          <p:attrName>ppt_w</p:attrName>
                                        </p:attrNameLst>
                                      </p:cBhvr>
                                      <p:tavLst>
                                        <p:tav tm="0">
                                          <p:val>
                                            <p:fltVal val="0"/>
                                          </p:val>
                                        </p:tav>
                                        <p:tav tm="100000">
                                          <p:val>
                                            <p:strVal val="#ppt_w"/>
                                          </p:val>
                                        </p:tav>
                                      </p:tavLst>
                                    </p:anim>
                                    <p:anim calcmode="lin" valueType="num">
                                      <p:cBhvr>
                                        <p:cTn id="22" dur="500" fill="hold"/>
                                        <p:tgtEl>
                                          <p:spTgt spid="90"/>
                                        </p:tgtEl>
                                        <p:attrNameLst>
                                          <p:attrName>ppt_h</p:attrName>
                                        </p:attrNameLst>
                                      </p:cBhvr>
                                      <p:tavLst>
                                        <p:tav tm="0">
                                          <p:val>
                                            <p:fltVal val="0"/>
                                          </p:val>
                                        </p:tav>
                                        <p:tav tm="100000">
                                          <p:val>
                                            <p:strVal val="#ppt_h"/>
                                          </p:val>
                                        </p:tav>
                                      </p:tavLst>
                                    </p:anim>
                                    <p:animEffect transition="in" filter="fade">
                                      <p:cBhvr>
                                        <p:cTn id="23" dur="500"/>
                                        <p:tgtEl>
                                          <p:spTgt spid="9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91"/>
                                        </p:tgtEl>
                                        <p:attrNameLst>
                                          <p:attrName>style.visibility</p:attrName>
                                        </p:attrNameLst>
                                      </p:cBhvr>
                                      <p:to>
                                        <p:strVal val="visible"/>
                                      </p:to>
                                    </p:set>
                                    <p:anim calcmode="lin" valueType="num">
                                      <p:cBhvr>
                                        <p:cTn id="26" dur="500" fill="hold"/>
                                        <p:tgtEl>
                                          <p:spTgt spid="91"/>
                                        </p:tgtEl>
                                        <p:attrNameLst>
                                          <p:attrName>ppt_w</p:attrName>
                                        </p:attrNameLst>
                                      </p:cBhvr>
                                      <p:tavLst>
                                        <p:tav tm="0">
                                          <p:val>
                                            <p:fltVal val="0"/>
                                          </p:val>
                                        </p:tav>
                                        <p:tav tm="100000">
                                          <p:val>
                                            <p:strVal val="#ppt_w"/>
                                          </p:val>
                                        </p:tav>
                                      </p:tavLst>
                                    </p:anim>
                                    <p:anim calcmode="lin" valueType="num">
                                      <p:cBhvr>
                                        <p:cTn id="27" dur="500" fill="hold"/>
                                        <p:tgtEl>
                                          <p:spTgt spid="91"/>
                                        </p:tgtEl>
                                        <p:attrNameLst>
                                          <p:attrName>ppt_h</p:attrName>
                                        </p:attrNameLst>
                                      </p:cBhvr>
                                      <p:tavLst>
                                        <p:tav tm="0">
                                          <p:val>
                                            <p:fltVal val="0"/>
                                          </p:val>
                                        </p:tav>
                                        <p:tav tm="100000">
                                          <p:val>
                                            <p:strVal val="#ppt_h"/>
                                          </p:val>
                                        </p:tav>
                                      </p:tavLst>
                                    </p:anim>
                                    <p:animEffect transition="in" filter="fade">
                                      <p:cBhvr>
                                        <p:cTn id="28" dur="500"/>
                                        <p:tgtEl>
                                          <p:spTgt spid="91"/>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p:cTn id="36" dur="500" fill="hold"/>
                                        <p:tgtEl>
                                          <p:spTgt spid="15"/>
                                        </p:tgtEl>
                                        <p:attrNameLst>
                                          <p:attrName>ppt_w</p:attrName>
                                        </p:attrNameLst>
                                      </p:cBhvr>
                                      <p:tavLst>
                                        <p:tav tm="0">
                                          <p:val>
                                            <p:fltVal val="0"/>
                                          </p:val>
                                        </p:tav>
                                        <p:tav tm="100000">
                                          <p:val>
                                            <p:strVal val="#ppt_w"/>
                                          </p:val>
                                        </p:tav>
                                      </p:tavLst>
                                    </p:anim>
                                    <p:anim calcmode="lin" valueType="num">
                                      <p:cBhvr>
                                        <p:cTn id="37" dur="500" fill="hold"/>
                                        <p:tgtEl>
                                          <p:spTgt spid="15"/>
                                        </p:tgtEl>
                                        <p:attrNameLst>
                                          <p:attrName>ppt_h</p:attrName>
                                        </p:attrNameLst>
                                      </p:cBhvr>
                                      <p:tavLst>
                                        <p:tav tm="0">
                                          <p:val>
                                            <p:fltVal val="0"/>
                                          </p:val>
                                        </p:tav>
                                        <p:tav tm="100000">
                                          <p:val>
                                            <p:strVal val="#ppt_h"/>
                                          </p:val>
                                        </p:tav>
                                      </p:tavLst>
                                    </p:anim>
                                    <p:animEffect transition="in" filter="fade">
                                      <p:cBhvr>
                                        <p:cTn id="38" dur="500"/>
                                        <p:tgtEl>
                                          <p:spTgt spid="15"/>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23"/>
                                        </p:tgtEl>
                                        <p:attrNameLst>
                                          <p:attrName>style.visibility</p:attrName>
                                        </p:attrNameLst>
                                      </p:cBhvr>
                                      <p:to>
                                        <p:strVal val="visible"/>
                                      </p:to>
                                    </p:set>
                                    <p:anim calcmode="lin" valueType="num">
                                      <p:cBhvr>
                                        <p:cTn id="41" dur="500" fill="hold"/>
                                        <p:tgtEl>
                                          <p:spTgt spid="23"/>
                                        </p:tgtEl>
                                        <p:attrNameLst>
                                          <p:attrName>ppt_w</p:attrName>
                                        </p:attrNameLst>
                                      </p:cBhvr>
                                      <p:tavLst>
                                        <p:tav tm="0">
                                          <p:val>
                                            <p:fltVal val="0"/>
                                          </p:val>
                                        </p:tav>
                                        <p:tav tm="100000">
                                          <p:val>
                                            <p:strVal val="#ppt_w"/>
                                          </p:val>
                                        </p:tav>
                                      </p:tavLst>
                                    </p:anim>
                                    <p:anim calcmode="lin" valueType="num">
                                      <p:cBhvr>
                                        <p:cTn id="42" dur="500" fill="hold"/>
                                        <p:tgtEl>
                                          <p:spTgt spid="23"/>
                                        </p:tgtEl>
                                        <p:attrNameLst>
                                          <p:attrName>ppt_h</p:attrName>
                                        </p:attrNameLst>
                                      </p:cBhvr>
                                      <p:tavLst>
                                        <p:tav tm="0">
                                          <p:val>
                                            <p:fltVal val="0"/>
                                          </p:val>
                                        </p:tav>
                                        <p:tav tm="100000">
                                          <p:val>
                                            <p:strVal val="#ppt_h"/>
                                          </p:val>
                                        </p:tav>
                                      </p:tavLst>
                                    </p:anim>
                                    <p:animEffect transition="in" filter="fade">
                                      <p:cBhvr>
                                        <p:cTn id="43" dur="500"/>
                                        <p:tgtEl>
                                          <p:spTgt spid="2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 calcmode="lin" valueType="num">
                                      <p:cBhvr>
                                        <p:cTn id="51" dur="500" fill="hold"/>
                                        <p:tgtEl>
                                          <p:spTgt spid="33"/>
                                        </p:tgtEl>
                                        <p:attrNameLst>
                                          <p:attrName>ppt_w</p:attrName>
                                        </p:attrNameLst>
                                      </p:cBhvr>
                                      <p:tavLst>
                                        <p:tav tm="0">
                                          <p:val>
                                            <p:fltVal val="0"/>
                                          </p:val>
                                        </p:tav>
                                        <p:tav tm="100000">
                                          <p:val>
                                            <p:strVal val="#ppt_w"/>
                                          </p:val>
                                        </p:tav>
                                      </p:tavLst>
                                    </p:anim>
                                    <p:anim calcmode="lin" valueType="num">
                                      <p:cBhvr>
                                        <p:cTn id="52" dur="500" fill="hold"/>
                                        <p:tgtEl>
                                          <p:spTgt spid="33"/>
                                        </p:tgtEl>
                                        <p:attrNameLst>
                                          <p:attrName>ppt_h</p:attrName>
                                        </p:attrNameLst>
                                      </p:cBhvr>
                                      <p:tavLst>
                                        <p:tav tm="0">
                                          <p:val>
                                            <p:fltVal val="0"/>
                                          </p:val>
                                        </p:tav>
                                        <p:tav tm="100000">
                                          <p:val>
                                            <p:strVal val="#ppt_h"/>
                                          </p:val>
                                        </p:tav>
                                      </p:tavLst>
                                    </p:anim>
                                    <p:animEffect transition="in" filter="fade">
                                      <p:cBhvr>
                                        <p:cTn id="53" dur="500"/>
                                        <p:tgtEl>
                                          <p:spTgt spid="3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 calcmode="lin" valueType="num">
                                      <p:cBhvr>
                                        <p:cTn id="56" dur="500" fill="hold"/>
                                        <p:tgtEl>
                                          <p:spTgt spid="38"/>
                                        </p:tgtEl>
                                        <p:attrNameLst>
                                          <p:attrName>ppt_w</p:attrName>
                                        </p:attrNameLst>
                                      </p:cBhvr>
                                      <p:tavLst>
                                        <p:tav tm="0">
                                          <p:val>
                                            <p:fltVal val="0"/>
                                          </p:val>
                                        </p:tav>
                                        <p:tav tm="100000">
                                          <p:val>
                                            <p:strVal val="#ppt_w"/>
                                          </p:val>
                                        </p:tav>
                                      </p:tavLst>
                                    </p:anim>
                                    <p:anim calcmode="lin" valueType="num">
                                      <p:cBhvr>
                                        <p:cTn id="57" dur="500" fill="hold"/>
                                        <p:tgtEl>
                                          <p:spTgt spid="38"/>
                                        </p:tgtEl>
                                        <p:attrNameLst>
                                          <p:attrName>ppt_h</p:attrName>
                                        </p:attrNameLst>
                                      </p:cBhvr>
                                      <p:tavLst>
                                        <p:tav tm="0">
                                          <p:val>
                                            <p:fltVal val="0"/>
                                          </p:val>
                                        </p:tav>
                                        <p:tav tm="100000">
                                          <p:val>
                                            <p:strVal val="#ppt_h"/>
                                          </p:val>
                                        </p:tav>
                                      </p:tavLst>
                                    </p:anim>
                                    <p:animEffect transition="in" filter="fade">
                                      <p:cBhvr>
                                        <p:cTn id="58" dur="500"/>
                                        <p:tgtEl>
                                          <p:spTgt spid="38"/>
                                        </p:tgtEl>
                                      </p:cBhvr>
                                    </p:animEffect>
                                  </p:childTnLst>
                                </p:cTn>
                              </p:par>
                            </p:childTnLst>
                          </p:cTn>
                        </p:par>
                        <p:par>
                          <p:cTn id="59" fill="hold">
                            <p:stCondLst>
                              <p:cond delay="1000"/>
                            </p:stCondLst>
                            <p:childTnLst>
                              <p:par>
                                <p:cTn id="60" presetID="2" presetClass="entr" presetSubtype="4" fill="hold" nodeType="afterEffect">
                                  <p:stCondLst>
                                    <p:cond delay="0"/>
                                  </p:stCondLst>
                                  <p:childTnLst>
                                    <p:set>
                                      <p:cBhvr>
                                        <p:cTn id="61" dur="1" fill="hold">
                                          <p:stCondLst>
                                            <p:cond delay="0"/>
                                          </p:stCondLst>
                                        </p:cTn>
                                        <p:tgtEl>
                                          <p:spTgt spid="72"/>
                                        </p:tgtEl>
                                        <p:attrNameLst>
                                          <p:attrName>style.visibility</p:attrName>
                                        </p:attrNameLst>
                                      </p:cBhvr>
                                      <p:to>
                                        <p:strVal val="visible"/>
                                      </p:to>
                                    </p:set>
                                    <p:anim calcmode="lin" valueType="num">
                                      <p:cBhvr additive="base">
                                        <p:cTn id="62" dur="750" fill="hold"/>
                                        <p:tgtEl>
                                          <p:spTgt spid="72"/>
                                        </p:tgtEl>
                                        <p:attrNameLst>
                                          <p:attrName>ppt_x</p:attrName>
                                        </p:attrNameLst>
                                      </p:cBhvr>
                                      <p:tavLst>
                                        <p:tav tm="0">
                                          <p:val>
                                            <p:strVal val="#ppt_x"/>
                                          </p:val>
                                        </p:tav>
                                        <p:tav tm="100000">
                                          <p:val>
                                            <p:strVal val="#ppt_x"/>
                                          </p:val>
                                        </p:tav>
                                      </p:tavLst>
                                    </p:anim>
                                    <p:anim calcmode="lin" valueType="num">
                                      <p:cBhvr additive="base">
                                        <p:cTn id="63" dur="750" fill="hold"/>
                                        <p:tgtEl>
                                          <p:spTgt spid="72"/>
                                        </p:tgtEl>
                                        <p:attrNameLst>
                                          <p:attrName>ppt_y</p:attrName>
                                        </p:attrNameLst>
                                      </p:cBhvr>
                                      <p:tavLst>
                                        <p:tav tm="0">
                                          <p:val>
                                            <p:strVal val="1+#ppt_h/2"/>
                                          </p:val>
                                        </p:tav>
                                        <p:tav tm="100000">
                                          <p:val>
                                            <p:strVal val="#ppt_y"/>
                                          </p:val>
                                        </p:tav>
                                      </p:tavLst>
                                    </p:anim>
                                  </p:childTnLst>
                                </p:cTn>
                              </p:par>
                              <p:par>
                                <p:cTn id="64" presetID="2" presetClass="entr" presetSubtype="4" fill="hold" nodeType="withEffect">
                                  <p:stCondLst>
                                    <p:cond delay="0"/>
                                  </p:stCondLst>
                                  <p:childTnLst>
                                    <p:set>
                                      <p:cBhvr>
                                        <p:cTn id="65" dur="1" fill="hold">
                                          <p:stCondLst>
                                            <p:cond delay="0"/>
                                          </p:stCondLst>
                                        </p:cTn>
                                        <p:tgtEl>
                                          <p:spTgt spid="73"/>
                                        </p:tgtEl>
                                        <p:attrNameLst>
                                          <p:attrName>style.visibility</p:attrName>
                                        </p:attrNameLst>
                                      </p:cBhvr>
                                      <p:to>
                                        <p:strVal val="visible"/>
                                      </p:to>
                                    </p:set>
                                    <p:anim calcmode="lin" valueType="num">
                                      <p:cBhvr additive="base">
                                        <p:cTn id="66" dur="750" fill="hold"/>
                                        <p:tgtEl>
                                          <p:spTgt spid="73"/>
                                        </p:tgtEl>
                                        <p:attrNameLst>
                                          <p:attrName>ppt_x</p:attrName>
                                        </p:attrNameLst>
                                      </p:cBhvr>
                                      <p:tavLst>
                                        <p:tav tm="0">
                                          <p:val>
                                            <p:strVal val="#ppt_x"/>
                                          </p:val>
                                        </p:tav>
                                        <p:tav tm="100000">
                                          <p:val>
                                            <p:strVal val="#ppt_x"/>
                                          </p:val>
                                        </p:tav>
                                      </p:tavLst>
                                    </p:anim>
                                    <p:anim calcmode="lin" valueType="num">
                                      <p:cBhvr additive="base">
                                        <p:cTn id="67" dur="750" fill="hold"/>
                                        <p:tgtEl>
                                          <p:spTgt spid="73"/>
                                        </p:tgtEl>
                                        <p:attrNameLst>
                                          <p:attrName>ppt_y</p:attrName>
                                        </p:attrNameLst>
                                      </p:cBhvr>
                                      <p:tavLst>
                                        <p:tav tm="0">
                                          <p:val>
                                            <p:strVal val="1+#ppt_h/2"/>
                                          </p:val>
                                        </p:tav>
                                        <p:tav tm="100000">
                                          <p:val>
                                            <p:strVal val="#ppt_y"/>
                                          </p:val>
                                        </p:tav>
                                      </p:tavLst>
                                    </p:anim>
                                  </p:childTnLst>
                                </p:cTn>
                              </p:par>
                              <p:par>
                                <p:cTn id="68" presetID="2" presetClass="entr" presetSubtype="4" fill="hold" nodeType="withEffect">
                                  <p:stCondLst>
                                    <p:cond delay="0"/>
                                  </p:stCondLst>
                                  <p:childTnLst>
                                    <p:set>
                                      <p:cBhvr>
                                        <p:cTn id="69" dur="1" fill="hold">
                                          <p:stCondLst>
                                            <p:cond delay="0"/>
                                          </p:stCondLst>
                                        </p:cTn>
                                        <p:tgtEl>
                                          <p:spTgt spid="77"/>
                                        </p:tgtEl>
                                        <p:attrNameLst>
                                          <p:attrName>style.visibility</p:attrName>
                                        </p:attrNameLst>
                                      </p:cBhvr>
                                      <p:to>
                                        <p:strVal val="visible"/>
                                      </p:to>
                                    </p:set>
                                    <p:anim calcmode="lin" valueType="num">
                                      <p:cBhvr additive="base">
                                        <p:cTn id="70" dur="750" fill="hold"/>
                                        <p:tgtEl>
                                          <p:spTgt spid="77"/>
                                        </p:tgtEl>
                                        <p:attrNameLst>
                                          <p:attrName>ppt_x</p:attrName>
                                        </p:attrNameLst>
                                      </p:cBhvr>
                                      <p:tavLst>
                                        <p:tav tm="0">
                                          <p:val>
                                            <p:strVal val="#ppt_x"/>
                                          </p:val>
                                        </p:tav>
                                        <p:tav tm="100000">
                                          <p:val>
                                            <p:strVal val="#ppt_x"/>
                                          </p:val>
                                        </p:tav>
                                      </p:tavLst>
                                    </p:anim>
                                    <p:anim calcmode="lin" valueType="num">
                                      <p:cBhvr additive="base">
                                        <p:cTn id="71" dur="750" fill="hold"/>
                                        <p:tgtEl>
                                          <p:spTgt spid="77"/>
                                        </p:tgtEl>
                                        <p:attrNameLst>
                                          <p:attrName>ppt_y</p:attrName>
                                        </p:attrNameLst>
                                      </p:cBhvr>
                                      <p:tavLst>
                                        <p:tav tm="0">
                                          <p:val>
                                            <p:strVal val="1+#ppt_h/2"/>
                                          </p:val>
                                        </p:tav>
                                        <p:tav tm="100000">
                                          <p:val>
                                            <p:strVal val="#ppt_y"/>
                                          </p:val>
                                        </p:tav>
                                      </p:tavLst>
                                    </p:anim>
                                  </p:childTnLst>
                                </p:cTn>
                              </p:par>
                              <p:par>
                                <p:cTn id="72" presetID="2" presetClass="entr" presetSubtype="4" fill="hold" nodeType="withEffect">
                                  <p:stCondLst>
                                    <p:cond delay="0"/>
                                  </p:stCondLst>
                                  <p:childTnLst>
                                    <p:set>
                                      <p:cBhvr>
                                        <p:cTn id="73" dur="1" fill="hold">
                                          <p:stCondLst>
                                            <p:cond delay="0"/>
                                          </p:stCondLst>
                                        </p:cTn>
                                        <p:tgtEl>
                                          <p:spTgt spid="80"/>
                                        </p:tgtEl>
                                        <p:attrNameLst>
                                          <p:attrName>style.visibility</p:attrName>
                                        </p:attrNameLst>
                                      </p:cBhvr>
                                      <p:to>
                                        <p:strVal val="visible"/>
                                      </p:to>
                                    </p:set>
                                    <p:anim calcmode="lin" valueType="num">
                                      <p:cBhvr additive="base">
                                        <p:cTn id="74" dur="750" fill="hold"/>
                                        <p:tgtEl>
                                          <p:spTgt spid="80"/>
                                        </p:tgtEl>
                                        <p:attrNameLst>
                                          <p:attrName>ppt_x</p:attrName>
                                        </p:attrNameLst>
                                      </p:cBhvr>
                                      <p:tavLst>
                                        <p:tav tm="0">
                                          <p:val>
                                            <p:strVal val="#ppt_x"/>
                                          </p:val>
                                        </p:tav>
                                        <p:tav tm="100000">
                                          <p:val>
                                            <p:strVal val="#ppt_x"/>
                                          </p:val>
                                        </p:tav>
                                      </p:tavLst>
                                    </p:anim>
                                    <p:anim calcmode="lin" valueType="num">
                                      <p:cBhvr additive="base">
                                        <p:cTn id="75" dur="750" fill="hold"/>
                                        <p:tgtEl>
                                          <p:spTgt spid="80"/>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83"/>
                                        </p:tgtEl>
                                        <p:attrNameLst>
                                          <p:attrName>style.visibility</p:attrName>
                                        </p:attrNameLst>
                                      </p:cBhvr>
                                      <p:to>
                                        <p:strVal val="visible"/>
                                      </p:to>
                                    </p:set>
                                    <p:anim calcmode="lin" valueType="num">
                                      <p:cBhvr additive="base">
                                        <p:cTn id="78" dur="750" fill="hold"/>
                                        <p:tgtEl>
                                          <p:spTgt spid="83"/>
                                        </p:tgtEl>
                                        <p:attrNameLst>
                                          <p:attrName>ppt_x</p:attrName>
                                        </p:attrNameLst>
                                      </p:cBhvr>
                                      <p:tavLst>
                                        <p:tav tm="0">
                                          <p:val>
                                            <p:strVal val="#ppt_x"/>
                                          </p:val>
                                        </p:tav>
                                        <p:tav tm="100000">
                                          <p:val>
                                            <p:strVal val="#ppt_x"/>
                                          </p:val>
                                        </p:tav>
                                      </p:tavLst>
                                    </p:anim>
                                    <p:anim calcmode="lin" valueType="num">
                                      <p:cBhvr additive="base">
                                        <p:cTn id="79" dur="750" fill="hold"/>
                                        <p:tgtEl>
                                          <p:spTgt spid="83"/>
                                        </p:tgtEl>
                                        <p:attrNameLst>
                                          <p:attrName>ppt_y</p:attrName>
                                        </p:attrNameLst>
                                      </p:cBhvr>
                                      <p:tavLst>
                                        <p:tav tm="0">
                                          <p:val>
                                            <p:strVal val="1+#ppt_h/2"/>
                                          </p:val>
                                        </p:tav>
                                        <p:tav tm="100000">
                                          <p:val>
                                            <p:strVal val="#ppt_y"/>
                                          </p:val>
                                        </p:tav>
                                      </p:tavLst>
                                    </p:anim>
                                  </p:childTnLst>
                                </p:cTn>
                              </p:par>
                            </p:childTnLst>
                          </p:cTn>
                        </p:par>
                        <p:par>
                          <p:cTn id="80" fill="hold">
                            <p:stCondLst>
                              <p:cond delay="1750"/>
                            </p:stCondLst>
                            <p:childTnLst>
                              <p:par>
                                <p:cTn id="81" presetID="37" presetClass="entr" presetSubtype="0"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fade">
                                      <p:cBhvr>
                                        <p:cTn id="83" dur="1000"/>
                                        <p:tgtEl>
                                          <p:spTgt spid="17"/>
                                        </p:tgtEl>
                                      </p:cBhvr>
                                    </p:animEffect>
                                    <p:anim calcmode="lin" valueType="num">
                                      <p:cBhvr>
                                        <p:cTn id="84" dur="1000" fill="hold"/>
                                        <p:tgtEl>
                                          <p:spTgt spid="17"/>
                                        </p:tgtEl>
                                        <p:attrNameLst>
                                          <p:attrName>ppt_x</p:attrName>
                                        </p:attrNameLst>
                                      </p:cBhvr>
                                      <p:tavLst>
                                        <p:tav tm="0">
                                          <p:val>
                                            <p:strVal val="#ppt_x"/>
                                          </p:val>
                                        </p:tav>
                                        <p:tav tm="100000">
                                          <p:val>
                                            <p:strVal val="#ppt_x"/>
                                          </p:val>
                                        </p:tav>
                                      </p:tavLst>
                                    </p:anim>
                                    <p:anim calcmode="lin" valueType="num">
                                      <p:cBhvr>
                                        <p:cTn id="85" dur="900" decel="100000" fill="hold"/>
                                        <p:tgtEl>
                                          <p:spTgt spid="1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18"/>
                                        </p:tgtEl>
                                        <p:attrNameLst>
                                          <p:attrName>style.visibility</p:attrName>
                                        </p:attrNameLst>
                                      </p:cBhvr>
                                      <p:to>
                                        <p:strVal val="visible"/>
                                      </p:to>
                                    </p:set>
                                    <p:animEffect transition="in" filter="fade">
                                      <p:cBhvr>
                                        <p:cTn id="89" dur="1000"/>
                                        <p:tgtEl>
                                          <p:spTgt spid="18"/>
                                        </p:tgtEl>
                                      </p:cBhvr>
                                    </p:animEffect>
                                    <p:anim calcmode="lin" valueType="num">
                                      <p:cBhvr>
                                        <p:cTn id="90" dur="1000" fill="hold"/>
                                        <p:tgtEl>
                                          <p:spTgt spid="18"/>
                                        </p:tgtEl>
                                        <p:attrNameLst>
                                          <p:attrName>ppt_x</p:attrName>
                                        </p:attrNameLst>
                                      </p:cBhvr>
                                      <p:tavLst>
                                        <p:tav tm="0">
                                          <p:val>
                                            <p:strVal val="#ppt_x"/>
                                          </p:val>
                                        </p:tav>
                                        <p:tav tm="100000">
                                          <p:val>
                                            <p:strVal val="#ppt_x"/>
                                          </p:val>
                                        </p:tav>
                                      </p:tavLst>
                                    </p:anim>
                                    <p:anim calcmode="lin" valueType="num">
                                      <p:cBhvr>
                                        <p:cTn id="91" dur="900" decel="100000" fill="hold"/>
                                        <p:tgtEl>
                                          <p:spTgt spid="1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93" fill="hold">
                            <p:stCondLst>
                              <p:cond delay="2750"/>
                            </p:stCondLst>
                            <p:childTnLst>
                              <p:par>
                                <p:cTn id="94" presetID="22" presetClass="entr" presetSubtype="4"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down)">
                                      <p:cBhvr>
                                        <p:cTn id="96" dur="750"/>
                                        <p:tgtEl>
                                          <p:spTgt spid="16"/>
                                        </p:tgtEl>
                                      </p:cBhvr>
                                    </p:animEffect>
                                  </p:childTnLst>
                                </p:cTn>
                              </p:par>
                            </p:childTnLst>
                          </p:cTn>
                        </p:par>
                        <p:par>
                          <p:cTn id="97" fill="hold">
                            <p:stCondLst>
                              <p:cond delay="3500"/>
                            </p:stCondLst>
                            <p:childTnLst>
                              <p:par>
                                <p:cTn id="98" presetID="37" presetClass="entr" presetSubtype="0" fill="hold" grpId="0" nodeType="afterEffect">
                                  <p:stCondLst>
                                    <p:cond delay="0"/>
                                  </p:stCondLst>
                                  <p:childTnLst>
                                    <p:set>
                                      <p:cBhvr>
                                        <p:cTn id="99" dur="1" fill="hold">
                                          <p:stCondLst>
                                            <p:cond delay="0"/>
                                          </p:stCondLst>
                                        </p:cTn>
                                        <p:tgtEl>
                                          <p:spTgt spid="45"/>
                                        </p:tgtEl>
                                        <p:attrNameLst>
                                          <p:attrName>style.visibility</p:attrName>
                                        </p:attrNameLst>
                                      </p:cBhvr>
                                      <p:to>
                                        <p:strVal val="visible"/>
                                      </p:to>
                                    </p:set>
                                    <p:animEffect transition="in" filter="fade">
                                      <p:cBhvr>
                                        <p:cTn id="100" dur="1000"/>
                                        <p:tgtEl>
                                          <p:spTgt spid="45"/>
                                        </p:tgtEl>
                                      </p:cBhvr>
                                    </p:animEffect>
                                    <p:anim calcmode="lin" valueType="num">
                                      <p:cBhvr>
                                        <p:cTn id="101" dur="1000" fill="hold"/>
                                        <p:tgtEl>
                                          <p:spTgt spid="45"/>
                                        </p:tgtEl>
                                        <p:attrNameLst>
                                          <p:attrName>ppt_x</p:attrName>
                                        </p:attrNameLst>
                                      </p:cBhvr>
                                      <p:tavLst>
                                        <p:tav tm="0">
                                          <p:val>
                                            <p:strVal val="#ppt_x"/>
                                          </p:val>
                                        </p:tav>
                                        <p:tav tm="100000">
                                          <p:val>
                                            <p:strVal val="#ppt_x"/>
                                          </p:val>
                                        </p:tav>
                                      </p:tavLst>
                                    </p:anim>
                                    <p:anim calcmode="lin" valueType="num">
                                      <p:cBhvr>
                                        <p:cTn id="102" dur="900" decel="100000" fill="hold"/>
                                        <p:tgtEl>
                                          <p:spTgt spid="45"/>
                                        </p:tgtEl>
                                        <p:attrNameLst>
                                          <p:attrName>ppt_y</p:attrName>
                                        </p:attrNameLst>
                                      </p:cBhvr>
                                      <p:tavLst>
                                        <p:tav tm="0">
                                          <p:val>
                                            <p:strVal val="#ppt_y+1"/>
                                          </p:val>
                                        </p:tav>
                                        <p:tav tm="100000">
                                          <p:val>
                                            <p:strVal val="#ppt_y-.03"/>
                                          </p:val>
                                        </p:tav>
                                      </p:tavLst>
                                    </p:anim>
                                    <p:anim calcmode="lin" valueType="num">
                                      <p:cBhvr>
                                        <p:cTn id="103"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04" fill="hold">
                            <p:stCondLst>
                              <p:cond delay="4500"/>
                            </p:stCondLst>
                            <p:childTnLst>
                              <p:par>
                                <p:cTn id="105" presetID="22" presetClass="entr" presetSubtype="8" fill="hold"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wipe(left)">
                                      <p:cBhvr>
                                        <p:cTn id="107" dur="750"/>
                                        <p:tgtEl>
                                          <p:spTgt spid="42"/>
                                        </p:tgtEl>
                                      </p:cBhvr>
                                    </p:animEffect>
                                  </p:childTnLst>
                                </p:cTn>
                              </p:par>
                            </p:childTnLst>
                          </p:cTn>
                        </p:par>
                        <p:par>
                          <p:cTn id="108" fill="hold">
                            <p:stCondLst>
                              <p:cond delay="5250"/>
                            </p:stCondLst>
                            <p:childTnLst>
                              <p:par>
                                <p:cTn id="109" presetID="37" presetClass="entr" presetSubtype="0" fill="hold" grpId="0" nodeType="afterEffect">
                                  <p:stCondLst>
                                    <p:cond delay="0"/>
                                  </p:stCondLst>
                                  <p:childTnLst>
                                    <p:set>
                                      <p:cBhvr>
                                        <p:cTn id="110" dur="1" fill="hold">
                                          <p:stCondLst>
                                            <p:cond delay="0"/>
                                          </p:stCondLst>
                                        </p:cTn>
                                        <p:tgtEl>
                                          <p:spTgt spid="24"/>
                                        </p:tgtEl>
                                        <p:attrNameLst>
                                          <p:attrName>style.visibility</p:attrName>
                                        </p:attrNameLst>
                                      </p:cBhvr>
                                      <p:to>
                                        <p:strVal val="visible"/>
                                      </p:to>
                                    </p:set>
                                    <p:animEffect transition="in" filter="fade">
                                      <p:cBhvr>
                                        <p:cTn id="111" dur="1000"/>
                                        <p:tgtEl>
                                          <p:spTgt spid="24"/>
                                        </p:tgtEl>
                                      </p:cBhvr>
                                    </p:animEffect>
                                    <p:anim calcmode="lin" valueType="num">
                                      <p:cBhvr>
                                        <p:cTn id="112" dur="1000" fill="hold"/>
                                        <p:tgtEl>
                                          <p:spTgt spid="24"/>
                                        </p:tgtEl>
                                        <p:attrNameLst>
                                          <p:attrName>ppt_x</p:attrName>
                                        </p:attrNameLst>
                                      </p:cBhvr>
                                      <p:tavLst>
                                        <p:tav tm="0">
                                          <p:val>
                                            <p:strVal val="#ppt_x"/>
                                          </p:val>
                                        </p:tav>
                                        <p:tav tm="100000">
                                          <p:val>
                                            <p:strVal val="#ppt_x"/>
                                          </p:val>
                                        </p:tav>
                                      </p:tavLst>
                                    </p:anim>
                                    <p:anim calcmode="lin" valueType="num">
                                      <p:cBhvr>
                                        <p:cTn id="113" dur="900" decel="100000" fill="hold"/>
                                        <p:tgtEl>
                                          <p:spTgt spid="24"/>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6250"/>
                            </p:stCondLst>
                            <p:childTnLst>
                              <p:par>
                                <p:cTn id="122" presetID="22" presetClass="entr" presetSubtype="4"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Effect transition="in" filter="wipe(down)">
                                      <p:cBhvr>
                                        <p:cTn id="124" dur="750"/>
                                        <p:tgtEl>
                                          <p:spTgt spid="22"/>
                                        </p:tgtEl>
                                      </p:cBhvr>
                                    </p:animEffect>
                                  </p:childTnLst>
                                </p:cTn>
                              </p:par>
                            </p:childTnLst>
                          </p:cTn>
                        </p:par>
                        <p:par>
                          <p:cTn id="125" fill="hold">
                            <p:stCondLst>
                              <p:cond delay="7000"/>
                            </p:stCondLst>
                            <p:childTnLst>
                              <p:par>
                                <p:cTn id="126" presetID="37" presetClass="entr" presetSubtype="0" fill="hold" grpId="0" nodeType="afterEffect">
                                  <p:stCondLst>
                                    <p:cond delay="0"/>
                                  </p:stCondLst>
                                  <p:childTnLst>
                                    <p:set>
                                      <p:cBhvr>
                                        <p:cTn id="127" dur="1" fill="hold">
                                          <p:stCondLst>
                                            <p:cond delay="0"/>
                                          </p:stCondLst>
                                        </p:cTn>
                                        <p:tgtEl>
                                          <p:spTgt spid="58"/>
                                        </p:tgtEl>
                                        <p:attrNameLst>
                                          <p:attrName>style.visibility</p:attrName>
                                        </p:attrNameLst>
                                      </p:cBhvr>
                                      <p:to>
                                        <p:strVal val="visible"/>
                                      </p:to>
                                    </p:set>
                                    <p:animEffect transition="in" filter="fade">
                                      <p:cBhvr>
                                        <p:cTn id="128" dur="900"/>
                                        <p:tgtEl>
                                          <p:spTgt spid="58"/>
                                        </p:tgtEl>
                                      </p:cBhvr>
                                    </p:animEffect>
                                    <p:anim calcmode="lin" valueType="num">
                                      <p:cBhvr>
                                        <p:cTn id="129" dur="900" fill="hold"/>
                                        <p:tgtEl>
                                          <p:spTgt spid="58"/>
                                        </p:tgtEl>
                                        <p:attrNameLst>
                                          <p:attrName>ppt_x</p:attrName>
                                        </p:attrNameLst>
                                      </p:cBhvr>
                                      <p:tavLst>
                                        <p:tav tm="0">
                                          <p:val>
                                            <p:strVal val="#ppt_x"/>
                                          </p:val>
                                        </p:tav>
                                        <p:tav tm="100000">
                                          <p:val>
                                            <p:strVal val="#ppt_x"/>
                                          </p:val>
                                        </p:tav>
                                      </p:tavLst>
                                    </p:anim>
                                    <p:anim calcmode="lin" valueType="num">
                                      <p:cBhvr>
                                        <p:cTn id="130" dur="810" decel="100000" fill="hold"/>
                                        <p:tgtEl>
                                          <p:spTgt spid="58"/>
                                        </p:tgtEl>
                                        <p:attrNameLst>
                                          <p:attrName>ppt_y</p:attrName>
                                        </p:attrNameLst>
                                      </p:cBhvr>
                                      <p:tavLst>
                                        <p:tav tm="0">
                                          <p:val>
                                            <p:strVal val="#ppt_y+1"/>
                                          </p:val>
                                        </p:tav>
                                        <p:tav tm="100000">
                                          <p:val>
                                            <p:strVal val="#ppt_y-.03"/>
                                          </p:val>
                                        </p:tav>
                                      </p:tavLst>
                                    </p:anim>
                                    <p:anim calcmode="lin" valueType="num">
                                      <p:cBhvr>
                                        <p:cTn id="131" dur="90" accel="100000" fill="hold">
                                          <p:stCondLst>
                                            <p:cond delay="810"/>
                                          </p:stCondLst>
                                        </p:cTn>
                                        <p:tgtEl>
                                          <p:spTgt spid="58"/>
                                        </p:tgtEl>
                                        <p:attrNameLst>
                                          <p:attrName>ppt_y</p:attrName>
                                        </p:attrNameLst>
                                      </p:cBhvr>
                                      <p:tavLst>
                                        <p:tav tm="0">
                                          <p:val>
                                            <p:strVal val="#ppt_y-.03"/>
                                          </p:val>
                                        </p:tav>
                                        <p:tav tm="100000">
                                          <p:val>
                                            <p:strVal val="#ppt_y"/>
                                          </p:val>
                                        </p:tav>
                                      </p:tavLst>
                                    </p:anim>
                                  </p:childTnLst>
                                </p:cTn>
                              </p:par>
                            </p:childTnLst>
                          </p:cTn>
                        </p:par>
                        <p:par>
                          <p:cTn id="132" fill="hold">
                            <p:stCondLst>
                              <p:cond delay="7900"/>
                            </p:stCondLst>
                            <p:childTnLst>
                              <p:par>
                                <p:cTn id="133" presetID="22" presetClass="entr" presetSubtype="8" fill="hold" nodeType="afterEffect">
                                  <p:stCondLst>
                                    <p:cond delay="0"/>
                                  </p:stCondLst>
                                  <p:childTnLst>
                                    <p:set>
                                      <p:cBhvr>
                                        <p:cTn id="134" dur="1" fill="hold">
                                          <p:stCondLst>
                                            <p:cond delay="0"/>
                                          </p:stCondLst>
                                        </p:cTn>
                                        <p:tgtEl>
                                          <p:spTgt spid="55"/>
                                        </p:tgtEl>
                                        <p:attrNameLst>
                                          <p:attrName>style.visibility</p:attrName>
                                        </p:attrNameLst>
                                      </p:cBhvr>
                                      <p:to>
                                        <p:strVal val="visible"/>
                                      </p:to>
                                    </p:set>
                                    <p:animEffect transition="in" filter="wipe(left)">
                                      <p:cBhvr>
                                        <p:cTn id="135" dur="750"/>
                                        <p:tgtEl>
                                          <p:spTgt spid="55"/>
                                        </p:tgtEl>
                                      </p:cBhvr>
                                    </p:animEffect>
                                  </p:childTnLst>
                                </p:cTn>
                              </p:par>
                            </p:childTnLst>
                          </p:cTn>
                        </p:par>
                        <p:par>
                          <p:cTn id="136" fill="hold">
                            <p:stCondLst>
                              <p:cond delay="8650"/>
                            </p:stCondLst>
                            <p:childTnLst>
                              <p:par>
                                <p:cTn id="137" presetID="37" presetClass="entr" presetSubtype="0" fill="hold" grpId="0" nodeType="afterEffect">
                                  <p:stCondLst>
                                    <p:cond delay="0"/>
                                  </p:stCondLst>
                                  <p:childTnLst>
                                    <p:set>
                                      <p:cBhvr>
                                        <p:cTn id="138" dur="1" fill="hold">
                                          <p:stCondLst>
                                            <p:cond delay="0"/>
                                          </p:stCondLst>
                                        </p:cTn>
                                        <p:tgtEl>
                                          <p:spTgt spid="29"/>
                                        </p:tgtEl>
                                        <p:attrNameLst>
                                          <p:attrName>style.visibility</p:attrName>
                                        </p:attrNameLst>
                                      </p:cBhvr>
                                      <p:to>
                                        <p:strVal val="visible"/>
                                      </p:to>
                                    </p:set>
                                    <p:animEffect transition="in" filter="fade">
                                      <p:cBhvr>
                                        <p:cTn id="139" dur="1000"/>
                                        <p:tgtEl>
                                          <p:spTgt spid="29"/>
                                        </p:tgtEl>
                                      </p:cBhvr>
                                    </p:animEffect>
                                    <p:anim calcmode="lin" valueType="num">
                                      <p:cBhvr>
                                        <p:cTn id="140" dur="1000" fill="hold"/>
                                        <p:tgtEl>
                                          <p:spTgt spid="29"/>
                                        </p:tgtEl>
                                        <p:attrNameLst>
                                          <p:attrName>ppt_x</p:attrName>
                                        </p:attrNameLst>
                                      </p:cBhvr>
                                      <p:tavLst>
                                        <p:tav tm="0">
                                          <p:val>
                                            <p:strVal val="#ppt_x"/>
                                          </p:val>
                                        </p:tav>
                                        <p:tav tm="100000">
                                          <p:val>
                                            <p:strVal val="#ppt_x"/>
                                          </p:val>
                                        </p:tav>
                                      </p:tavLst>
                                    </p:anim>
                                    <p:anim calcmode="lin" valueType="num">
                                      <p:cBhvr>
                                        <p:cTn id="141" dur="900" decel="100000" fill="hold"/>
                                        <p:tgtEl>
                                          <p:spTgt spid="29"/>
                                        </p:tgtEl>
                                        <p:attrNameLst>
                                          <p:attrName>ppt_y</p:attrName>
                                        </p:attrNameLst>
                                      </p:cBhvr>
                                      <p:tavLst>
                                        <p:tav tm="0">
                                          <p:val>
                                            <p:strVal val="#ppt_y+1"/>
                                          </p:val>
                                        </p:tav>
                                        <p:tav tm="100000">
                                          <p:val>
                                            <p:strVal val="#ppt_y-.03"/>
                                          </p:val>
                                        </p:tav>
                                      </p:tavLst>
                                    </p:anim>
                                    <p:anim calcmode="lin" valueType="num">
                                      <p:cBhvr>
                                        <p:cTn id="14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43" presetID="37" presetClass="entr" presetSubtype="0" fill="hold" grpId="0" nodeType="withEffect">
                                  <p:stCondLst>
                                    <p:cond delay="0"/>
                                  </p:stCondLst>
                                  <p:childTnLst>
                                    <p:set>
                                      <p:cBhvr>
                                        <p:cTn id="144" dur="1" fill="hold">
                                          <p:stCondLst>
                                            <p:cond delay="0"/>
                                          </p:stCondLst>
                                        </p:cTn>
                                        <p:tgtEl>
                                          <p:spTgt spid="30"/>
                                        </p:tgtEl>
                                        <p:attrNameLst>
                                          <p:attrName>style.visibility</p:attrName>
                                        </p:attrNameLst>
                                      </p:cBhvr>
                                      <p:to>
                                        <p:strVal val="visible"/>
                                      </p:to>
                                    </p:set>
                                    <p:animEffect transition="in" filter="fade">
                                      <p:cBhvr>
                                        <p:cTn id="145" dur="1000"/>
                                        <p:tgtEl>
                                          <p:spTgt spid="30"/>
                                        </p:tgtEl>
                                      </p:cBhvr>
                                    </p:animEffect>
                                    <p:anim calcmode="lin" valueType="num">
                                      <p:cBhvr>
                                        <p:cTn id="146" dur="1000" fill="hold"/>
                                        <p:tgtEl>
                                          <p:spTgt spid="30"/>
                                        </p:tgtEl>
                                        <p:attrNameLst>
                                          <p:attrName>ppt_x</p:attrName>
                                        </p:attrNameLst>
                                      </p:cBhvr>
                                      <p:tavLst>
                                        <p:tav tm="0">
                                          <p:val>
                                            <p:strVal val="#ppt_x"/>
                                          </p:val>
                                        </p:tav>
                                        <p:tav tm="100000">
                                          <p:val>
                                            <p:strVal val="#ppt_x"/>
                                          </p:val>
                                        </p:tav>
                                      </p:tavLst>
                                    </p:anim>
                                    <p:anim calcmode="lin" valueType="num">
                                      <p:cBhvr>
                                        <p:cTn id="147" dur="900" decel="100000" fill="hold"/>
                                        <p:tgtEl>
                                          <p:spTgt spid="30"/>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49" fill="hold">
                            <p:stCondLst>
                              <p:cond delay="9650"/>
                            </p:stCondLst>
                            <p:childTnLst>
                              <p:par>
                                <p:cTn id="150" presetID="22" presetClass="entr" presetSubtype="4" fill="hold" grpId="0" nodeType="afterEffect">
                                  <p:stCondLst>
                                    <p:cond delay="0"/>
                                  </p:stCondLst>
                                  <p:childTnLst>
                                    <p:set>
                                      <p:cBhvr>
                                        <p:cTn id="151" dur="1" fill="hold">
                                          <p:stCondLst>
                                            <p:cond delay="0"/>
                                          </p:stCondLst>
                                        </p:cTn>
                                        <p:tgtEl>
                                          <p:spTgt spid="27"/>
                                        </p:tgtEl>
                                        <p:attrNameLst>
                                          <p:attrName>style.visibility</p:attrName>
                                        </p:attrNameLst>
                                      </p:cBhvr>
                                      <p:to>
                                        <p:strVal val="visible"/>
                                      </p:to>
                                    </p:set>
                                    <p:animEffect transition="in" filter="wipe(down)">
                                      <p:cBhvr>
                                        <p:cTn id="152" dur="750"/>
                                        <p:tgtEl>
                                          <p:spTgt spid="27"/>
                                        </p:tgtEl>
                                      </p:cBhvr>
                                    </p:animEffect>
                                  </p:childTnLst>
                                </p:cTn>
                              </p:par>
                            </p:childTnLst>
                          </p:cTn>
                        </p:par>
                        <p:par>
                          <p:cTn id="153" fill="hold">
                            <p:stCondLst>
                              <p:cond delay="10400"/>
                            </p:stCondLst>
                            <p:childTnLst>
                              <p:par>
                                <p:cTn id="154" presetID="37" presetClass="entr" presetSubtype="0" fill="hold" grpId="0" nodeType="afterEffect">
                                  <p:stCondLst>
                                    <p:cond delay="0"/>
                                  </p:stCondLst>
                                  <p:childTnLst>
                                    <p:set>
                                      <p:cBhvr>
                                        <p:cTn id="155" dur="1" fill="hold">
                                          <p:stCondLst>
                                            <p:cond delay="0"/>
                                          </p:stCondLst>
                                        </p:cTn>
                                        <p:tgtEl>
                                          <p:spTgt spid="62"/>
                                        </p:tgtEl>
                                        <p:attrNameLst>
                                          <p:attrName>style.visibility</p:attrName>
                                        </p:attrNameLst>
                                      </p:cBhvr>
                                      <p:to>
                                        <p:strVal val="visible"/>
                                      </p:to>
                                    </p:set>
                                    <p:animEffect transition="in" filter="fade">
                                      <p:cBhvr>
                                        <p:cTn id="156" dur="800"/>
                                        <p:tgtEl>
                                          <p:spTgt spid="62"/>
                                        </p:tgtEl>
                                      </p:cBhvr>
                                    </p:animEffect>
                                    <p:anim calcmode="lin" valueType="num">
                                      <p:cBhvr>
                                        <p:cTn id="157" dur="800" fill="hold"/>
                                        <p:tgtEl>
                                          <p:spTgt spid="62"/>
                                        </p:tgtEl>
                                        <p:attrNameLst>
                                          <p:attrName>ppt_x</p:attrName>
                                        </p:attrNameLst>
                                      </p:cBhvr>
                                      <p:tavLst>
                                        <p:tav tm="0">
                                          <p:val>
                                            <p:strVal val="#ppt_x"/>
                                          </p:val>
                                        </p:tav>
                                        <p:tav tm="100000">
                                          <p:val>
                                            <p:strVal val="#ppt_x"/>
                                          </p:val>
                                        </p:tav>
                                      </p:tavLst>
                                    </p:anim>
                                    <p:anim calcmode="lin" valueType="num">
                                      <p:cBhvr>
                                        <p:cTn id="158" dur="720" decel="100000" fill="hold"/>
                                        <p:tgtEl>
                                          <p:spTgt spid="62"/>
                                        </p:tgtEl>
                                        <p:attrNameLst>
                                          <p:attrName>ppt_y</p:attrName>
                                        </p:attrNameLst>
                                      </p:cBhvr>
                                      <p:tavLst>
                                        <p:tav tm="0">
                                          <p:val>
                                            <p:strVal val="#ppt_y+1"/>
                                          </p:val>
                                        </p:tav>
                                        <p:tav tm="100000">
                                          <p:val>
                                            <p:strVal val="#ppt_y-.03"/>
                                          </p:val>
                                        </p:tav>
                                      </p:tavLst>
                                    </p:anim>
                                    <p:anim calcmode="lin" valueType="num">
                                      <p:cBhvr>
                                        <p:cTn id="159" dur="80" accel="100000" fill="hold">
                                          <p:stCondLst>
                                            <p:cond delay="720"/>
                                          </p:stCondLst>
                                        </p:cTn>
                                        <p:tgtEl>
                                          <p:spTgt spid="62"/>
                                        </p:tgtEl>
                                        <p:attrNameLst>
                                          <p:attrName>ppt_y</p:attrName>
                                        </p:attrNameLst>
                                      </p:cBhvr>
                                      <p:tavLst>
                                        <p:tav tm="0">
                                          <p:val>
                                            <p:strVal val="#ppt_y-.03"/>
                                          </p:val>
                                        </p:tav>
                                        <p:tav tm="100000">
                                          <p:val>
                                            <p:strVal val="#ppt_y"/>
                                          </p:val>
                                        </p:tav>
                                      </p:tavLst>
                                    </p:anim>
                                  </p:childTnLst>
                                </p:cTn>
                              </p:par>
                            </p:childTnLst>
                          </p:cTn>
                        </p:par>
                        <p:par>
                          <p:cTn id="160" fill="hold">
                            <p:stCondLst>
                              <p:cond delay="11200"/>
                            </p:stCondLst>
                            <p:childTnLst>
                              <p:par>
                                <p:cTn id="161" presetID="22" presetClass="entr" presetSubtype="8" fill="hold" nodeType="afterEffect">
                                  <p:stCondLst>
                                    <p:cond delay="0"/>
                                  </p:stCondLst>
                                  <p:childTnLst>
                                    <p:set>
                                      <p:cBhvr>
                                        <p:cTn id="162" dur="1" fill="hold">
                                          <p:stCondLst>
                                            <p:cond delay="0"/>
                                          </p:stCondLst>
                                        </p:cTn>
                                        <p:tgtEl>
                                          <p:spTgt spid="59"/>
                                        </p:tgtEl>
                                        <p:attrNameLst>
                                          <p:attrName>style.visibility</p:attrName>
                                        </p:attrNameLst>
                                      </p:cBhvr>
                                      <p:to>
                                        <p:strVal val="visible"/>
                                      </p:to>
                                    </p:set>
                                    <p:animEffect transition="in" filter="wipe(left)">
                                      <p:cBhvr>
                                        <p:cTn id="163" dur="750"/>
                                        <p:tgtEl>
                                          <p:spTgt spid="59"/>
                                        </p:tgtEl>
                                      </p:cBhvr>
                                    </p:animEffect>
                                  </p:childTnLst>
                                </p:cTn>
                              </p:par>
                            </p:childTnLst>
                          </p:cTn>
                        </p:par>
                        <p:par>
                          <p:cTn id="164" fill="hold">
                            <p:stCondLst>
                              <p:cond delay="11950"/>
                            </p:stCondLst>
                            <p:childTnLst>
                              <p:par>
                                <p:cTn id="165" presetID="37" presetClass="entr" presetSubtype="0" fill="hold" grpId="0" nodeType="afterEffect">
                                  <p:stCondLst>
                                    <p:cond delay="0"/>
                                  </p:stCondLst>
                                  <p:childTnLst>
                                    <p:set>
                                      <p:cBhvr>
                                        <p:cTn id="166" dur="1" fill="hold">
                                          <p:stCondLst>
                                            <p:cond delay="0"/>
                                          </p:stCondLst>
                                        </p:cTn>
                                        <p:tgtEl>
                                          <p:spTgt spid="34"/>
                                        </p:tgtEl>
                                        <p:attrNameLst>
                                          <p:attrName>style.visibility</p:attrName>
                                        </p:attrNameLst>
                                      </p:cBhvr>
                                      <p:to>
                                        <p:strVal val="visible"/>
                                      </p:to>
                                    </p:set>
                                    <p:animEffect transition="in" filter="fade">
                                      <p:cBhvr>
                                        <p:cTn id="167" dur="1000"/>
                                        <p:tgtEl>
                                          <p:spTgt spid="34"/>
                                        </p:tgtEl>
                                      </p:cBhvr>
                                    </p:animEffect>
                                    <p:anim calcmode="lin" valueType="num">
                                      <p:cBhvr>
                                        <p:cTn id="168" dur="1000" fill="hold"/>
                                        <p:tgtEl>
                                          <p:spTgt spid="34"/>
                                        </p:tgtEl>
                                        <p:attrNameLst>
                                          <p:attrName>ppt_x</p:attrName>
                                        </p:attrNameLst>
                                      </p:cBhvr>
                                      <p:tavLst>
                                        <p:tav tm="0">
                                          <p:val>
                                            <p:strVal val="#ppt_x"/>
                                          </p:val>
                                        </p:tav>
                                        <p:tav tm="100000">
                                          <p:val>
                                            <p:strVal val="#ppt_x"/>
                                          </p:val>
                                        </p:tav>
                                      </p:tavLst>
                                    </p:anim>
                                    <p:anim calcmode="lin" valueType="num">
                                      <p:cBhvr>
                                        <p:cTn id="169" dur="900" decel="100000" fill="hold"/>
                                        <p:tgtEl>
                                          <p:spTgt spid="34"/>
                                        </p:tgtEl>
                                        <p:attrNameLst>
                                          <p:attrName>ppt_y</p:attrName>
                                        </p:attrNameLst>
                                      </p:cBhvr>
                                      <p:tavLst>
                                        <p:tav tm="0">
                                          <p:val>
                                            <p:strVal val="#ppt_y+1"/>
                                          </p:val>
                                        </p:tav>
                                        <p:tav tm="100000">
                                          <p:val>
                                            <p:strVal val="#ppt_y-.03"/>
                                          </p:val>
                                        </p:tav>
                                      </p:tavLst>
                                    </p:anim>
                                    <p:anim calcmode="lin" valueType="num">
                                      <p:cBhvr>
                                        <p:cTn id="17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par>
                                <p:cTn id="171" presetID="37" presetClass="entr" presetSubtype="0" fill="hold" grpId="0" nodeType="withEffect">
                                  <p:stCondLst>
                                    <p:cond delay="0"/>
                                  </p:stCondLst>
                                  <p:childTnLst>
                                    <p:set>
                                      <p:cBhvr>
                                        <p:cTn id="172" dur="1" fill="hold">
                                          <p:stCondLst>
                                            <p:cond delay="0"/>
                                          </p:stCondLst>
                                        </p:cTn>
                                        <p:tgtEl>
                                          <p:spTgt spid="35"/>
                                        </p:tgtEl>
                                        <p:attrNameLst>
                                          <p:attrName>style.visibility</p:attrName>
                                        </p:attrNameLst>
                                      </p:cBhvr>
                                      <p:to>
                                        <p:strVal val="visible"/>
                                      </p:to>
                                    </p:set>
                                    <p:animEffect transition="in" filter="fade">
                                      <p:cBhvr>
                                        <p:cTn id="173" dur="1000"/>
                                        <p:tgtEl>
                                          <p:spTgt spid="35"/>
                                        </p:tgtEl>
                                      </p:cBhvr>
                                    </p:animEffect>
                                    <p:anim calcmode="lin" valueType="num">
                                      <p:cBhvr>
                                        <p:cTn id="174" dur="1000" fill="hold"/>
                                        <p:tgtEl>
                                          <p:spTgt spid="35"/>
                                        </p:tgtEl>
                                        <p:attrNameLst>
                                          <p:attrName>ppt_x</p:attrName>
                                        </p:attrNameLst>
                                      </p:cBhvr>
                                      <p:tavLst>
                                        <p:tav tm="0">
                                          <p:val>
                                            <p:strVal val="#ppt_x"/>
                                          </p:val>
                                        </p:tav>
                                        <p:tav tm="100000">
                                          <p:val>
                                            <p:strVal val="#ppt_x"/>
                                          </p:val>
                                        </p:tav>
                                      </p:tavLst>
                                    </p:anim>
                                    <p:anim calcmode="lin" valueType="num">
                                      <p:cBhvr>
                                        <p:cTn id="175" dur="900" decel="100000" fill="hold"/>
                                        <p:tgtEl>
                                          <p:spTgt spid="35"/>
                                        </p:tgtEl>
                                        <p:attrNameLst>
                                          <p:attrName>ppt_y</p:attrName>
                                        </p:attrNameLst>
                                      </p:cBhvr>
                                      <p:tavLst>
                                        <p:tav tm="0">
                                          <p:val>
                                            <p:strVal val="#ppt_y+1"/>
                                          </p:val>
                                        </p:tav>
                                        <p:tav tm="100000">
                                          <p:val>
                                            <p:strVal val="#ppt_y-.03"/>
                                          </p:val>
                                        </p:tav>
                                      </p:tavLst>
                                    </p:anim>
                                    <p:anim calcmode="lin" valueType="num">
                                      <p:cBhvr>
                                        <p:cTn id="176"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77" fill="hold">
                            <p:stCondLst>
                              <p:cond delay="12950"/>
                            </p:stCondLst>
                            <p:childTnLst>
                              <p:par>
                                <p:cTn id="178" presetID="22" presetClass="entr" presetSubtype="4" fill="hold" grpId="0" nodeType="afterEffect">
                                  <p:stCondLst>
                                    <p:cond delay="0"/>
                                  </p:stCondLst>
                                  <p:childTnLst>
                                    <p:set>
                                      <p:cBhvr>
                                        <p:cTn id="179" dur="1" fill="hold">
                                          <p:stCondLst>
                                            <p:cond delay="0"/>
                                          </p:stCondLst>
                                        </p:cTn>
                                        <p:tgtEl>
                                          <p:spTgt spid="32"/>
                                        </p:tgtEl>
                                        <p:attrNameLst>
                                          <p:attrName>style.visibility</p:attrName>
                                        </p:attrNameLst>
                                      </p:cBhvr>
                                      <p:to>
                                        <p:strVal val="visible"/>
                                      </p:to>
                                    </p:set>
                                    <p:animEffect transition="in" filter="wipe(down)">
                                      <p:cBhvr>
                                        <p:cTn id="180" dur="750"/>
                                        <p:tgtEl>
                                          <p:spTgt spid="32"/>
                                        </p:tgtEl>
                                      </p:cBhvr>
                                    </p:animEffect>
                                  </p:childTnLst>
                                </p:cTn>
                              </p:par>
                            </p:childTnLst>
                          </p:cTn>
                        </p:par>
                        <p:par>
                          <p:cTn id="181" fill="hold">
                            <p:stCondLst>
                              <p:cond delay="13700"/>
                            </p:stCondLst>
                            <p:childTnLst>
                              <p:par>
                                <p:cTn id="182" presetID="37" presetClass="entr" presetSubtype="0" fill="hold" grpId="0" nodeType="afterEffect">
                                  <p:stCondLst>
                                    <p:cond delay="0"/>
                                  </p:stCondLst>
                                  <p:childTnLst>
                                    <p:set>
                                      <p:cBhvr>
                                        <p:cTn id="183" dur="1" fill="hold">
                                          <p:stCondLst>
                                            <p:cond delay="0"/>
                                          </p:stCondLst>
                                        </p:cTn>
                                        <p:tgtEl>
                                          <p:spTgt spid="66"/>
                                        </p:tgtEl>
                                        <p:attrNameLst>
                                          <p:attrName>style.visibility</p:attrName>
                                        </p:attrNameLst>
                                      </p:cBhvr>
                                      <p:to>
                                        <p:strVal val="visible"/>
                                      </p:to>
                                    </p:set>
                                    <p:animEffect transition="in" filter="fade">
                                      <p:cBhvr>
                                        <p:cTn id="184" dur="700"/>
                                        <p:tgtEl>
                                          <p:spTgt spid="66"/>
                                        </p:tgtEl>
                                      </p:cBhvr>
                                    </p:animEffect>
                                    <p:anim calcmode="lin" valueType="num">
                                      <p:cBhvr>
                                        <p:cTn id="185" dur="700" fill="hold"/>
                                        <p:tgtEl>
                                          <p:spTgt spid="66"/>
                                        </p:tgtEl>
                                        <p:attrNameLst>
                                          <p:attrName>ppt_x</p:attrName>
                                        </p:attrNameLst>
                                      </p:cBhvr>
                                      <p:tavLst>
                                        <p:tav tm="0">
                                          <p:val>
                                            <p:strVal val="#ppt_x"/>
                                          </p:val>
                                        </p:tav>
                                        <p:tav tm="100000">
                                          <p:val>
                                            <p:strVal val="#ppt_x"/>
                                          </p:val>
                                        </p:tav>
                                      </p:tavLst>
                                    </p:anim>
                                    <p:anim calcmode="lin" valueType="num">
                                      <p:cBhvr>
                                        <p:cTn id="186" dur="630" decel="100000" fill="hold"/>
                                        <p:tgtEl>
                                          <p:spTgt spid="66"/>
                                        </p:tgtEl>
                                        <p:attrNameLst>
                                          <p:attrName>ppt_y</p:attrName>
                                        </p:attrNameLst>
                                      </p:cBhvr>
                                      <p:tavLst>
                                        <p:tav tm="0">
                                          <p:val>
                                            <p:strVal val="#ppt_y+1"/>
                                          </p:val>
                                        </p:tav>
                                        <p:tav tm="100000">
                                          <p:val>
                                            <p:strVal val="#ppt_y-.03"/>
                                          </p:val>
                                        </p:tav>
                                      </p:tavLst>
                                    </p:anim>
                                    <p:anim calcmode="lin" valueType="num">
                                      <p:cBhvr>
                                        <p:cTn id="187" dur="70" accel="100000" fill="hold">
                                          <p:stCondLst>
                                            <p:cond delay="630"/>
                                          </p:stCondLst>
                                        </p:cTn>
                                        <p:tgtEl>
                                          <p:spTgt spid="66"/>
                                        </p:tgtEl>
                                        <p:attrNameLst>
                                          <p:attrName>ppt_y</p:attrName>
                                        </p:attrNameLst>
                                      </p:cBhvr>
                                      <p:tavLst>
                                        <p:tav tm="0">
                                          <p:val>
                                            <p:strVal val="#ppt_y-.03"/>
                                          </p:val>
                                        </p:tav>
                                        <p:tav tm="100000">
                                          <p:val>
                                            <p:strVal val="#ppt_y"/>
                                          </p:val>
                                        </p:tav>
                                      </p:tavLst>
                                    </p:anim>
                                  </p:childTnLst>
                                </p:cTn>
                              </p:par>
                            </p:childTnLst>
                          </p:cTn>
                        </p:par>
                        <p:par>
                          <p:cTn id="188" fill="hold">
                            <p:stCondLst>
                              <p:cond delay="14400"/>
                            </p:stCondLst>
                            <p:childTnLst>
                              <p:par>
                                <p:cTn id="189" presetID="22" presetClass="entr" presetSubtype="8" fill="hold" nodeType="afterEffect">
                                  <p:stCondLst>
                                    <p:cond delay="0"/>
                                  </p:stCondLst>
                                  <p:childTnLst>
                                    <p:set>
                                      <p:cBhvr>
                                        <p:cTn id="190" dur="1" fill="hold">
                                          <p:stCondLst>
                                            <p:cond delay="0"/>
                                          </p:stCondLst>
                                        </p:cTn>
                                        <p:tgtEl>
                                          <p:spTgt spid="63"/>
                                        </p:tgtEl>
                                        <p:attrNameLst>
                                          <p:attrName>style.visibility</p:attrName>
                                        </p:attrNameLst>
                                      </p:cBhvr>
                                      <p:to>
                                        <p:strVal val="visible"/>
                                      </p:to>
                                    </p:set>
                                    <p:animEffect transition="in" filter="wipe(left)">
                                      <p:cBhvr>
                                        <p:cTn id="191" dur="750"/>
                                        <p:tgtEl>
                                          <p:spTgt spid="63"/>
                                        </p:tgtEl>
                                      </p:cBhvr>
                                    </p:animEffect>
                                  </p:childTnLst>
                                </p:cTn>
                              </p:par>
                            </p:childTnLst>
                          </p:cTn>
                        </p:par>
                        <p:par>
                          <p:cTn id="192" fill="hold">
                            <p:stCondLst>
                              <p:cond delay="15150"/>
                            </p:stCondLst>
                            <p:childTnLst>
                              <p:par>
                                <p:cTn id="193" presetID="37" presetClass="entr" presetSubtype="0"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fade">
                                      <p:cBhvr>
                                        <p:cTn id="195" dur="1000"/>
                                        <p:tgtEl>
                                          <p:spTgt spid="39"/>
                                        </p:tgtEl>
                                      </p:cBhvr>
                                    </p:animEffect>
                                    <p:anim calcmode="lin" valueType="num">
                                      <p:cBhvr>
                                        <p:cTn id="196" dur="1000" fill="hold"/>
                                        <p:tgtEl>
                                          <p:spTgt spid="39"/>
                                        </p:tgtEl>
                                        <p:attrNameLst>
                                          <p:attrName>ppt_x</p:attrName>
                                        </p:attrNameLst>
                                      </p:cBhvr>
                                      <p:tavLst>
                                        <p:tav tm="0">
                                          <p:val>
                                            <p:strVal val="#ppt_x"/>
                                          </p:val>
                                        </p:tav>
                                        <p:tav tm="100000">
                                          <p:val>
                                            <p:strVal val="#ppt_x"/>
                                          </p:val>
                                        </p:tav>
                                      </p:tavLst>
                                    </p:anim>
                                    <p:anim calcmode="lin" valueType="num">
                                      <p:cBhvr>
                                        <p:cTn id="197" dur="900" decel="100000" fill="hold"/>
                                        <p:tgtEl>
                                          <p:spTgt spid="39"/>
                                        </p:tgtEl>
                                        <p:attrNameLst>
                                          <p:attrName>ppt_y</p:attrName>
                                        </p:attrNameLst>
                                      </p:cBhvr>
                                      <p:tavLst>
                                        <p:tav tm="0">
                                          <p:val>
                                            <p:strVal val="#ppt_y+1"/>
                                          </p:val>
                                        </p:tav>
                                        <p:tav tm="100000">
                                          <p:val>
                                            <p:strVal val="#ppt_y-.03"/>
                                          </p:val>
                                        </p:tav>
                                      </p:tavLst>
                                    </p:anim>
                                    <p:anim calcmode="lin" valueType="num">
                                      <p:cBhvr>
                                        <p:cTn id="19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par>
                                <p:cTn id="199" presetID="37" presetClass="entr" presetSubtype="0" fill="hold" grpId="0" nodeType="withEffect">
                                  <p:stCondLst>
                                    <p:cond delay="0"/>
                                  </p:stCondLst>
                                  <p:childTnLst>
                                    <p:set>
                                      <p:cBhvr>
                                        <p:cTn id="200" dur="1" fill="hold">
                                          <p:stCondLst>
                                            <p:cond delay="0"/>
                                          </p:stCondLst>
                                        </p:cTn>
                                        <p:tgtEl>
                                          <p:spTgt spid="40"/>
                                        </p:tgtEl>
                                        <p:attrNameLst>
                                          <p:attrName>style.visibility</p:attrName>
                                        </p:attrNameLst>
                                      </p:cBhvr>
                                      <p:to>
                                        <p:strVal val="visible"/>
                                      </p:to>
                                    </p:set>
                                    <p:animEffect transition="in" filter="fade">
                                      <p:cBhvr>
                                        <p:cTn id="201" dur="1000"/>
                                        <p:tgtEl>
                                          <p:spTgt spid="40"/>
                                        </p:tgtEl>
                                      </p:cBhvr>
                                    </p:animEffect>
                                    <p:anim calcmode="lin" valueType="num">
                                      <p:cBhvr>
                                        <p:cTn id="202" dur="1000" fill="hold"/>
                                        <p:tgtEl>
                                          <p:spTgt spid="40"/>
                                        </p:tgtEl>
                                        <p:attrNameLst>
                                          <p:attrName>ppt_x</p:attrName>
                                        </p:attrNameLst>
                                      </p:cBhvr>
                                      <p:tavLst>
                                        <p:tav tm="0">
                                          <p:val>
                                            <p:strVal val="#ppt_x"/>
                                          </p:val>
                                        </p:tav>
                                        <p:tav tm="100000">
                                          <p:val>
                                            <p:strVal val="#ppt_x"/>
                                          </p:val>
                                        </p:tav>
                                      </p:tavLst>
                                    </p:anim>
                                    <p:anim calcmode="lin" valueType="num">
                                      <p:cBhvr>
                                        <p:cTn id="203" dur="900" decel="100000" fill="hold"/>
                                        <p:tgtEl>
                                          <p:spTgt spid="40"/>
                                        </p:tgtEl>
                                        <p:attrNameLst>
                                          <p:attrName>ppt_y</p:attrName>
                                        </p:attrNameLst>
                                      </p:cBhvr>
                                      <p:tavLst>
                                        <p:tav tm="0">
                                          <p:val>
                                            <p:strVal val="#ppt_y+1"/>
                                          </p:val>
                                        </p:tav>
                                        <p:tav tm="100000">
                                          <p:val>
                                            <p:strVal val="#ppt_y-.03"/>
                                          </p:val>
                                        </p:tav>
                                      </p:tavLst>
                                    </p:anim>
                                    <p:anim calcmode="lin" valueType="num">
                                      <p:cBhvr>
                                        <p:cTn id="204" dur="100" accel="100000" fill="hold">
                                          <p:stCondLst>
                                            <p:cond delay="900"/>
                                          </p:stCondLst>
                                        </p:cTn>
                                        <p:tgtEl>
                                          <p:spTgt spid="40"/>
                                        </p:tgtEl>
                                        <p:attrNameLst>
                                          <p:attrName>ppt_y</p:attrName>
                                        </p:attrNameLst>
                                      </p:cBhvr>
                                      <p:tavLst>
                                        <p:tav tm="0">
                                          <p:val>
                                            <p:strVal val="#ppt_y-.03"/>
                                          </p:val>
                                        </p:tav>
                                        <p:tav tm="100000">
                                          <p:val>
                                            <p:strVal val="#ppt_y"/>
                                          </p:val>
                                        </p:tav>
                                      </p:tavLst>
                                    </p:anim>
                                  </p:childTnLst>
                                </p:cTn>
                              </p:par>
                            </p:childTnLst>
                          </p:cTn>
                        </p:par>
                        <p:par>
                          <p:cTn id="205" fill="hold">
                            <p:stCondLst>
                              <p:cond delay="16150"/>
                            </p:stCondLst>
                            <p:childTnLst>
                              <p:par>
                                <p:cTn id="206" presetID="22" presetClass="entr" presetSubtype="4" fill="hold" grpId="0" nodeType="afterEffect">
                                  <p:stCondLst>
                                    <p:cond delay="0"/>
                                  </p:stCondLst>
                                  <p:childTnLst>
                                    <p:set>
                                      <p:cBhvr>
                                        <p:cTn id="207" dur="1" fill="hold">
                                          <p:stCondLst>
                                            <p:cond delay="0"/>
                                          </p:stCondLst>
                                        </p:cTn>
                                        <p:tgtEl>
                                          <p:spTgt spid="37"/>
                                        </p:tgtEl>
                                        <p:attrNameLst>
                                          <p:attrName>style.visibility</p:attrName>
                                        </p:attrNameLst>
                                      </p:cBhvr>
                                      <p:to>
                                        <p:strVal val="visible"/>
                                      </p:to>
                                    </p:set>
                                    <p:animEffect transition="in" filter="wipe(down)">
                                      <p:cBhvr>
                                        <p:cTn id="208" dur="750"/>
                                        <p:tgtEl>
                                          <p:spTgt spid="37"/>
                                        </p:tgtEl>
                                      </p:cBhvr>
                                    </p:animEffect>
                                  </p:childTnLst>
                                </p:cTn>
                              </p:par>
                            </p:childTnLst>
                          </p:cTn>
                        </p:par>
                        <p:par>
                          <p:cTn id="209" fill="hold">
                            <p:stCondLst>
                              <p:cond delay="16900"/>
                            </p:stCondLst>
                            <p:childTnLst>
                              <p:par>
                                <p:cTn id="210" presetID="37" presetClass="entr" presetSubtype="0" fill="hold" grpId="0" nodeType="afterEffect">
                                  <p:stCondLst>
                                    <p:cond delay="0"/>
                                  </p:stCondLst>
                                  <p:childTnLst>
                                    <p:set>
                                      <p:cBhvr>
                                        <p:cTn id="211" dur="1" fill="hold">
                                          <p:stCondLst>
                                            <p:cond delay="0"/>
                                          </p:stCondLst>
                                        </p:cTn>
                                        <p:tgtEl>
                                          <p:spTgt spid="70"/>
                                        </p:tgtEl>
                                        <p:attrNameLst>
                                          <p:attrName>style.visibility</p:attrName>
                                        </p:attrNameLst>
                                      </p:cBhvr>
                                      <p:to>
                                        <p:strVal val="visible"/>
                                      </p:to>
                                    </p:set>
                                    <p:animEffect transition="in" filter="fade">
                                      <p:cBhvr>
                                        <p:cTn id="212" dur="600"/>
                                        <p:tgtEl>
                                          <p:spTgt spid="70"/>
                                        </p:tgtEl>
                                      </p:cBhvr>
                                    </p:animEffect>
                                    <p:anim calcmode="lin" valueType="num">
                                      <p:cBhvr>
                                        <p:cTn id="213" dur="600" fill="hold"/>
                                        <p:tgtEl>
                                          <p:spTgt spid="70"/>
                                        </p:tgtEl>
                                        <p:attrNameLst>
                                          <p:attrName>ppt_x</p:attrName>
                                        </p:attrNameLst>
                                      </p:cBhvr>
                                      <p:tavLst>
                                        <p:tav tm="0">
                                          <p:val>
                                            <p:strVal val="#ppt_x"/>
                                          </p:val>
                                        </p:tav>
                                        <p:tav tm="100000">
                                          <p:val>
                                            <p:strVal val="#ppt_x"/>
                                          </p:val>
                                        </p:tav>
                                      </p:tavLst>
                                    </p:anim>
                                    <p:anim calcmode="lin" valueType="num">
                                      <p:cBhvr>
                                        <p:cTn id="214" dur="540" decel="100000" fill="hold"/>
                                        <p:tgtEl>
                                          <p:spTgt spid="70"/>
                                        </p:tgtEl>
                                        <p:attrNameLst>
                                          <p:attrName>ppt_y</p:attrName>
                                        </p:attrNameLst>
                                      </p:cBhvr>
                                      <p:tavLst>
                                        <p:tav tm="0">
                                          <p:val>
                                            <p:strVal val="#ppt_y+1"/>
                                          </p:val>
                                        </p:tav>
                                        <p:tav tm="100000">
                                          <p:val>
                                            <p:strVal val="#ppt_y-.03"/>
                                          </p:val>
                                        </p:tav>
                                      </p:tavLst>
                                    </p:anim>
                                    <p:anim calcmode="lin" valueType="num">
                                      <p:cBhvr>
                                        <p:cTn id="215" dur="60" accel="100000" fill="hold">
                                          <p:stCondLst>
                                            <p:cond delay="540"/>
                                          </p:stCondLst>
                                        </p:cTn>
                                        <p:tgtEl>
                                          <p:spTgt spid="70"/>
                                        </p:tgtEl>
                                        <p:attrNameLst>
                                          <p:attrName>ppt_y</p:attrName>
                                        </p:attrNameLst>
                                      </p:cBhvr>
                                      <p:tavLst>
                                        <p:tav tm="0">
                                          <p:val>
                                            <p:strVal val="#ppt_y-.03"/>
                                          </p:val>
                                        </p:tav>
                                        <p:tav tm="100000">
                                          <p:val>
                                            <p:strVal val="#ppt_y"/>
                                          </p:val>
                                        </p:tav>
                                      </p:tavLst>
                                    </p:anim>
                                  </p:childTnLst>
                                </p:cTn>
                              </p:par>
                            </p:childTnLst>
                          </p:cTn>
                        </p:par>
                        <p:par>
                          <p:cTn id="216" fill="hold">
                            <p:stCondLst>
                              <p:cond delay="17500"/>
                            </p:stCondLst>
                            <p:childTnLst>
                              <p:par>
                                <p:cTn id="217" presetID="22" presetClass="entr" presetSubtype="8" fill="hold" nodeType="afterEffect">
                                  <p:stCondLst>
                                    <p:cond delay="0"/>
                                  </p:stCondLst>
                                  <p:childTnLst>
                                    <p:set>
                                      <p:cBhvr>
                                        <p:cTn id="218" dur="1" fill="hold">
                                          <p:stCondLst>
                                            <p:cond delay="0"/>
                                          </p:stCondLst>
                                        </p:cTn>
                                        <p:tgtEl>
                                          <p:spTgt spid="67"/>
                                        </p:tgtEl>
                                        <p:attrNameLst>
                                          <p:attrName>style.visibility</p:attrName>
                                        </p:attrNameLst>
                                      </p:cBhvr>
                                      <p:to>
                                        <p:strVal val="visible"/>
                                      </p:to>
                                    </p:set>
                                    <p:animEffect transition="in" filter="wipe(left)">
                                      <p:cBhvr>
                                        <p:cTn id="219" dur="75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89" grpId="0" animBg="1"/>
      <p:bldP spid="90" grpId="0" animBg="1"/>
      <p:bldP spid="91" grpId="0" animBg="1"/>
      <p:bldP spid="92" grpId="0" animBg="1"/>
      <p:bldP spid="16" grpId="0" animBg="1"/>
      <p:bldP spid="15" grpId="0" animBg="1"/>
      <p:bldP spid="17" grpId="0" animBg="1"/>
      <p:bldP spid="18" grpId="0"/>
      <p:bldP spid="22" grpId="0" animBg="1"/>
      <p:bldP spid="23" grpId="0" animBg="1"/>
      <p:bldP spid="24" grpId="0" animBg="1"/>
      <p:bldP spid="25" grpId="0"/>
      <p:bldP spid="27" grpId="0" animBg="1"/>
      <p:bldP spid="28" grpId="0" animBg="1"/>
      <p:bldP spid="29" grpId="0" animBg="1"/>
      <p:bldP spid="30" grpId="0"/>
      <p:bldP spid="32" grpId="0" animBg="1"/>
      <p:bldP spid="33" grpId="0" animBg="1"/>
      <p:bldP spid="34" grpId="0" animBg="1"/>
      <p:bldP spid="35" grpId="0"/>
      <p:bldP spid="37" grpId="0" animBg="1"/>
      <p:bldP spid="38" grpId="0" animBg="1"/>
      <p:bldP spid="39" grpId="0" animBg="1"/>
      <p:bldP spid="40" grpId="0"/>
      <p:bldP spid="41" grpId="0"/>
      <p:bldP spid="45" grpId="0" animBg="1"/>
      <p:bldP spid="58" grpId="0" animBg="1"/>
      <p:bldP spid="62" grpId="0" animBg="1"/>
      <p:bldP spid="66"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7" name="Group 36">
            <a:extLst>
              <a:ext uri="{FF2B5EF4-FFF2-40B4-BE49-F238E27FC236}">
                <a16:creationId xmlns:a16="http://schemas.microsoft.com/office/drawing/2014/main" id="{A462EF4F-886B-4B2C-A96B-CE6B0366EDDA}"/>
              </a:ext>
            </a:extLst>
          </p:cNvPr>
          <p:cNvGrpSpPr/>
          <p:nvPr/>
        </p:nvGrpSpPr>
        <p:grpSpPr>
          <a:xfrm>
            <a:off x="2584255" y="2081815"/>
            <a:ext cx="1459141" cy="3781887"/>
            <a:chOff x="2509824" y="1624614"/>
            <a:chExt cx="1459141" cy="3781887"/>
          </a:xfrm>
        </p:grpSpPr>
        <p:sp>
          <p:nvSpPr>
            <p:cNvPr id="18" name="Freeform: Shape 17">
              <a:extLst>
                <a:ext uri="{FF2B5EF4-FFF2-40B4-BE49-F238E27FC236}">
                  <a16:creationId xmlns:a16="http://schemas.microsoft.com/office/drawing/2014/main" id="{85D99B33-E6C2-4D3B-9504-2549B2A7304E}"/>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EF342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55D925CF-D68C-468E-ACAC-B0A1F9D94662}"/>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01</a:t>
              </a:r>
            </a:p>
            <a:p>
              <a:pPr algn="ctr"/>
              <a:r>
                <a:rPr lang="en-US" dirty="0">
                  <a:solidFill>
                    <a:schemeClr val="bg1"/>
                  </a:solidFill>
                </a:rPr>
                <a:t>Lorem Ipsum</a:t>
              </a:r>
            </a:p>
          </p:txBody>
        </p:sp>
      </p:grpSp>
      <p:sp>
        <p:nvSpPr>
          <p:cNvPr id="14" name="Freeform: Shape 13">
            <a:extLst>
              <a:ext uri="{FF2B5EF4-FFF2-40B4-BE49-F238E27FC236}">
                <a16:creationId xmlns:a16="http://schemas.microsoft.com/office/drawing/2014/main" id="{A89CF12E-FBF3-4D25-862A-0AFB4E5FC9B3}"/>
              </a:ext>
            </a:extLst>
          </p:cNvPr>
          <p:cNvSpPr/>
          <p:nvPr/>
        </p:nvSpPr>
        <p:spPr>
          <a:xfrm>
            <a:off x="2586197"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9867346-397E-44ED-9EC3-7BAA9D070065}"/>
              </a:ext>
            </a:extLst>
          </p:cNvPr>
          <p:cNvSpPr/>
          <p:nvPr/>
        </p:nvSpPr>
        <p:spPr>
          <a:xfrm>
            <a:off x="2584901"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54989D60-F4E0-4CEA-84BD-2CB71DCD58F4}"/>
              </a:ext>
            </a:extLst>
          </p:cNvPr>
          <p:cNvGrpSpPr/>
          <p:nvPr/>
        </p:nvGrpSpPr>
        <p:grpSpPr>
          <a:xfrm>
            <a:off x="2938465" y="4835003"/>
            <a:ext cx="685800" cy="685800"/>
            <a:chOff x="1272177" y="1708785"/>
            <a:chExt cx="685800" cy="685800"/>
          </a:xfrm>
        </p:grpSpPr>
        <p:sp>
          <p:nvSpPr>
            <p:cNvPr id="21" name="Oval 20">
              <a:extLst>
                <a:ext uri="{FF2B5EF4-FFF2-40B4-BE49-F238E27FC236}">
                  <a16:creationId xmlns:a16="http://schemas.microsoft.com/office/drawing/2014/main" id="{C0890CED-200E-4F1D-9F98-3EC0FA44FD77}"/>
                </a:ext>
              </a:extLst>
            </p:cNvPr>
            <p:cNvSpPr>
              <a:spLocks noChangeAspect="1"/>
            </p:cNvSpPr>
            <p:nvPr/>
          </p:nvSpPr>
          <p:spPr>
            <a:xfrm>
              <a:off x="1272177" y="1708785"/>
              <a:ext cx="685800" cy="685800"/>
            </a:xfrm>
            <a:prstGeom prst="ellipse">
              <a:avLst/>
            </a:pr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5">
              <a:extLst>
                <a:ext uri="{FF2B5EF4-FFF2-40B4-BE49-F238E27FC236}">
                  <a16:creationId xmlns:a16="http://schemas.microsoft.com/office/drawing/2014/main" id="{219D2785-B2E3-4A7E-BEED-1614D6DCD335}"/>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36" name="Group 35">
            <a:extLst>
              <a:ext uri="{FF2B5EF4-FFF2-40B4-BE49-F238E27FC236}">
                <a16:creationId xmlns:a16="http://schemas.microsoft.com/office/drawing/2014/main" id="{370191C9-8008-4E46-B54F-C2C037F64521}"/>
              </a:ext>
            </a:extLst>
          </p:cNvPr>
          <p:cNvGrpSpPr/>
          <p:nvPr/>
        </p:nvGrpSpPr>
        <p:grpSpPr>
          <a:xfrm>
            <a:off x="1127054" y="2081815"/>
            <a:ext cx="1457847" cy="3781887"/>
            <a:chOff x="1052623" y="1624614"/>
            <a:chExt cx="1457847" cy="3781887"/>
          </a:xfrm>
        </p:grpSpPr>
        <p:sp>
          <p:nvSpPr>
            <p:cNvPr id="15" name="Freeform: Shape 14">
              <a:extLst>
                <a:ext uri="{FF2B5EF4-FFF2-40B4-BE49-F238E27FC236}">
                  <a16:creationId xmlns:a16="http://schemas.microsoft.com/office/drawing/2014/main" id="{DFA35505-811F-4620-B1EA-B1ECB67BFEF1}"/>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61A3CAF-0255-4E20-8E97-B90E6851E63D}"/>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38" name="Group 37">
            <a:extLst>
              <a:ext uri="{FF2B5EF4-FFF2-40B4-BE49-F238E27FC236}">
                <a16:creationId xmlns:a16="http://schemas.microsoft.com/office/drawing/2014/main" id="{5E2F4192-3B98-40D3-80E8-917830E8187C}"/>
              </a:ext>
            </a:extLst>
          </p:cNvPr>
          <p:cNvGrpSpPr/>
          <p:nvPr/>
        </p:nvGrpSpPr>
        <p:grpSpPr>
          <a:xfrm>
            <a:off x="6004699" y="2081815"/>
            <a:ext cx="1459141" cy="3781887"/>
            <a:chOff x="2509824" y="1624614"/>
            <a:chExt cx="1459141" cy="3781887"/>
          </a:xfrm>
        </p:grpSpPr>
        <p:sp>
          <p:nvSpPr>
            <p:cNvPr id="39" name="Freeform: Shape 38">
              <a:extLst>
                <a:ext uri="{FF2B5EF4-FFF2-40B4-BE49-F238E27FC236}">
                  <a16:creationId xmlns:a16="http://schemas.microsoft.com/office/drawing/2014/main" id="{0DFC24B0-501C-4BF6-9E27-9D155BB4FDB0}"/>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8397B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7D0BAD2-67C7-4358-A760-C2E91E70FBE8}"/>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02</a:t>
              </a:r>
            </a:p>
            <a:p>
              <a:pPr algn="ctr"/>
              <a:r>
                <a:rPr lang="en-US" dirty="0">
                  <a:solidFill>
                    <a:schemeClr val="bg1"/>
                  </a:solidFill>
                </a:rPr>
                <a:t>Lorem Ipsum</a:t>
              </a:r>
            </a:p>
          </p:txBody>
        </p:sp>
      </p:grpSp>
      <p:sp>
        <p:nvSpPr>
          <p:cNvPr id="41" name="Freeform: Shape 40">
            <a:extLst>
              <a:ext uri="{FF2B5EF4-FFF2-40B4-BE49-F238E27FC236}">
                <a16:creationId xmlns:a16="http://schemas.microsoft.com/office/drawing/2014/main" id="{3C7BC44E-643C-4573-8501-7CBB76DBEEA6}"/>
              </a:ext>
            </a:extLst>
          </p:cNvPr>
          <p:cNvSpPr/>
          <p:nvPr/>
        </p:nvSpPr>
        <p:spPr>
          <a:xfrm>
            <a:off x="6006641" y="3804175"/>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AF80EE1-5B6C-4ED1-9C1D-9C779CB141D9}"/>
              </a:ext>
            </a:extLst>
          </p:cNvPr>
          <p:cNvSpPr/>
          <p:nvPr/>
        </p:nvSpPr>
        <p:spPr>
          <a:xfrm>
            <a:off x="6005345" y="2081814"/>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48227787-257E-4367-9CD2-523EC0F80503}"/>
              </a:ext>
            </a:extLst>
          </p:cNvPr>
          <p:cNvGrpSpPr/>
          <p:nvPr/>
        </p:nvGrpSpPr>
        <p:grpSpPr>
          <a:xfrm>
            <a:off x="4547498" y="2081815"/>
            <a:ext cx="1457847" cy="3781887"/>
            <a:chOff x="1052623" y="1624614"/>
            <a:chExt cx="1457847" cy="3781887"/>
          </a:xfrm>
        </p:grpSpPr>
        <p:sp>
          <p:nvSpPr>
            <p:cNvPr id="44" name="Freeform: Shape 43">
              <a:extLst>
                <a:ext uri="{FF2B5EF4-FFF2-40B4-BE49-F238E27FC236}">
                  <a16:creationId xmlns:a16="http://schemas.microsoft.com/office/drawing/2014/main" id="{CD33B739-91D3-4DA5-BA7F-C0F3906C8082}"/>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82F2D350-4BD2-4857-8A56-3178FDCCDE77}"/>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46" name="Group 45">
            <a:extLst>
              <a:ext uri="{FF2B5EF4-FFF2-40B4-BE49-F238E27FC236}">
                <a16:creationId xmlns:a16="http://schemas.microsoft.com/office/drawing/2014/main" id="{1A173B07-B591-4111-AA8F-CA265FF8E7B7}"/>
              </a:ext>
            </a:extLst>
          </p:cNvPr>
          <p:cNvGrpSpPr/>
          <p:nvPr/>
        </p:nvGrpSpPr>
        <p:grpSpPr>
          <a:xfrm>
            <a:off x="9413185" y="2076194"/>
            <a:ext cx="1459141" cy="3781887"/>
            <a:chOff x="2509824" y="1624614"/>
            <a:chExt cx="1459141" cy="3781887"/>
          </a:xfrm>
        </p:grpSpPr>
        <p:sp>
          <p:nvSpPr>
            <p:cNvPr id="47" name="Freeform: Shape 46">
              <a:extLst>
                <a:ext uri="{FF2B5EF4-FFF2-40B4-BE49-F238E27FC236}">
                  <a16:creationId xmlns:a16="http://schemas.microsoft.com/office/drawing/2014/main" id="{FC2A1839-1CD3-449B-B034-5D10D4E1096F}"/>
                </a:ext>
              </a:extLst>
            </p:cNvPr>
            <p:cNvSpPr/>
            <p:nvPr/>
          </p:nvSpPr>
          <p:spPr>
            <a:xfrm>
              <a:off x="2510470" y="1624614"/>
              <a:ext cx="1457848" cy="3781887"/>
            </a:xfrm>
            <a:custGeom>
              <a:avLst/>
              <a:gdLst>
                <a:gd name="connsiteX0" fmla="*/ 0 w 1457848"/>
                <a:gd name="connsiteY0" fmla="*/ 0 h 3781887"/>
                <a:gd name="connsiteX1" fmla="*/ 971889 w 1457848"/>
                <a:gd name="connsiteY1" fmla="*/ 0 h 3781887"/>
                <a:gd name="connsiteX2" fmla="*/ 1457848 w 1457848"/>
                <a:gd name="connsiteY2" fmla="*/ 485959 h 3781887"/>
                <a:gd name="connsiteX3" fmla="*/ 1457848 w 1457848"/>
                <a:gd name="connsiteY3" fmla="*/ 3295928 h 3781887"/>
                <a:gd name="connsiteX4" fmla="*/ 971889 w 1457848"/>
                <a:gd name="connsiteY4" fmla="*/ 3781887 h 3781887"/>
                <a:gd name="connsiteX5" fmla="*/ 0 w 1457848"/>
                <a:gd name="connsiteY5" fmla="*/ 3781887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8" h="3781887">
                  <a:moveTo>
                    <a:pt x="0" y="0"/>
                  </a:moveTo>
                  <a:lnTo>
                    <a:pt x="971889" y="0"/>
                  </a:lnTo>
                  <a:cubicBezTo>
                    <a:pt x="1240277" y="0"/>
                    <a:pt x="1457848" y="217571"/>
                    <a:pt x="1457848" y="485959"/>
                  </a:cubicBezTo>
                  <a:lnTo>
                    <a:pt x="1457848" y="3295928"/>
                  </a:lnTo>
                  <a:cubicBezTo>
                    <a:pt x="1457848" y="3564316"/>
                    <a:pt x="1240277" y="3781887"/>
                    <a:pt x="971889" y="3781887"/>
                  </a:cubicBezTo>
                  <a:lnTo>
                    <a:pt x="0" y="3781887"/>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42E5E9BD-520D-4A7D-B566-51DACF3055B7}"/>
                </a:ext>
              </a:extLst>
            </p:cNvPr>
            <p:cNvSpPr txBox="1"/>
            <p:nvPr/>
          </p:nvSpPr>
          <p:spPr>
            <a:xfrm>
              <a:off x="2509824" y="2485181"/>
              <a:ext cx="1459141" cy="861774"/>
            </a:xfrm>
            <a:prstGeom prst="rect">
              <a:avLst/>
            </a:prstGeom>
            <a:noFill/>
          </p:spPr>
          <p:txBody>
            <a:bodyPr wrap="square" rtlCol="0">
              <a:spAutoFit/>
            </a:bodyPr>
            <a:lstStyle/>
            <a:p>
              <a:pPr algn="ctr"/>
              <a:r>
                <a:rPr lang="en-US" sz="3200" b="1" dirty="0">
                  <a:solidFill>
                    <a:schemeClr val="bg1"/>
                  </a:solidFill>
                </a:rPr>
                <a:t>03</a:t>
              </a:r>
            </a:p>
            <a:p>
              <a:pPr algn="ctr"/>
              <a:r>
                <a:rPr lang="en-US" dirty="0">
                  <a:solidFill>
                    <a:schemeClr val="bg1"/>
                  </a:solidFill>
                </a:rPr>
                <a:t>Lorem Ipsum</a:t>
              </a:r>
            </a:p>
          </p:txBody>
        </p:sp>
      </p:grpSp>
      <p:sp>
        <p:nvSpPr>
          <p:cNvPr id="49" name="Freeform: Shape 48">
            <a:extLst>
              <a:ext uri="{FF2B5EF4-FFF2-40B4-BE49-F238E27FC236}">
                <a16:creationId xmlns:a16="http://schemas.microsoft.com/office/drawing/2014/main" id="{10B48098-09CC-4508-BF98-F744D0DB83B7}"/>
              </a:ext>
            </a:extLst>
          </p:cNvPr>
          <p:cNvSpPr/>
          <p:nvPr/>
        </p:nvSpPr>
        <p:spPr>
          <a:xfrm>
            <a:off x="9415127" y="3798554"/>
            <a:ext cx="1457846" cy="2059527"/>
          </a:xfrm>
          <a:custGeom>
            <a:avLst/>
            <a:gdLst>
              <a:gd name="connsiteX0" fmla="*/ 0 w 1457846"/>
              <a:gd name="connsiteY0" fmla="*/ 0 h 2059527"/>
              <a:gd name="connsiteX1" fmla="*/ 1453193 w 1457846"/>
              <a:gd name="connsiteY1" fmla="*/ 640201 h 2059527"/>
              <a:gd name="connsiteX2" fmla="*/ 1457846 w 1457846"/>
              <a:gd name="connsiteY2" fmla="*/ 629639 h 2059527"/>
              <a:gd name="connsiteX3" fmla="*/ 1457846 w 1457846"/>
              <a:gd name="connsiteY3" fmla="*/ 1573568 h 2059527"/>
              <a:gd name="connsiteX4" fmla="*/ 971887 w 1457846"/>
              <a:gd name="connsiteY4" fmla="*/ 2059527 h 2059527"/>
              <a:gd name="connsiteX5" fmla="*/ 0 w 1457846"/>
              <a:gd name="connsiteY5" fmla="*/ 2059527 h 20595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57846" h="2059527">
                <a:moveTo>
                  <a:pt x="0" y="0"/>
                </a:moveTo>
                <a:lnTo>
                  <a:pt x="1453193" y="640201"/>
                </a:lnTo>
                <a:lnTo>
                  <a:pt x="1457846" y="629639"/>
                </a:lnTo>
                <a:lnTo>
                  <a:pt x="1457846" y="1573568"/>
                </a:lnTo>
                <a:cubicBezTo>
                  <a:pt x="1457846" y="1841956"/>
                  <a:pt x="1240275" y="2059527"/>
                  <a:pt x="971887" y="2059527"/>
                </a:cubicBezTo>
                <a:lnTo>
                  <a:pt x="0" y="2059527"/>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5158AE98-BE9D-45F1-9D1F-1974E6F4AC51}"/>
              </a:ext>
            </a:extLst>
          </p:cNvPr>
          <p:cNvSpPr/>
          <p:nvPr/>
        </p:nvSpPr>
        <p:spPr>
          <a:xfrm>
            <a:off x="9413831" y="2076193"/>
            <a:ext cx="1392928" cy="866189"/>
          </a:xfrm>
          <a:custGeom>
            <a:avLst/>
            <a:gdLst>
              <a:gd name="connsiteX0" fmla="*/ 0 w 1392928"/>
              <a:gd name="connsiteY0" fmla="*/ 0 h 866189"/>
              <a:gd name="connsiteX1" fmla="*/ 971888 w 1392928"/>
              <a:gd name="connsiteY1" fmla="*/ 0 h 866189"/>
              <a:gd name="connsiteX2" fmla="*/ 1374853 w 1392928"/>
              <a:gd name="connsiteY2" fmla="*/ 214255 h 866189"/>
              <a:gd name="connsiteX3" fmla="*/ 1392928 w 1392928"/>
              <a:gd name="connsiteY3" fmla="*/ 247555 h 866189"/>
              <a:gd name="connsiteX4" fmla="*/ 0 w 1392928"/>
              <a:gd name="connsiteY4" fmla="*/ 866189 h 8661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2928" h="866189">
                <a:moveTo>
                  <a:pt x="0" y="0"/>
                </a:moveTo>
                <a:lnTo>
                  <a:pt x="971888" y="0"/>
                </a:lnTo>
                <a:cubicBezTo>
                  <a:pt x="1139631" y="0"/>
                  <a:pt x="1287523" y="84989"/>
                  <a:pt x="1374853" y="214255"/>
                </a:cubicBezTo>
                <a:lnTo>
                  <a:pt x="1392928" y="247555"/>
                </a:lnTo>
                <a:lnTo>
                  <a:pt x="0" y="866189"/>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69C467DE-1FCE-4616-BAE8-52DC730EAC99}"/>
              </a:ext>
            </a:extLst>
          </p:cNvPr>
          <p:cNvGrpSpPr/>
          <p:nvPr/>
        </p:nvGrpSpPr>
        <p:grpSpPr>
          <a:xfrm>
            <a:off x="7955984" y="2076194"/>
            <a:ext cx="1457847" cy="3781887"/>
            <a:chOff x="1052623" y="1624614"/>
            <a:chExt cx="1457847" cy="3781887"/>
          </a:xfrm>
        </p:grpSpPr>
        <p:sp>
          <p:nvSpPr>
            <p:cNvPr id="52" name="Freeform: Shape 51">
              <a:extLst>
                <a:ext uri="{FF2B5EF4-FFF2-40B4-BE49-F238E27FC236}">
                  <a16:creationId xmlns:a16="http://schemas.microsoft.com/office/drawing/2014/main" id="{FD5E2EB9-55A7-44EE-9570-C56B9ADDADA0}"/>
                </a:ext>
              </a:extLst>
            </p:cNvPr>
            <p:cNvSpPr/>
            <p:nvPr/>
          </p:nvSpPr>
          <p:spPr>
            <a:xfrm>
              <a:off x="1052623" y="1624614"/>
              <a:ext cx="1457847" cy="3781887"/>
            </a:xfrm>
            <a:custGeom>
              <a:avLst/>
              <a:gdLst>
                <a:gd name="connsiteX0" fmla="*/ 485959 w 1457847"/>
                <a:gd name="connsiteY0" fmla="*/ 0 h 3781887"/>
                <a:gd name="connsiteX1" fmla="*/ 1457847 w 1457847"/>
                <a:gd name="connsiteY1" fmla="*/ 0 h 3781887"/>
                <a:gd name="connsiteX2" fmla="*/ 1457847 w 1457847"/>
                <a:gd name="connsiteY2" fmla="*/ 3781887 h 3781887"/>
                <a:gd name="connsiteX3" fmla="*/ 485959 w 1457847"/>
                <a:gd name="connsiteY3" fmla="*/ 3781887 h 3781887"/>
                <a:gd name="connsiteX4" fmla="*/ 0 w 1457847"/>
                <a:gd name="connsiteY4" fmla="*/ 3295928 h 3781887"/>
                <a:gd name="connsiteX5" fmla="*/ 0 w 1457847"/>
                <a:gd name="connsiteY5" fmla="*/ 485959 h 3781887"/>
                <a:gd name="connsiteX6" fmla="*/ 485959 w 1457847"/>
                <a:gd name="connsiteY6" fmla="*/ 0 h 3781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57847" h="3781887">
                  <a:moveTo>
                    <a:pt x="485959" y="0"/>
                  </a:moveTo>
                  <a:lnTo>
                    <a:pt x="1457847" y="0"/>
                  </a:lnTo>
                  <a:lnTo>
                    <a:pt x="1457847" y="3781887"/>
                  </a:lnTo>
                  <a:lnTo>
                    <a:pt x="485959" y="3781887"/>
                  </a:lnTo>
                  <a:cubicBezTo>
                    <a:pt x="217571" y="3781887"/>
                    <a:pt x="0" y="3564316"/>
                    <a:pt x="0" y="3295928"/>
                  </a:cubicBezTo>
                  <a:lnTo>
                    <a:pt x="0" y="485959"/>
                  </a:lnTo>
                  <a:cubicBezTo>
                    <a:pt x="0" y="217571"/>
                    <a:pt x="217571" y="0"/>
                    <a:pt x="485959"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29825807-0797-496C-837D-47A8D91663B3}"/>
                </a:ext>
              </a:extLst>
            </p:cNvPr>
            <p:cNvSpPr txBox="1"/>
            <p:nvPr/>
          </p:nvSpPr>
          <p:spPr>
            <a:xfrm>
              <a:off x="1052623" y="2161340"/>
              <a:ext cx="1455905" cy="2708434"/>
            </a:xfrm>
            <a:prstGeom prst="rect">
              <a:avLst/>
            </a:prstGeom>
            <a:noFill/>
          </p:spPr>
          <p:txBody>
            <a:bodyPr wrap="square" rtlCol="0">
              <a:spAutoFit/>
            </a:bodyPr>
            <a:lstStyle/>
            <a:p>
              <a:r>
                <a:rPr lang="en-US" dirty="0">
                  <a:solidFill>
                    <a:schemeClr val="bg1"/>
                  </a:solidFill>
                </a:rPr>
                <a:t>Lorem Ipsum</a:t>
              </a:r>
            </a:p>
            <a:p>
              <a:endParaRPr lang="en-US" sz="20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grpSp>
      <p:grpSp>
        <p:nvGrpSpPr>
          <p:cNvPr id="23" name="Group 22">
            <a:extLst>
              <a:ext uri="{FF2B5EF4-FFF2-40B4-BE49-F238E27FC236}">
                <a16:creationId xmlns:a16="http://schemas.microsoft.com/office/drawing/2014/main" id="{5AF2063D-8882-48EE-84C1-17582464CC3E}"/>
              </a:ext>
            </a:extLst>
          </p:cNvPr>
          <p:cNvGrpSpPr/>
          <p:nvPr/>
        </p:nvGrpSpPr>
        <p:grpSpPr>
          <a:xfrm>
            <a:off x="6358909" y="4819540"/>
            <a:ext cx="685800" cy="685800"/>
            <a:chOff x="3797327" y="1721384"/>
            <a:chExt cx="685800" cy="685800"/>
          </a:xfrm>
        </p:grpSpPr>
        <p:sp>
          <p:nvSpPr>
            <p:cNvPr id="24" name="Oval 23">
              <a:extLst>
                <a:ext uri="{FF2B5EF4-FFF2-40B4-BE49-F238E27FC236}">
                  <a16:creationId xmlns:a16="http://schemas.microsoft.com/office/drawing/2014/main" id="{AA5CC61A-91BF-444C-9F47-C998EA3A83BE}"/>
                </a:ext>
              </a:extLst>
            </p:cNvPr>
            <p:cNvSpPr>
              <a:spLocks noChangeAspect="1"/>
            </p:cNvSpPr>
            <p:nvPr/>
          </p:nvSpPr>
          <p:spPr>
            <a:xfrm>
              <a:off x="3797327" y="1721384"/>
              <a:ext cx="685800" cy="685800"/>
            </a:xfrm>
            <a:prstGeom prst="ellipse">
              <a:avLst/>
            </a:prstGeom>
            <a:solidFill>
              <a:srgbClr val="8397B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6">
              <a:extLst>
                <a:ext uri="{FF2B5EF4-FFF2-40B4-BE49-F238E27FC236}">
                  <a16:creationId xmlns:a16="http://schemas.microsoft.com/office/drawing/2014/main" id="{9CFD2551-9E35-4398-BAF7-1682F2202740}"/>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26" name="Group 25">
            <a:extLst>
              <a:ext uri="{FF2B5EF4-FFF2-40B4-BE49-F238E27FC236}">
                <a16:creationId xmlns:a16="http://schemas.microsoft.com/office/drawing/2014/main" id="{AEACD461-D684-4B5A-9831-C10C644F69D3}"/>
              </a:ext>
            </a:extLst>
          </p:cNvPr>
          <p:cNvGrpSpPr/>
          <p:nvPr/>
        </p:nvGrpSpPr>
        <p:grpSpPr>
          <a:xfrm>
            <a:off x="9767395" y="4819540"/>
            <a:ext cx="685800" cy="685800"/>
            <a:chOff x="3124199" y="4236163"/>
            <a:chExt cx="685800" cy="685800"/>
          </a:xfrm>
        </p:grpSpPr>
        <p:sp>
          <p:nvSpPr>
            <p:cNvPr id="27" name="Oval 26">
              <a:extLst>
                <a:ext uri="{FF2B5EF4-FFF2-40B4-BE49-F238E27FC236}">
                  <a16:creationId xmlns:a16="http://schemas.microsoft.com/office/drawing/2014/main" id="{3578CE0B-2E67-4505-927D-2695B3166683}"/>
                </a:ext>
              </a:extLst>
            </p:cNvPr>
            <p:cNvSpPr>
              <a:spLocks noChangeAspect="1"/>
            </p:cNvSpPr>
            <p:nvPr/>
          </p:nvSpPr>
          <p:spPr>
            <a:xfrm>
              <a:off x="3124199" y="4236163"/>
              <a:ext cx="685800" cy="68580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oup 27">
              <a:extLst>
                <a:ext uri="{FF2B5EF4-FFF2-40B4-BE49-F238E27FC236}">
                  <a16:creationId xmlns:a16="http://schemas.microsoft.com/office/drawing/2014/main" id="{AB63D064-1FB7-4933-8CCB-375344C69016}"/>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29" name="Freeform 45">
                <a:extLst>
                  <a:ext uri="{FF2B5EF4-FFF2-40B4-BE49-F238E27FC236}">
                    <a16:creationId xmlns:a16="http://schemas.microsoft.com/office/drawing/2014/main" id="{2E12C49D-5B7E-46F1-AD0B-B93078004351}"/>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0" name="Freeform 46">
                <a:extLst>
                  <a:ext uri="{FF2B5EF4-FFF2-40B4-BE49-F238E27FC236}">
                    <a16:creationId xmlns:a16="http://schemas.microsoft.com/office/drawing/2014/main" id="{329226B2-3FC5-487A-9F7F-F21E42F1F0C5}"/>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Freeform 47">
                <a:extLst>
                  <a:ext uri="{FF2B5EF4-FFF2-40B4-BE49-F238E27FC236}">
                    <a16:creationId xmlns:a16="http://schemas.microsoft.com/office/drawing/2014/main" id="{E422E8D8-938E-4788-B278-BC651A0EA956}"/>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8">
                <a:extLst>
                  <a:ext uri="{FF2B5EF4-FFF2-40B4-BE49-F238E27FC236}">
                    <a16:creationId xmlns:a16="http://schemas.microsoft.com/office/drawing/2014/main" id="{442BB39C-53D6-42B7-9405-4C1C29815345}"/>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3" name="Freeform 49">
                <a:extLst>
                  <a:ext uri="{FF2B5EF4-FFF2-40B4-BE49-F238E27FC236}">
                    <a16:creationId xmlns:a16="http://schemas.microsoft.com/office/drawing/2014/main" id="{740BFC09-B777-4C79-A46A-FD258421C0A1}"/>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4" name="Freeform 50">
                <a:extLst>
                  <a:ext uri="{FF2B5EF4-FFF2-40B4-BE49-F238E27FC236}">
                    <a16:creationId xmlns:a16="http://schemas.microsoft.com/office/drawing/2014/main" id="{B517CADB-4BB7-4CA8-9AB9-77BF0FBB0669}"/>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Tree>
    <p:extLst>
      <p:ext uri="{BB962C8B-B14F-4D97-AF65-F5344CB8AC3E}">
        <p14:creationId xmlns:p14="http://schemas.microsoft.com/office/powerpoint/2010/main" val="2023706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right)">
                                      <p:cBhvr>
                                        <p:cTn id="11" dur="750"/>
                                        <p:tgtEl>
                                          <p:spTgt spid="36"/>
                                        </p:tgtEl>
                                      </p:cBhvr>
                                    </p:animEffect>
                                  </p:childTnLst>
                                </p:cTn>
                              </p:par>
                              <p:par>
                                <p:cTn id="12" presetID="22" presetClass="entr" presetSubtype="8" fill="hold"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750"/>
                                        <p:tgtEl>
                                          <p:spTgt spid="37"/>
                                        </p:tgtEl>
                                      </p:cBhvr>
                                    </p:animEffect>
                                  </p:childTnLst>
                                </p:cTn>
                              </p:par>
                            </p:childTnLst>
                          </p:cTn>
                        </p:par>
                        <p:par>
                          <p:cTn id="15" fill="hold">
                            <p:stCondLst>
                              <p:cond delay="1250"/>
                            </p:stCondLst>
                            <p:childTnLst>
                              <p:par>
                                <p:cTn id="16" presetID="2" presetClass="entr" presetSubtype="1"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additive="base">
                                        <p:cTn id="18" dur="500" fill="hold"/>
                                        <p:tgtEl>
                                          <p:spTgt spid="11"/>
                                        </p:tgtEl>
                                        <p:attrNameLst>
                                          <p:attrName>ppt_x</p:attrName>
                                        </p:attrNameLst>
                                      </p:cBhvr>
                                      <p:tavLst>
                                        <p:tav tm="0">
                                          <p:val>
                                            <p:strVal val="#ppt_x"/>
                                          </p:val>
                                        </p:tav>
                                        <p:tav tm="100000">
                                          <p:val>
                                            <p:strVal val="#ppt_x"/>
                                          </p:val>
                                        </p:tav>
                                      </p:tavLst>
                                    </p:anim>
                                    <p:anim calcmode="lin" valueType="num">
                                      <p:cBhvr additive="base">
                                        <p:cTn id="19" dur="500" fill="hold"/>
                                        <p:tgtEl>
                                          <p:spTgt spid="11"/>
                                        </p:tgtEl>
                                        <p:attrNameLst>
                                          <p:attrName>ppt_y</p:attrName>
                                        </p:attrNameLst>
                                      </p:cBhvr>
                                      <p:tavLst>
                                        <p:tav tm="0">
                                          <p:val>
                                            <p:strVal val="0-#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14"/>
                                        </p:tgtEl>
                                        <p:attrNameLst>
                                          <p:attrName>style.visibility</p:attrName>
                                        </p:attrNameLst>
                                      </p:cBhvr>
                                      <p:to>
                                        <p:strVal val="visible"/>
                                      </p:to>
                                    </p:set>
                                    <p:anim calcmode="lin" valueType="num">
                                      <p:cBhvr additive="base">
                                        <p:cTn id="22" dur="500" fill="hold"/>
                                        <p:tgtEl>
                                          <p:spTgt spid="14"/>
                                        </p:tgtEl>
                                        <p:attrNameLst>
                                          <p:attrName>ppt_x</p:attrName>
                                        </p:attrNameLst>
                                      </p:cBhvr>
                                      <p:tavLst>
                                        <p:tav tm="0">
                                          <p:val>
                                            <p:strVal val="#ppt_x"/>
                                          </p:val>
                                        </p:tav>
                                        <p:tav tm="100000">
                                          <p:val>
                                            <p:strVal val="#ppt_x"/>
                                          </p:val>
                                        </p:tav>
                                      </p:tavLst>
                                    </p:anim>
                                    <p:anim calcmode="lin" valueType="num">
                                      <p:cBhvr additive="base">
                                        <p:cTn id="23" dur="500" fill="hold"/>
                                        <p:tgtEl>
                                          <p:spTgt spid="14"/>
                                        </p:tgtEl>
                                        <p:attrNameLst>
                                          <p:attrName>ppt_y</p:attrName>
                                        </p:attrNameLst>
                                      </p:cBhvr>
                                      <p:tavLst>
                                        <p:tav tm="0">
                                          <p:val>
                                            <p:strVal val="1+#ppt_h/2"/>
                                          </p:val>
                                        </p:tav>
                                        <p:tav tm="100000">
                                          <p:val>
                                            <p:strVal val="#ppt_y"/>
                                          </p:val>
                                        </p:tav>
                                      </p:tavLst>
                                    </p:anim>
                                  </p:childTnLst>
                                </p:cTn>
                              </p:par>
                            </p:childTnLst>
                          </p:cTn>
                        </p:par>
                        <p:par>
                          <p:cTn id="24" fill="hold">
                            <p:stCondLst>
                              <p:cond delay="1750"/>
                            </p:stCondLst>
                            <p:childTnLst>
                              <p:par>
                                <p:cTn id="25" presetID="53" presetClass="entr" presetSubtype="16"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p:cTn id="27" dur="500" fill="hold"/>
                                        <p:tgtEl>
                                          <p:spTgt spid="20"/>
                                        </p:tgtEl>
                                        <p:attrNameLst>
                                          <p:attrName>ppt_w</p:attrName>
                                        </p:attrNameLst>
                                      </p:cBhvr>
                                      <p:tavLst>
                                        <p:tav tm="0">
                                          <p:val>
                                            <p:fltVal val="0"/>
                                          </p:val>
                                        </p:tav>
                                        <p:tav tm="100000">
                                          <p:val>
                                            <p:strVal val="#ppt_w"/>
                                          </p:val>
                                        </p:tav>
                                      </p:tavLst>
                                    </p:anim>
                                    <p:anim calcmode="lin" valueType="num">
                                      <p:cBhvr>
                                        <p:cTn id="28" dur="500" fill="hold"/>
                                        <p:tgtEl>
                                          <p:spTgt spid="20"/>
                                        </p:tgtEl>
                                        <p:attrNameLst>
                                          <p:attrName>ppt_h</p:attrName>
                                        </p:attrNameLst>
                                      </p:cBhvr>
                                      <p:tavLst>
                                        <p:tav tm="0">
                                          <p:val>
                                            <p:fltVal val="0"/>
                                          </p:val>
                                        </p:tav>
                                        <p:tav tm="100000">
                                          <p:val>
                                            <p:strVal val="#ppt_h"/>
                                          </p:val>
                                        </p:tav>
                                      </p:tavLst>
                                    </p:anim>
                                    <p:animEffect transition="in" filter="fade">
                                      <p:cBhvr>
                                        <p:cTn id="29" dur="500"/>
                                        <p:tgtEl>
                                          <p:spTgt spid="20"/>
                                        </p:tgtEl>
                                      </p:cBhvr>
                                    </p:animEffect>
                                  </p:childTnLst>
                                </p:cTn>
                              </p:par>
                            </p:childTnLst>
                          </p:cTn>
                        </p:par>
                        <p:par>
                          <p:cTn id="30" fill="hold">
                            <p:stCondLst>
                              <p:cond delay="2250"/>
                            </p:stCondLst>
                            <p:childTnLst>
                              <p:par>
                                <p:cTn id="31" presetID="22" presetClass="entr" presetSubtype="2" fill="hold" nodeType="afterEffect">
                                  <p:stCondLst>
                                    <p:cond delay="250"/>
                                  </p:stCondLst>
                                  <p:childTnLst>
                                    <p:set>
                                      <p:cBhvr>
                                        <p:cTn id="32" dur="1" fill="hold">
                                          <p:stCondLst>
                                            <p:cond delay="0"/>
                                          </p:stCondLst>
                                        </p:cTn>
                                        <p:tgtEl>
                                          <p:spTgt spid="43"/>
                                        </p:tgtEl>
                                        <p:attrNameLst>
                                          <p:attrName>style.visibility</p:attrName>
                                        </p:attrNameLst>
                                      </p:cBhvr>
                                      <p:to>
                                        <p:strVal val="visible"/>
                                      </p:to>
                                    </p:set>
                                    <p:animEffect transition="in" filter="wipe(right)">
                                      <p:cBhvr>
                                        <p:cTn id="33" dur="750"/>
                                        <p:tgtEl>
                                          <p:spTgt spid="43"/>
                                        </p:tgtEl>
                                      </p:cBhvr>
                                    </p:animEffect>
                                  </p:childTnLst>
                                </p:cTn>
                              </p:par>
                              <p:par>
                                <p:cTn id="34" presetID="22" presetClass="entr" presetSubtype="8" fill="hold" nodeType="withEffect">
                                  <p:stCondLst>
                                    <p:cond delay="250"/>
                                  </p:stCondLst>
                                  <p:childTnLst>
                                    <p:set>
                                      <p:cBhvr>
                                        <p:cTn id="35" dur="1" fill="hold">
                                          <p:stCondLst>
                                            <p:cond delay="0"/>
                                          </p:stCondLst>
                                        </p:cTn>
                                        <p:tgtEl>
                                          <p:spTgt spid="38"/>
                                        </p:tgtEl>
                                        <p:attrNameLst>
                                          <p:attrName>style.visibility</p:attrName>
                                        </p:attrNameLst>
                                      </p:cBhvr>
                                      <p:to>
                                        <p:strVal val="visible"/>
                                      </p:to>
                                    </p:set>
                                    <p:animEffect transition="in" filter="wipe(left)">
                                      <p:cBhvr>
                                        <p:cTn id="36" dur="750"/>
                                        <p:tgtEl>
                                          <p:spTgt spid="38"/>
                                        </p:tgtEl>
                                      </p:cBhvr>
                                    </p:animEffect>
                                  </p:childTnLst>
                                </p:cTn>
                              </p:par>
                            </p:childTnLst>
                          </p:cTn>
                        </p:par>
                        <p:par>
                          <p:cTn id="37" fill="hold">
                            <p:stCondLst>
                              <p:cond delay="3250"/>
                            </p:stCondLst>
                            <p:childTnLst>
                              <p:par>
                                <p:cTn id="38" presetID="2" presetClass="entr" presetSubtype="1" fill="hold" grpId="0" nodeType="afterEffect">
                                  <p:stCondLst>
                                    <p:cond delay="0"/>
                                  </p:stCondLst>
                                  <p:childTnLst>
                                    <p:set>
                                      <p:cBhvr>
                                        <p:cTn id="39" dur="1" fill="hold">
                                          <p:stCondLst>
                                            <p:cond delay="0"/>
                                          </p:stCondLst>
                                        </p:cTn>
                                        <p:tgtEl>
                                          <p:spTgt spid="42"/>
                                        </p:tgtEl>
                                        <p:attrNameLst>
                                          <p:attrName>style.visibility</p:attrName>
                                        </p:attrNameLst>
                                      </p:cBhvr>
                                      <p:to>
                                        <p:strVal val="visible"/>
                                      </p:to>
                                    </p:set>
                                    <p:anim calcmode="lin" valueType="num">
                                      <p:cBhvr additive="base">
                                        <p:cTn id="40" dur="500" fill="hold"/>
                                        <p:tgtEl>
                                          <p:spTgt spid="42"/>
                                        </p:tgtEl>
                                        <p:attrNameLst>
                                          <p:attrName>ppt_x</p:attrName>
                                        </p:attrNameLst>
                                      </p:cBhvr>
                                      <p:tavLst>
                                        <p:tav tm="0">
                                          <p:val>
                                            <p:strVal val="#ppt_x"/>
                                          </p:val>
                                        </p:tav>
                                        <p:tav tm="100000">
                                          <p:val>
                                            <p:strVal val="#ppt_x"/>
                                          </p:val>
                                        </p:tav>
                                      </p:tavLst>
                                    </p:anim>
                                    <p:anim calcmode="lin" valueType="num">
                                      <p:cBhvr additive="base">
                                        <p:cTn id="41" dur="500" fill="hold"/>
                                        <p:tgtEl>
                                          <p:spTgt spid="42"/>
                                        </p:tgtEl>
                                        <p:attrNameLst>
                                          <p:attrName>ppt_y</p:attrName>
                                        </p:attrNameLst>
                                      </p:cBhvr>
                                      <p:tavLst>
                                        <p:tav tm="0">
                                          <p:val>
                                            <p:strVal val="0-#ppt_h/2"/>
                                          </p:val>
                                        </p:tav>
                                        <p:tav tm="100000">
                                          <p:val>
                                            <p:strVal val="#ppt_y"/>
                                          </p:val>
                                        </p:tav>
                                      </p:tavLst>
                                    </p:anim>
                                  </p:childTnLst>
                                </p:cTn>
                              </p:par>
                              <p:par>
                                <p:cTn id="42" presetID="2" presetClass="entr" presetSubtype="4"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 calcmode="lin" valueType="num">
                                      <p:cBhvr additive="base">
                                        <p:cTn id="44" dur="500" fill="hold"/>
                                        <p:tgtEl>
                                          <p:spTgt spid="41"/>
                                        </p:tgtEl>
                                        <p:attrNameLst>
                                          <p:attrName>ppt_x</p:attrName>
                                        </p:attrNameLst>
                                      </p:cBhvr>
                                      <p:tavLst>
                                        <p:tav tm="0">
                                          <p:val>
                                            <p:strVal val="#ppt_x"/>
                                          </p:val>
                                        </p:tav>
                                        <p:tav tm="100000">
                                          <p:val>
                                            <p:strVal val="#ppt_x"/>
                                          </p:val>
                                        </p:tav>
                                      </p:tavLst>
                                    </p:anim>
                                    <p:anim calcmode="lin" valueType="num">
                                      <p:cBhvr additive="base">
                                        <p:cTn id="45" dur="500" fill="hold"/>
                                        <p:tgtEl>
                                          <p:spTgt spid="41"/>
                                        </p:tgtEl>
                                        <p:attrNameLst>
                                          <p:attrName>ppt_y</p:attrName>
                                        </p:attrNameLst>
                                      </p:cBhvr>
                                      <p:tavLst>
                                        <p:tav tm="0">
                                          <p:val>
                                            <p:strVal val="1+#ppt_h/2"/>
                                          </p:val>
                                        </p:tav>
                                        <p:tav tm="100000">
                                          <p:val>
                                            <p:strVal val="#ppt_y"/>
                                          </p:val>
                                        </p:tav>
                                      </p:tavLst>
                                    </p:anim>
                                  </p:childTnLst>
                                </p:cTn>
                              </p:par>
                            </p:childTnLst>
                          </p:cTn>
                        </p:par>
                        <p:par>
                          <p:cTn id="46" fill="hold">
                            <p:stCondLst>
                              <p:cond delay="3750"/>
                            </p:stCondLst>
                            <p:childTnLst>
                              <p:par>
                                <p:cTn id="47" presetID="53" presetClass="entr" presetSubtype="16"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4250"/>
                            </p:stCondLst>
                            <p:childTnLst>
                              <p:par>
                                <p:cTn id="53" presetID="22" presetClass="entr" presetSubtype="2" fill="hold" nodeType="afterEffect">
                                  <p:stCondLst>
                                    <p:cond delay="250"/>
                                  </p:stCondLst>
                                  <p:childTnLst>
                                    <p:set>
                                      <p:cBhvr>
                                        <p:cTn id="54" dur="1" fill="hold">
                                          <p:stCondLst>
                                            <p:cond delay="0"/>
                                          </p:stCondLst>
                                        </p:cTn>
                                        <p:tgtEl>
                                          <p:spTgt spid="51"/>
                                        </p:tgtEl>
                                        <p:attrNameLst>
                                          <p:attrName>style.visibility</p:attrName>
                                        </p:attrNameLst>
                                      </p:cBhvr>
                                      <p:to>
                                        <p:strVal val="visible"/>
                                      </p:to>
                                    </p:set>
                                    <p:animEffect transition="in" filter="wipe(right)">
                                      <p:cBhvr>
                                        <p:cTn id="55" dur="750"/>
                                        <p:tgtEl>
                                          <p:spTgt spid="51"/>
                                        </p:tgtEl>
                                      </p:cBhvr>
                                    </p:animEffect>
                                  </p:childTnLst>
                                </p:cTn>
                              </p:par>
                              <p:par>
                                <p:cTn id="56" presetID="22" presetClass="entr" presetSubtype="8" fill="hold" nodeType="withEffect">
                                  <p:stCondLst>
                                    <p:cond delay="250"/>
                                  </p:stCondLst>
                                  <p:childTnLst>
                                    <p:set>
                                      <p:cBhvr>
                                        <p:cTn id="57" dur="1" fill="hold">
                                          <p:stCondLst>
                                            <p:cond delay="0"/>
                                          </p:stCondLst>
                                        </p:cTn>
                                        <p:tgtEl>
                                          <p:spTgt spid="46"/>
                                        </p:tgtEl>
                                        <p:attrNameLst>
                                          <p:attrName>style.visibility</p:attrName>
                                        </p:attrNameLst>
                                      </p:cBhvr>
                                      <p:to>
                                        <p:strVal val="visible"/>
                                      </p:to>
                                    </p:set>
                                    <p:animEffect transition="in" filter="wipe(left)">
                                      <p:cBhvr>
                                        <p:cTn id="58" dur="750"/>
                                        <p:tgtEl>
                                          <p:spTgt spid="46"/>
                                        </p:tgtEl>
                                      </p:cBhvr>
                                    </p:animEffect>
                                  </p:childTnLst>
                                </p:cTn>
                              </p:par>
                            </p:childTnLst>
                          </p:cTn>
                        </p:par>
                        <p:par>
                          <p:cTn id="59" fill="hold">
                            <p:stCondLst>
                              <p:cond delay="5250"/>
                            </p:stCondLst>
                            <p:childTnLst>
                              <p:par>
                                <p:cTn id="60" presetID="2" presetClass="entr" presetSubtype="1" fill="hold" grpId="0" nodeType="afterEffect">
                                  <p:stCondLst>
                                    <p:cond delay="0"/>
                                  </p:stCondLst>
                                  <p:childTnLst>
                                    <p:set>
                                      <p:cBhvr>
                                        <p:cTn id="61" dur="1" fill="hold">
                                          <p:stCondLst>
                                            <p:cond delay="0"/>
                                          </p:stCondLst>
                                        </p:cTn>
                                        <p:tgtEl>
                                          <p:spTgt spid="50"/>
                                        </p:tgtEl>
                                        <p:attrNameLst>
                                          <p:attrName>style.visibility</p:attrName>
                                        </p:attrNameLst>
                                      </p:cBhvr>
                                      <p:to>
                                        <p:strVal val="visible"/>
                                      </p:to>
                                    </p:set>
                                    <p:anim calcmode="lin" valueType="num">
                                      <p:cBhvr additive="base">
                                        <p:cTn id="62" dur="500" fill="hold"/>
                                        <p:tgtEl>
                                          <p:spTgt spid="50"/>
                                        </p:tgtEl>
                                        <p:attrNameLst>
                                          <p:attrName>ppt_x</p:attrName>
                                        </p:attrNameLst>
                                      </p:cBhvr>
                                      <p:tavLst>
                                        <p:tav tm="0">
                                          <p:val>
                                            <p:strVal val="#ppt_x"/>
                                          </p:val>
                                        </p:tav>
                                        <p:tav tm="100000">
                                          <p:val>
                                            <p:strVal val="#ppt_x"/>
                                          </p:val>
                                        </p:tav>
                                      </p:tavLst>
                                    </p:anim>
                                    <p:anim calcmode="lin" valueType="num">
                                      <p:cBhvr additive="base">
                                        <p:cTn id="63" dur="500" fill="hold"/>
                                        <p:tgtEl>
                                          <p:spTgt spid="50"/>
                                        </p:tgtEl>
                                        <p:attrNameLst>
                                          <p:attrName>ppt_y</p:attrName>
                                        </p:attrNameLst>
                                      </p:cBhvr>
                                      <p:tavLst>
                                        <p:tav tm="0">
                                          <p:val>
                                            <p:strVal val="0-#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 calcmode="lin" valueType="num">
                                      <p:cBhvr additive="base">
                                        <p:cTn id="66" dur="500" fill="hold"/>
                                        <p:tgtEl>
                                          <p:spTgt spid="49"/>
                                        </p:tgtEl>
                                        <p:attrNameLst>
                                          <p:attrName>ppt_x</p:attrName>
                                        </p:attrNameLst>
                                      </p:cBhvr>
                                      <p:tavLst>
                                        <p:tav tm="0">
                                          <p:val>
                                            <p:strVal val="#ppt_x"/>
                                          </p:val>
                                        </p:tav>
                                        <p:tav tm="100000">
                                          <p:val>
                                            <p:strVal val="#ppt_x"/>
                                          </p:val>
                                        </p:tav>
                                      </p:tavLst>
                                    </p:anim>
                                    <p:anim calcmode="lin" valueType="num">
                                      <p:cBhvr additive="base">
                                        <p:cTn id="67" dur="500" fill="hold"/>
                                        <p:tgtEl>
                                          <p:spTgt spid="49"/>
                                        </p:tgtEl>
                                        <p:attrNameLst>
                                          <p:attrName>ppt_y</p:attrName>
                                        </p:attrNameLst>
                                      </p:cBhvr>
                                      <p:tavLst>
                                        <p:tav tm="0">
                                          <p:val>
                                            <p:strVal val="1+#ppt_h/2"/>
                                          </p:val>
                                        </p:tav>
                                        <p:tav tm="100000">
                                          <p:val>
                                            <p:strVal val="#ppt_y"/>
                                          </p:val>
                                        </p:tav>
                                      </p:tavLst>
                                    </p:anim>
                                  </p:childTnLst>
                                </p:cTn>
                              </p:par>
                            </p:childTnLst>
                          </p:cTn>
                        </p:par>
                        <p:par>
                          <p:cTn id="68" fill="hold">
                            <p:stCondLst>
                              <p:cond delay="5750"/>
                            </p:stCondLst>
                            <p:childTnLst>
                              <p:par>
                                <p:cTn id="69" presetID="53" presetClass="entr" presetSubtype="16" fill="hold" nodeType="after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p:cTn id="71" dur="500" fill="hold"/>
                                        <p:tgtEl>
                                          <p:spTgt spid="26"/>
                                        </p:tgtEl>
                                        <p:attrNameLst>
                                          <p:attrName>ppt_w</p:attrName>
                                        </p:attrNameLst>
                                      </p:cBhvr>
                                      <p:tavLst>
                                        <p:tav tm="0">
                                          <p:val>
                                            <p:fltVal val="0"/>
                                          </p:val>
                                        </p:tav>
                                        <p:tav tm="100000">
                                          <p:val>
                                            <p:strVal val="#ppt_w"/>
                                          </p:val>
                                        </p:tav>
                                      </p:tavLst>
                                    </p:anim>
                                    <p:anim calcmode="lin" valueType="num">
                                      <p:cBhvr>
                                        <p:cTn id="72" dur="500" fill="hold"/>
                                        <p:tgtEl>
                                          <p:spTgt spid="26"/>
                                        </p:tgtEl>
                                        <p:attrNameLst>
                                          <p:attrName>ppt_h</p:attrName>
                                        </p:attrNameLst>
                                      </p:cBhvr>
                                      <p:tavLst>
                                        <p:tav tm="0">
                                          <p:val>
                                            <p:fltVal val="0"/>
                                          </p:val>
                                        </p:tav>
                                        <p:tav tm="100000">
                                          <p:val>
                                            <p:strVal val="#ppt_h"/>
                                          </p:val>
                                        </p:tav>
                                      </p:tavLst>
                                    </p:anim>
                                    <p:animEffect transition="in" filter="fade">
                                      <p:cBhvr>
                                        <p:cTn id="7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1" grpId="0" animBg="1"/>
      <p:bldP spid="41" grpId="0" animBg="1"/>
      <p:bldP spid="42" grpId="0" animBg="1"/>
      <p:bldP spid="49" grpId="0" animBg="1"/>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27" name="Freeform: Shape 126">
            <a:extLst>
              <a:ext uri="{FF2B5EF4-FFF2-40B4-BE49-F238E27FC236}">
                <a16:creationId xmlns:a16="http://schemas.microsoft.com/office/drawing/2014/main" id="{C19682B4-26B9-4DA3-B9FF-6C25E0FEA2EC}"/>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solidFill>
            <a:srgbClr val="2C37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AE0D2FB3-A017-4D85-859C-BF8CACD4E9C8}"/>
              </a:ext>
            </a:extLst>
          </p:cNvPr>
          <p:cNvSpPr/>
          <p:nvPr/>
        </p:nvSpPr>
        <p:spPr>
          <a:xfrm>
            <a:off x="9859381" y="4127064"/>
            <a:ext cx="1687862" cy="731520"/>
          </a:xfrm>
          <a:custGeom>
            <a:avLst/>
            <a:gdLst>
              <a:gd name="connsiteX0" fmla="*/ 1322102 w 1687862"/>
              <a:gd name="connsiteY0" fmla="*/ 0 h 731520"/>
              <a:gd name="connsiteX1" fmla="*/ 1687862 w 1687862"/>
              <a:gd name="connsiteY1" fmla="*/ 365760 h 731520"/>
              <a:gd name="connsiteX2" fmla="*/ 1322102 w 1687862"/>
              <a:gd name="connsiteY2" fmla="*/ 731520 h 731520"/>
              <a:gd name="connsiteX3" fmla="*/ 985085 w 1687862"/>
              <a:gd name="connsiteY3" fmla="*/ 508131 h 731520"/>
              <a:gd name="connsiteX4" fmla="*/ 982187 w 1687862"/>
              <a:gd name="connsiteY4" fmla="*/ 493776 h 731520"/>
              <a:gd name="connsiteX5" fmla="*/ 0 w 1687862"/>
              <a:gd name="connsiteY5" fmla="*/ 493776 h 731520"/>
              <a:gd name="connsiteX6" fmla="*/ 0 w 1687862"/>
              <a:gd name="connsiteY6" fmla="*/ 237744 h 731520"/>
              <a:gd name="connsiteX7" fmla="*/ 982187 w 1687862"/>
              <a:gd name="connsiteY7" fmla="*/ 237744 h 731520"/>
              <a:gd name="connsiteX8" fmla="*/ 985085 w 1687862"/>
              <a:gd name="connsiteY8" fmla="*/ 223389 h 731520"/>
              <a:gd name="connsiteX9" fmla="*/ 1322102 w 1687862"/>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87862" h="731520">
                <a:moveTo>
                  <a:pt x="1322102" y="0"/>
                </a:moveTo>
                <a:cubicBezTo>
                  <a:pt x="1524106" y="0"/>
                  <a:pt x="1687862" y="163756"/>
                  <a:pt x="1687862" y="365760"/>
                </a:cubicBezTo>
                <a:cubicBezTo>
                  <a:pt x="1687862" y="567764"/>
                  <a:pt x="1524106" y="731520"/>
                  <a:pt x="1322102" y="731520"/>
                </a:cubicBezTo>
                <a:cubicBezTo>
                  <a:pt x="1170599" y="731520"/>
                  <a:pt x="1040610" y="639408"/>
                  <a:pt x="985085" y="508131"/>
                </a:cubicBezTo>
                <a:lnTo>
                  <a:pt x="982187" y="493776"/>
                </a:lnTo>
                <a:lnTo>
                  <a:pt x="0" y="493776"/>
                </a:lnTo>
                <a:lnTo>
                  <a:pt x="0" y="237744"/>
                </a:lnTo>
                <a:lnTo>
                  <a:pt x="982187" y="237744"/>
                </a:lnTo>
                <a:lnTo>
                  <a:pt x="985085" y="223389"/>
                </a:lnTo>
                <a:cubicBezTo>
                  <a:pt x="1040610" y="92113"/>
                  <a:pt x="1170599" y="0"/>
                  <a:pt x="1322102" y="0"/>
                </a:cubicBezTo>
                <a:close/>
              </a:path>
            </a:pathLst>
          </a:custGeom>
          <a:solidFill>
            <a:srgbClr val="69696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786E02DF-81C2-40F0-BE1B-6956C6A21388}"/>
              </a:ext>
            </a:extLst>
          </p:cNvPr>
          <p:cNvSpPr/>
          <p:nvPr/>
        </p:nvSpPr>
        <p:spPr>
          <a:xfrm>
            <a:off x="595386" y="4184148"/>
            <a:ext cx="1595908" cy="731520"/>
          </a:xfrm>
          <a:custGeom>
            <a:avLst/>
            <a:gdLst>
              <a:gd name="connsiteX0" fmla="*/ 365760 w 1595908"/>
              <a:gd name="connsiteY0" fmla="*/ 0 h 731520"/>
              <a:gd name="connsiteX1" fmla="*/ 702777 w 1595908"/>
              <a:gd name="connsiteY1" fmla="*/ 223389 h 731520"/>
              <a:gd name="connsiteX2" fmla="*/ 705675 w 1595908"/>
              <a:gd name="connsiteY2" fmla="*/ 237744 h 731520"/>
              <a:gd name="connsiteX3" fmla="*/ 1595908 w 1595908"/>
              <a:gd name="connsiteY3" fmla="*/ 237744 h 731520"/>
              <a:gd name="connsiteX4" fmla="*/ 1595908 w 1595908"/>
              <a:gd name="connsiteY4" fmla="*/ 493776 h 731520"/>
              <a:gd name="connsiteX5" fmla="*/ 705675 w 1595908"/>
              <a:gd name="connsiteY5" fmla="*/ 493776 h 731520"/>
              <a:gd name="connsiteX6" fmla="*/ 702777 w 1595908"/>
              <a:gd name="connsiteY6" fmla="*/ 508131 h 731520"/>
              <a:gd name="connsiteX7" fmla="*/ 365760 w 1595908"/>
              <a:gd name="connsiteY7" fmla="*/ 731520 h 731520"/>
              <a:gd name="connsiteX8" fmla="*/ 0 w 1595908"/>
              <a:gd name="connsiteY8" fmla="*/ 365760 h 731520"/>
              <a:gd name="connsiteX9" fmla="*/ 365760 w 1595908"/>
              <a:gd name="connsiteY9" fmla="*/ 0 h 731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95908" h="731520">
                <a:moveTo>
                  <a:pt x="365760" y="0"/>
                </a:moveTo>
                <a:cubicBezTo>
                  <a:pt x="517263" y="0"/>
                  <a:pt x="647252" y="92113"/>
                  <a:pt x="702777" y="223389"/>
                </a:cubicBezTo>
                <a:lnTo>
                  <a:pt x="705675" y="237744"/>
                </a:lnTo>
                <a:lnTo>
                  <a:pt x="1595908" y="237744"/>
                </a:lnTo>
                <a:lnTo>
                  <a:pt x="1595908" y="493776"/>
                </a:lnTo>
                <a:lnTo>
                  <a:pt x="705675" y="493776"/>
                </a:lnTo>
                <a:lnTo>
                  <a:pt x="702777" y="508131"/>
                </a:lnTo>
                <a:cubicBezTo>
                  <a:pt x="647252" y="639408"/>
                  <a:pt x="517263" y="731520"/>
                  <a:pt x="365760" y="731520"/>
                </a:cubicBezTo>
                <a:cubicBezTo>
                  <a:pt x="163756" y="731520"/>
                  <a:pt x="0" y="567764"/>
                  <a:pt x="0" y="365760"/>
                </a:cubicBezTo>
                <a:cubicBezTo>
                  <a:pt x="0" y="163756"/>
                  <a:pt x="163756" y="0"/>
                  <a:pt x="365760" y="0"/>
                </a:cubicBezTo>
                <a:close/>
              </a:path>
            </a:pathLst>
          </a:custGeom>
          <a:solidFill>
            <a:srgbClr val="CDCD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Shape 101">
            <a:extLst>
              <a:ext uri="{FF2B5EF4-FFF2-40B4-BE49-F238E27FC236}">
                <a16:creationId xmlns:a16="http://schemas.microsoft.com/office/drawing/2014/main" id="{5756BFFF-E86A-4F59-BE3A-B2ABBBBDE268}"/>
              </a:ext>
            </a:extLst>
          </p:cNvPr>
          <p:cNvSpPr/>
          <p:nvPr/>
        </p:nvSpPr>
        <p:spPr>
          <a:xfrm>
            <a:off x="2277860" y="2192959"/>
            <a:ext cx="2081488" cy="2480535"/>
          </a:xfrm>
          <a:custGeom>
            <a:avLst/>
            <a:gdLst>
              <a:gd name="connsiteX0" fmla="*/ 1372886 w 2081488"/>
              <a:gd name="connsiteY0" fmla="*/ 0 h 2480535"/>
              <a:gd name="connsiteX1" fmla="*/ 2081488 w 2081488"/>
              <a:gd name="connsiteY1" fmla="*/ 0 h 2480535"/>
              <a:gd name="connsiteX2" fmla="*/ 2081488 w 2081488"/>
              <a:gd name="connsiteY2" fmla="*/ 247215 h 2480535"/>
              <a:gd name="connsiteX3" fmla="*/ 1588851 w 2081488"/>
              <a:gd name="connsiteY3" fmla="*/ 247215 h 2480535"/>
              <a:gd name="connsiteX4" fmla="*/ 1337209 w 2081488"/>
              <a:gd name="connsiteY4" fmla="*/ 498857 h 2480535"/>
              <a:gd name="connsiteX5" fmla="*/ 1337209 w 2081488"/>
              <a:gd name="connsiteY5" fmla="*/ 1850954 h 2480535"/>
              <a:gd name="connsiteX6" fmla="*/ 1337293 w 2081488"/>
              <a:gd name="connsiteY6" fmla="*/ 1851793 h 2480535"/>
              <a:gd name="connsiteX7" fmla="*/ 1333665 w 2081488"/>
              <a:gd name="connsiteY7" fmla="*/ 1851427 h 2480535"/>
              <a:gd name="connsiteX8" fmla="*/ 1333665 w 2081488"/>
              <a:gd name="connsiteY8" fmla="*/ 2171299 h 2480535"/>
              <a:gd name="connsiteX9" fmla="*/ 1024429 w 2081488"/>
              <a:gd name="connsiteY9" fmla="*/ 2480535 h 2480535"/>
              <a:gd name="connsiteX10" fmla="*/ 0 w 2081488"/>
              <a:gd name="connsiteY10" fmla="*/ 2480535 h 2480535"/>
              <a:gd name="connsiteX11" fmla="*/ 0 w 2081488"/>
              <a:gd name="connsiteY11" fmla="*/ 2233320 h 2480535"/>
              <a:gd name="connsiteX12" fmla="*/ 808466 w 2081488"/>
              <a:gd name="connsiteY12" fmla="*/ 2233320 h 2480535"/>
              <a:gd name="connsiteX13" fmla="*/ 1060108 w 2081488"/>
              <a:gd name="connsiteY13" fmla="*/ 1981678 h 2480535"/>
              <a:gd name="connsiteX14" fmla="*/ 1060108 w 2081488"/>
              <a:gd name="connsiteY14" fmla="*/ 629581 h 2480535"/>
              <a:gd name="connsiteX15" fmla="*/ 1060022 w 2081488"/>
              <a:gd name="connsiteY15" fmla="*/ 628742 h 2480535"/>
              <a:gd name="connsiteX16" fmla="*/ 1063650 w 2081488"/>
              <a:gd name="connsiteY16" fmla="*/ 629108 h 2480535"/>
              <a:gd name="connsiteX17" fmla="*/ 1063650 w 2081488"/>
              <a:gd name="connsiteY17" fmla="*/ 309236 h 2480535"/>
              <a:gd name="connsiteX18" fmla="*/ 1372886 w 2081488"/>
              <a:gd name="connsiteY18" fmla="*/ 0 h 2480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081488" h="2480535">
                <a:moveTo>
                  <a:pt x="1372886" y="0"/>
                </a:moveTo>
                <a:lnTo>
                  <a:pt x="2081488" y="0"/>
                </a:lnTo>
                <a:lnTo>
                  <a:pt x="2081488" y="247215"/>
                </a:lnTo>
                <a:lnTo>
                  <a:pt x="1588851" y="247215"/>
                </a:lnTo>
                <a:cubicBezTo>
                  <a:pt x="1449872" y="247215"/>
                  <a:pt x="1337209" y="359879"/>
                  <a:pt x="1337209" y="498857"/>
                </a:cubicBezTo>
                <a:lnTo>
                  <a:pt x="1337209" y="1850954"/>
                </a:lnTo>
                <a:lnTo>
                  <a:pt x="1337293" y="1851793"/>
                </a:lnTo>
                <a:lnTo>
                  <a:pt x="1333665" y="1851427"/>
                </a:lnTo>
                <a:lnTo>
                  <a:pt x="1333665" y="2171299"/>
                </a:lnTo>
                <a:cubicBezTo>
                  <a:pt x="1333665" y="2342085"/>
                  <a:pt x="1195215" y="2480535"/>
                  <a:pt x="1024429" y="2480535"/>
                </a:cubicBezTo>
                <a:lnTo>
                  <a:pt x="0" y="2480535"/>
                </a:lnTo>
                <a:lnTo>
                  <a:pt x="0" y="2233320"/>
                </a:lnTo>
                <a:lnTo>
                  <a:pt x="808466" y="2233320"/>
                </a:lnTo>
                <a:cubicBezTo>
                  <a:pt x="947443" y="2233320"/>
                  <a:pt x="1060108" y="2120656"/>
                  <a:pt x="1060108" y="1981678"/>
                </a:cubicBezTo>
                <a:lnTo>
                  <a:pt x="1060108" y="629581"/>
                </a:lnTo>
                <a:lnTo>
                  <a:pt x="1060022" y="628742"/>
                </a:lnTo>
                <a:lnTo>
                  <a:pt x="1063650" y="629108"/>
                </a:lnTo>
                <a:lnTo>
                  <a:pt x="1063650" y="309236"/>
                </a:lnTo>
                <a:cubicBezTo>
                  <a:pt x="1063650" y="138450"/>
                  <a:pt x="1202101" y="0"/>
                  <a:pt x="1372886" y="0"/>
                </a:cubicBezTo>
                <a:close/>
              </a:path>
            </a:pathLst>
          </a:custGeom>
          <a:solidFill>
            <a:srgbClr val="B9B9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Freeform: Shape 95">
            <a:extLst>
              <a:ext uri="{FF2B5EF4-FFF2-40B4-BE49-F238E27FC236}">
                <a16:creationId xmlns:a16="http://schemas.microsoft.com/office/drawing/2014/main" id="{54EBFBDD-E471-4842-9C39-36E32B7F0158}"/>
              </a:ext>
            </a:extLst>
          </p:cNvPr>
          <p:cNvSpPr/>
          <p:nvPr/>
        </p:nvSpPr>
        <p:spPr>
          <a:xfrm>
            <a:off x="4429184" y="2192958"/>
            <a:ext cx="1698508" cy="2482952"/>
          </a:xfrm>
          <a:custGeom>
            <a:avLst/>
            <a:gdLst>
              <a:gd name="connsiteX0" fmla="*/ 0 w 1698508"/>
              <a:gd name="connsiteY0" fmla="*/ 0 h 2482952"/>
              <a:gd name="connsiteX1" fmla="*/ 673554 w 1698508"/>
              <a:gd name="connsiteY1" fmla="*/ 0 h 2482952"/>
              <a:gd name="connsiteX2" fmla="*/ 976508 w 1698508"/>
              <a:gd name="connsiteY2" fmla="*/ 246914 h 2482952"/>
              <a:gd name="connsiteX3" fmla="*/ 981006 w 1698508"/>
              <a:gd name="connsiteY3" fmla="*/ 291539 h 2482952"/>
              <a:gd name="connsiteX4" fmla="*/ 981006 w 1698508"/>
              <a:gd name="connsiteY4" fmla="*/ 1556254 h 2482952"/>
              <a:gd name="connsiteX5" fmla="*/ 978590 w 1698508"/>
              <a:gd name="connsiteY5" fmla="*/ 1569944 h 2482952"/>
              <a:gd name="connsiteX6" fmla="*/ 978590 w 1698508"/>
              <a:gd name="connsiteY6" fmla="*/ 1984095 h 2482952"/>
              <a:gd name="connsiteX7" fmla="*/ 1230232 w 1698508"/>
              <a:gd name="connsiteY7" fmla="*/ 2235737 h 2482952"/>
              <a:gd name="connsiteX8" fmla="*/ 1698508 w 1698508"/>
              <a:gd name="connsiteY8" fmla="*/ 2235737 h 2482952"/>
              <a:gd name="connsiteX9" fmla="*/ 1698508 w 1698508"/>
              <a:gd name="connsiteY9" fmla="*/ 2482952 h 2482952"/>
              <a:gd name="connsiteX10" fmla="*/ 1011378 w 1698508"/>
              <a:gd name="connsiteY10" fmla="*/ 2482952 h 2482952"/>
              <a:gd name="connsiteX11" fmla="*/ 708425 w 1698508"/>
              <a:gd name="connsiteY11" fmla="*/ 2236038 h 2482952"/>
              <a:gd name="connsiteX12" fmla="*/ 707208 w 1698508"/>
              <a:gd name="connsiteY12" fmla="*/ 2223970 h 2482952"/>
              <a:gd name="connsiteX13" fmla="*/ 707208 w 1698508"/>
              <a:gd name="connsiteY13" fmla="*/ 530482 h 2482952"/>
              <a:gd name="connsiteX14" fmla="*/ 706342 w 1698508"/>
              <a:gd name="connsiteY14" fmla="*/ 521891 h 2482952"/>
              <a:gd name="connsiteX15" fmla="*/ 706342 w 1698508"/>
              <a:gd name="connsiteY15" fmla="*/ 498857 h 2482952"/>
              <a:gd name="connsiteX16" fmla="*/ 454700 w 1698508"/>
              <a:gd name="connsiteY16" fmla="*/ 247215 h 2482952"/>
              <a:gd name="connsiteX17" fmla="*/ 0 w 1698508"/>
              <a:gd name="connsiteY17" fmla="*/ 247215 h 248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8508" h="2482952">
                <a:moveTo>
                  <a:pt x="0" y="0"/>
                </a:moveTo>
                <a:lnTo>
                  <a:pt x="673554" y="0"/>
                </a:lnTo>
                <a:cubicBezTo>
                  <a:pt x="822992" y="0"/>
                  <a:pt x="947673" y="106001"/>
                  <a:pt x="976508" y="246914"/>
                </a:cubicBezTo>
                <a:lnTo>
                  <a:pt x="981006" y="291539"/>
                </a:lnTo>
                <a:lnTo>
                  <a:pt x="981006" y="1556254"/>
                </a:lnTo>
                <a:lnTo>
                  <a:pt x="978590" y="1569944"/>
                </a:lnTo>
                <a:lnTo>
                  <a:pt x="978590" y="1984095"/>
                </a:lnTo>
                <a:cubicBezTo>
                  <a:pt x="978590" y="2123073"/>
                  <a:pt x="1091254" y="2235737"/>
                  <a:pt x="1230232" y="2235737"/>
                </a:cubicBezTo>
                <a:lnTo>
                  <a:pt x="1698508" y="2235737"/>
                </a:lnTo>
                <a:lnTo>
                  <a:pt x="1698508" y="2482952"/>
                </a:lnTo>
                <a:lnTo>
                  <a:pt x="1011378" y="2482952"/>
                </a:lnTo>
                <a:cubicBezTo>
                  <a:pt x="861941" y="2482952"/>
                  <a:pt x="737260" y="2376951"/>
                  <a:pt x="708425" y="2236038"/>
                </a:cubicBezTo>
                <a:lnTo>
                  <a:pt x="707208" y="2223970"/>
                </a:lnTo>
                <a:lnTo>
                  <a:pt x="707208" y="530482"/>
                </a:lnTo>
                <a:lnTo>
                  <a:pt x="706342" y="521891"/>
                </a:lnTo>
                <a:lnTo>
                  <a:pt x="706342" y="498857"/>
                </a:lnTo>
                <a:cubicBezTo>
                  <a:pt x="706342" y="359879"/>
                  <a:pt x="593678" y="247215"/>
                  <a:pt x="454700" y="247215"/>
                </a:cubicBezTo>
                <a:lnTo>
                  <a:pt x="0" y="247215"/>
                </a:lnTo>
                <a:close/>
              </a:path>
            </a:pathLst>
          </a:custGeom>
          <a:solidFill>
            <a:srgbClr val="A5A5A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C38F5D45-D655-43EF-B7D8-949028166D8F}"/>
              </a:ext>
            </a:extLst>
          </p:cNvPr>
          <p:cNvSpPr/>
          <p:nvPr/>
        </p:nvSpPr>
        <p:spPr>
          <a:xfrm>
            <a:off x="6213750" y="2192957"/>
            <a:ext cx="1720723" cy="2482953"/>
          </a:xfrm>
          <a:custGeom>
            <a:avLst/>
            <a:gdLst>
              <a:gd name="connsiteX0" fmla="*/ 1005991 w 1720723"/>
              <a:gd name="connsiteY0" fmla="*/ 0 h 2482953"/>
              <a:gd name="connsiteX1" fmla="*/ 1720723 w 1720723"/>
              <a:gd name="connsiteY1" fmla="*/ 0 h 2482953"/>
              <a:gd name="connsiteX2" fmla="*/ 1720723 w 1720723"/>
              <a:gd name="connsiteY2" fmla="*/ 247215 h 2482953"/>
              <a:gd name="connsiteX3" fmla="*/ 1221955 w 1720723"/>
              <a:gd name="connsiteY3" fmla="*/ 247215 h 2482953"/>
              <a:gd name="connsiteX4" fmla="*/ 970313 w 1720723"/>
              <a:gd name="connsiteY4" fmla="*/ 498857 h 2482953"/>
              <a:gd name="connsiteX5" fmla="*/ 970313 w 1720723"/>
              <a:gd name="connsiteY5" fmla="*/ 896628 h 2482953"/>
              <a:gd name="connsiteX6" fmla="*/ 973538 w 1720723"/>
              <a:gd name="connsiteY6" fmla="*/ 914902 h 2482953"/>
              <a:gd name="connsiteX7" fmla="*/ 973538 w 1720723"/>
              <a:gd name="connsiteY7" fmla="*/ 2212067 h 2482953"/>
              <a:gd name="connsiteX8" fmla="*/ 971122 w 1720723"/>
              <a:gd name="connsiteY8" fmla="*/ 2236039 h 2482953"/>
              <a:gd name="connsiteX9" fmla="*/ 668168 w 1720723"/>
              <a:gd name="connsiteY9" fmla="*/ 2482953 h 2482953"/>
              <a:gd name="connsiteX10" fmla="*/ 0 w 1720723"/>
              <a:gd name="connsiteY10" fmla="*/ 2482953 h 2482953"/>
              <a:gd name="connsiteX11" fmla="*/ 0 w 1720723"/>
              <a:gd name="connsiteY11" fmla="*/ 2235738 h 2482953"/>
              <a:gd name="connsiteX12" fmla="*/ 452204 w 1720723"/>
              <a:gd name="connsiteY12" fmla="*/ 2235738 h 2482953"/>
              <a:gd name="connsiteX13" fmla="*/ 703846 w 1720723"/>
              <a:gd name="connsiteY13" fmla="*/ 1984096 h 2482953"/>
              <a:gd name="connsiteX14" fmla="*/ 703846 w 1720723"/>
              <a:gd name="connsiteY14" fmla="*/ 1586325 h 2482953"/>
              <a:gd name="connsiteX15" fmla="*/ 697901 w 1720723"/>
              <a:gd name="connsiteY15" fmla="*/ 1552639 h 2482953"/>
              <a:gd name="connsiteX16" fmla="*/ 697901 w 1720723"/>
              <a:gd name="connsiteY16" fmla="*/ 297868 h 2482953"/>
              <a:gd name="connsiteX17" fmla="*/ 703038 w 1720723"/>
              <a:gd name="connsiteY17" fmla="*/ 246914 h 2482953"/>
              <a:gd name="connsiteX18" fmla="*/ 1005991 w 1720723"/>
              <a:gd name="connsiteY18" fmla="*/ 0 h 2482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20723" h="2482953">
                <a:moveTo>
                  <a:pt x="1005991" y="0"/>
                </a:moveTo>
                <a:lnTo>
                  <a:pt x="1720723" y="0"/>
                </a:lnTo>
                <a:lnTo>
                  <a:pt x="1720723" y="247215"/>
                </a:lnTo>
                <a:lnTo>
                  <a:pt x="1221955" y="247215"/>
                </a:lnTo>
                <a:cubicBezTo>
                  <a:pt x="1082977" y="247215"/>
                  <a:pt x="970313" y="359879"/>
                  <a:pt x="970313" y="498857"/>
                </a:cubicBezTo>
                <a:lnTo>
                  <a:pt x="970313" y="896628"/>
                </a:lnTo>
                <a:lnTo>
                  <a:pt x="973538" y="914902"/>
                </a:lnTo>
                <a:lnTo>
                  <a:pt x="973538" y="2212067"/>
                </a:lnTo>
                <a:lnTo>
                  <a:pt x="971122" y="2236039"/>
                </a:lnTo>
                <a:cubicBezTo>
                  <a:pt x="942287" y="2376952"/>
                  <a:pt x="817606" y="2482953"/>
                  <a:pt x="668168" y="2482953"/>
                </a:cubicBezTo>
                <a:lnTo>
                  <a:pt x="0" y="2482953"/>
                </a:lnTo>
                <a:lnTo>
                  <a:pt x="0" y="2235738"/>
                </a:lnTo>
                <a:lnTo>
                  <a:pt x="452204" y="2235738"/>
                </a:lnTo>
                <a:cubicBezTo>
                  <a:pt x="591182" y="2235738"/>
                  <a:pt x="703846" y="2123074"/>
                  <a:pt x="703846" y="1984096"/>
                </a:cubicBezTo>
                <a:lnTo>
                  <a:pt x="703846" y="1586325"/>
                </a:lnTo>
                <a:lnTo>
                  <a:pt x="697901" y="1552639"/>
                </a:lnTo>
                <a:lnTo>
                  <a:pt x="697901" y="297868"/>
                </a:lnTo>
                <a:lnTo>
                  <a:pt x="703038" y="246914"/>
                </a:lnTo>
                <a:cubicBezTo>
                  <a:pt x="731873" y="106001"/>
                  <a:pt x="856554" y="0"/>
                  <a:pt x="1005991" y="0"/>
                </a:cubicBezTo>
                <a:close/>
              </a:path>
            </a:pathLst>
          </a:custGeom>
          <a:solidFill>
            <a:srgbClr val="91919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Shape 89">
            <a:extLst>
              <a:ext uri="{FF2B5EF4-FFF2-40B4-BE49-F238E27FC236}">
                <a16:creationId xmlns:a16="http://schemas.microsoft.com/office/drawing/2014/main" id="{082A64A7-09EC-48B6-B7C9-C5EC1F7B4F5D}"/>
              </a:ext>
            </a:extLst>
          </p:cNvPr>
          <p:cNvSpPr/>
          <p:nvPr/>
        </p:nvSpPr>
        <p:spPr>
          <a:xfrm>
            <a:off x="8025212" y="2192957"/>
            <a:ext cx="1759738" cy="2427374"/>
          </a:xfrm>
          <a:custGeom>
            <a:avLst/>
            <a:gdLst>
              <a:gd name="connsiteX0" fmla="*/ 0 w 1759738"/>
              <a:gd name="connsiteY0" fmla="*/ 0 h 2427374"/>
              <a:gd name="connsiteX1" fmla="*/ 646520 w 1759738"/>
              <a:gd name="connsiteY1" fmla="*/ 0 h 2427374"/>
              <a:gd name="connsiteX2" fmla="*/ 955756 w 1759738"/>
              <a:gd name="connsiteY2" fmla="*/ 309236 h 2427374"/>
              <a:gd name="connsiteX3" fmla="*/ 955756 w 1759738"/>
              <a:gd name="connsiteY3" fmla="*/ 575947 h 2427374"/>
              <a:gd name="connsiteX4" fmla="*/ 962302 w 1759738"/>
              <a:gd name="connsiteY4" fmla="*/ 575287 h 2427374"/>
              <a:gd name="connsiteX5" fmla="*/ 962188 w 1759738"/>
              <a:gd name="connsiteY5" fmla="*/ 576420 h 2427374"/>
              <a:gd name="connsiteX6" fmla="*/ 962188 w 1759738"/>
              <a:gd name="connsiteY6" fmla="*/ 1928517 h 2427374"/>
              <a:gd name="connsiteX7" fmla="*/ 1213830 w 1759738"/>
              <a:gd name="connsiteY7" fmla="*/ 2180159 h 2427374"/>
              <a:gd name="connsiteX8" fmla="*/ 1759738 w 1759738"/>
              <a:gd name="connsiteY8" fmla="*/ 2180159 h 2427374"/>
              <a:gd name="connsiteX9" fmla="*/ 1759738 w 1759738"/>
              <a:gd name="connsiteY9" fmla="*/ 2427374 h 2427374"/>
              <a:gd name="connsiteX10" fmla="*/ 994976 w 1759738"/>
              <a:gd name="connsiteY10" fmla="*/ 2427374 h 2427374"/>
              <a:gd name="connsiteX11" fmla="*/ 692023 w 1759738"/>
              <a:gd name="connsiteY11" fmla="*/ 2180460 h 2427374"/>
              <a:gd name="connsiteX12" fmla="*/ 687375 w 1759738"/>
              <a:gd name="connsiteY12" fmla="*/ 2134357 h 2427374"/>
              <a:gd name="connsiteX13" fmla="*/ 687375 w 1759738"/>
              <a:gd name="connsiteY13" fmla="*/ 549464 h 2427374"/>
              <a:gd name="connsiteX14" fmla="*/ 681779 w 1759738"/>
              <a:gd name="connsiteY14" fmla="*/ 493955 h 2427374"/>
              <a:gd name="connsiteX15" fmla="*/ 677388 w 1759738"/>
              <a:gd name="connsiteY15" fmla="*/ 479807 h 2427374"/>
              <a:gd name="connsiteX16" fmla="*/ 674195 w 1759738"/>
              <a:gd name="connsiteY16" fmla="*/ 448143 h 2427374"/>
              <a:gd name="connsiteX17" fmla="*/ 427666 w 1759738"/>
              <a:gd name="connsiteY17" fmla="*/ 247215 h 2427374"/>
              <a:gd name="connsiteX18" fmla="*/ 0 w 1759738"/>
              <a:gd name="connsiteY18" fmla="*/ 247215 h 2427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59738" h="2427374">
                <a:moveTo>
                  <a:pt x="0" y="0"/>
                </a:moveTo>
                <a:lnTo>
                  <a:pt x="646520" y="0"/>
                </a:lnTo>
                <a:cubicBezTo>
                  <a:pt x="817306" y="0"/>
                  <a:pt x="955756" y="138450"/>
                  <a:pt x="955756" y="309236"/>
                </a:cubicBezTo>
                <a:lnTo>
                  <a:pt x="955756" y="575947"/>
                </a:lnTo>
                <a:lnTo>
                  <a:pt x="962302" y="575287"/>
                </a:lnTo>
                <a:lnTo>
                  <a:pt x="962188" y="576420"/>
                </a:lnTo>
                <a:lnTo>
                  <a:pt x="962188" y="1928517"/>
                </a:lnTo>
                <a:cubicBezTo>
                  <a:pt x="962188" y="2067495"/>
                  <a:pt x="1074852" y="2180159"/>
                  <a:pt x="1213830" y="2180159"/>
                </a:cubicBezTo>
                <a:lnTo>
                  <a:pt x="1759738" y="2180159"/>
                </a:lnTo>
                <a:lnTo>
                  <a:pt x="1759738" y="2427374"/>
                </a:lnTo>
                <a:lnTo>
                  <a:pt x="994976" y="2427374"/>
                </a:lnTo>
                <a:cubicBezTo>
                  <a:pt x="845538" y="2427374"/>
                  <a:pt x="720858" y="2321373"/>
                  <a:pt x="692023" y="2180460"/>
                </a:cubicBezTo>
                <a:lnTo>
                  <a:pt x="687375" y="2134357"/>
                </a:lnTo>
                <a:lnTo>
                  <a:pt x="687375" y="549464"/>
                </a:lnTo>
                <a:cubicBezTo>
                  <a:pt x="687375" y="530449"/>
                  <a:pt x="685448" y="511885"/>
                  <a:pt x="681779" y="493955"/>
                </a:cubicBezTo>
                <a:lnTo>
                  <a:pt x="677388" y="479807"/>
                </a:lnTo>
                <a:lnTo>
                  <a:pt x="674195" y="448143"/>
                </a:lnTo>
                <a:cubicBezTo>
                  <a:pt x="650731" y="333474"/>
                  <a:pt x="549272" y="247215"/>
                  <a:pt x="427666" y="247215"/>
                </a:cubicBezTo>
                <a:lnTo>
                  <a:pt x="0" y="247215"/>
                </a:lnTo>
                <a:close/>
              </a:path>
            </a:pathLst>
          </a:custGeom>
          <a:solidFill>
            <a:srgbClr val="7D7D7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Shape 105">
            <a:extLst>
              <a:ext uri="{FF2B5EF4-FFF2-40B4-BE49-F238E27FC236}">
                <a16:creationId xmlns:a16="http://schemas.microsoft.com/office/drawing/2014/main" id="{AB06BFE0-4D66-43A7-840D-8227DE06B57A}"/>
              </a:ext>
            </a:extLst>
          </p:cNvPr>
          <p:cNvSpPr/>
          <p:nvPr/>
        </p:nvSpPr>
        <p:spPr>
          <a:xfrm>
            <a:off x="3899852"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8397B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2017</a:t>
            </a:r>
          </a:p>
        </p:txBody>
      </p:sp>
      <p:sp>
        <p:nvSpPr>
          <p:cNvPr id="110" name="Freeform: Shape 109">
            <a:extLst>
              <a:ext uri="{FF2B5EF4-FFF2-40B4-BE49-F238E27FC236}">
                <a16:creationId xmlns:a16="http://schemas.microsoft.com/office/drawing/2014/main" id="{1015B1A8-4289-4CA6-84CE-9562850DA14C}"/>
              </a:ext>
            </a:extLst>
          </p:cNvPr>
          <p:cNvSpPr/>
          <p:nvPr/>
        </p:nvSpPr>
        <p:spPr>
          <a:xfrm>
            <a:off x="1749525" y="3890552"/>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EF342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2016</a:t>
            </a:r>
          </a:p>
        </p:txBody>
      </p:sp>
      <p:sp>
        <p:nvSpPr>
          <p:cNvPr id="111" name="Freeform: Shape 110">
            <a:extLst>
              <a:ext uri="{FF2B5EF4-FFF2-40B4-BE49-F238E27FC236}">
                <a16:creationId xmlns:a16="http://schemas.microsoft.com/office/drawing/2014/main" id="{8C62FF17-8028-4CCE-A4F5-1BB05B6AF255}"/>
              </a:ext>
            </a:extLst>
          </p:cNvPr>
          <p:cNvSpPr/>
          <p:nvPr/>
        </p:nvSpPr>
        <p:spPr>
          <a:xfrm>
            <a:off x="7526117" y="2191941"/>
            <a:ext cx="988828" cy="795808"/>
          </a:xfrm>
          <a:custGeom>
            <a:avLst/>
            <a:gdLst>
              <a:gd name="connsiteX0" fmla="*/ 3695 w 988828"/>
              <a:gd name="connsiteY0" fmla="*/ 0 h 795808"/>
              <a:gd name="connsiteX1" fmla="*/ 985134 w 988828"/>
              <a:gd name="connsiteY1" fmla="*/ 0 h 795808"/>
              <a:gd name="connsiteX2" fmla="*/ 988828 w 988828"/>
              <a:gd name="connsiteY2" fmla="*/ 18299 h 795808"/>
              <a:gd name="connsiteX3" fmla="*/ 988828 w 988828"/>
              <a:gd name="connsiteY3" fmla="*/ 640302 h 795808"/>
              <a:gd name="connsiteX4" fmla="*/ 833322 w 988828"/>
              <a:gd name="connsiteY4" fmla="*/ 795808 h 795808"/>
              <a:gd name="connsiteX5" fmla="*/ 155506 w 988828"/>
              <a:gd name="connsiteY5" fmla="*/ 795808 h 795808"/>
              <a:gd name="connsiteX6" fmla="*/ 0 w 988828"/>
              <a:gd name="connsiteY6" fmla="*/ 640302 h 795808"/>
              <a:gd name="connsiteX7" fmla="*/ 0 w 988828"/>
              <a:gd name="connsiteY7" fmla="*/ 18299 h 79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8828" h="795808">
                <a:moveTo>
                  <a:pt x="3695" y="0"/>
                </a:moveTo>
                <a:lnTo>
                  <a:pt x="985134" y="0"/>
                </a:lnTo>
                <a:lnTo>
                  <a:pt x="988828" y="18299"/>
                </a:lnTo>
                <a:lnTo>
                  <a:pt x="988828" y="640302"/>
                </a:lnTo>
                <a:cubicBezTo>
                  <a:pt x="988828" y="726186"/>
                  <a:pt x="919206" y="795808"/>
                  <a:pt x="833322" y="795808"/>
                </a:cubicBezTo>
                <a:lnTo>
                  <a:pt x="155506" y="795808"/>
                </a:lnTo>
                <a:cubicBezTo>
                  <a:pt x="69622" y="795808"/>
                  <a:pt x="0" y="726186"/>
                  <a:pt x="0" y="640302"/>
                </a:cubicBezTo>
                <a:lnTo>
                  <a:pt x="0" y="18299"/>
                </a:lnTo>
                <a:close/>
              </a:path>
            </a:pathLst>
          </a:custGeom>
          <a:solidFill>
            <a:srgbClr val="62768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2019</a:t>
            </a:r>
          </a:p>
        </p:txBody>
      </p:sp>
      <p:sp>
        <p:nvSpPr>
          <p:cNvPr id="112" name="Freeform: Shape 111">
            <a:extLst>
              <a:ext uri="{FF2B5EF4-FFF2-40B4-BE49-F238E27FC236}">
                <a16:creationId xmlns:a16="http://schemas.microsoft.com/office/drawing/2014/main" id="{4CF800E0-CF11-4E8E-B574-B630564D967A}"/>
              </a:ext>
            </a:extLst>
          </p:cNvPr>
          <p:cNvSpPr/>
          <p:nvPr/>
        </p:nvSpPr>
        <p:spPr>
          <a:xfrm>
            <a:off x="5648380" y="3882023"/>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2018</a:t>
            </a:r>
          </a:p>
        </p:txBody>
      </p:sp>
      <p:sp>
        <p:nvSpPr>
          <p:cNvPr id="113" name="Freeform: Shape 112">
            <a:extLst>
              <a:ext uri="{FF2B5EF4-FFF2-40B4-BE49-F238E27FC236}">
                <a16:creationId xmlns:a16="http://schemas.microsoft.com/office/drawing/2014/main" id="{5C7B703D-F6CA-48B4-B9F6-483A44D74FBB}"/>
              </a:ext>
            </a:extLst>
          </p:cNvPr>
          <p:cNvSpPr/>
          <p:nvPr/>
        </p:nvSpPr>
        <p:spPr>
          <a:xfrm>
            <a:off x="9320649" y="3823168"/>
            <a:ext cx="988828" cy="797671"/>
          </a:xfrm>
          <a:custGeom>
            <a:avLst/>
            <a:gdLst>
              <a:gd name="connsiteX0" fmla="*/ 164808 w 988828"/>
              <a:gd name="connsiteY0" fmla="*/ 0 h 797671"/>
              <a:gd name="connsiteX1" fmla="*/ 824020 w 988828"/>
              <a:gd name="connsiteY1" fmla="*/ 0 h 797671"/>
              <a:gd name="connsiteX2" fmla="*/ 988828 w 988828"/>
              <a:gd name="connsiteY2" fmla="*/ 164808 h 797671"/>
              <a:gd name="connsiteX3" fmla="*/ 988828 w 988828"/>
              <a:gd name="connsiteY3" fmla="*/ 797671 h 797671"/>
              <a:gd name="connsiteX4" fmla="*/ 0 w 988828"/>
              <a:gd name="connsiteY4" fmla="*/ 797671 h 797671"/>
              <a:gd name="connsiteX5" fmla="*/ 0 w 988828"/>
              <a:gd name="connsiteY5" fmla="*/ 164808 h 797671"/>
              <a:gd name="connsiteX6" fmla="*/ 164808 w 988828"/>
              <a:gd name="connsiteY6" fmla="*/ 0 h 797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88828" h="797671">
                <a:moveTo>
                  <a:pt x="164808" y="0"/>
                </a:moveTo>
                <a:lnTo>
                  <a:pt x="824020" y="0"/>
                </a:lnTo>
                <a:cubicBezTo>
                  <a:pt x="915041" y="0"/>
                  <a:pt x="988828" y="73787"/>
                  <a:pt x="988828" y="164808"/>
                </a:cubicBezTo>
                <a:lnTo>
                  <a:pt x="988828" y="797671"/>
                </a:lnTo>
                <a:lnTo>
                  <a:pt x="0" y="797671"/>
                </a:lnTo>
                <a:lnTo>
                  <a:pt x="0" y="164808"/>
                </a:lnTo>
                <a:cubicBezTo>
                  <a:pt x="0" y="73787"/>
                  <a:pt x="73787" y="0"/>
                  <a:pt x="164808" y="0"/>
                </a:cubicBezTo>
                <a:close/>
              </a:path>
            </a:pathLst>
          </a:custGeom>
          <a:solidFill>
            <a:srgbClr val="B5B5B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2020</a:t>
            </a:r>
          </a:p>
        </p:txBody>
      </p:sp>
      <p:sp>
        <p:nvSpPr>
          <p:cNvPr id="114" name="TextBox 113">
            <a:extLst>
              <a:ext uri="{FF2B5EF4-FFF2-40B4-BE49-F238E27FC236}">
                <a16:creationId xmlns:a16="http://schemas.microsoft.com/office/drawing/2014/main" id="{7D375334-0A47-49FB-B0F9-503FE36D5E90}"/>
              </a:ext>
            </a:extLst>
          </p:cNvPr>
          <p:cNvSpPr txBox="1"/>
          <p:nvPr/>
        </p:nvSpPr>
        <p:spPr>
          <a:xfrm>
            <a:off x="3576510" y="3094924"/>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5" name="TextBox 114">
            <a:extLst>
              <a:ext uri="{FF2B5EF4-FFF2-40B4-BE49-F238E27FC236}">
                <a16:creationId xmlns:a16="http://schemas.microsoft.com/office/drawing/2014/main" id="{81D35D56-5CAC-4030-B728-79D6E01BEEA9}"/>
              </a:ext>
            </a:extLst>
          </p:cNvPr>
          <p:cNvSpPr txBox="1"/>
          <p:nvPr/>
        </p:nvSpPr>
        <p:spPr>
          <a:xfrm>
            <a:off x="5357603" y="1727080"/>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6" name="TextBox 115">
            <a:extLst>
              <a:ext uri="{FF2B5EF4-FFF2-40B4-BE49-F238E27FC236}">
                <a16:creationId xmlns:a16="http://schemas.microsoft.com/office/drawing/2014/main" id="{D9E1AAA2-15EC-44F1-9801-CF5DC0AA5D00}"/>
              </a:ext>
            </a:extLst>
          </p:cNvPr>
          <p:cNvSpPr txBox="1"/>
          <p:nvPr/>
        </p:nvSpPr>
        <p:spPr>
          <a:xfrm>
            <a:off x="7163163" y="298735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7" name="TextBox 116">
            <a:extLst>
              <a:ext uri="{FF2B5EF4-FFF2-40B4-BE49-F238E27FC236}">
                <a16:creationId xmlns:a16="http://schemas.microsoft.com/office/drawing/2014/main" id="{BA6BD293-59CE-4544-9C98-B7125DFD8B24}"/>
              </a:ext>
            </a:extLst>
          </p:cNvPr>
          <p:cNvSpPr txBox="1"/>
          <p:nvPr/>
        </p:nvSpPr>
        <p:spPr>
          <a:xfrm>
            <a:off x="9052076" y="1671501"/>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8" name="TextBox 117">
            <a:extLst>
              <a:ext uri="{FF2B5EF4-FFF2-40B4-BE49-F238E27FC236}">
                <a16:creationId xmlns:a16="http://schemas.microsoft.com/office/drawing/2014/main" id="{03C21A77-EA93-434C-BE29-910E0AAA523B}"/>
              </a:ext>
            </a:extLst>
          </p:cNvPr>
          <p:cNvSpPr txBox="1"/>
          <p:nvPr/>
        </p:nvSpPr>
        <p:spPr>
          <a:xfrm>
            <a:off x="1546261" y="1707203"/>
            <a:ext cx="1614610" cy="2154436"/>
          </a:xfrm>
          <a:prstGeom prst="rect">
            <a:avLst/>
          </a:prstGeom>
          <a:noFill/>
        </p:spPr>
        <p:txBody>
          <a:bodyPr wrap="square" rtlCol="0">
            <a:spAutoFit/>
          </a:bodyPr>
          <a:lstStyle/>
          <a:p>
            <a:pPr algn="ctr"/>
            <a:r>
              <a:rPr lang="en-US" dirty="0">
                <a:solidFill>
                  <a:schemeClr val="bg1"/>
                </a:solidFill>
              </a:rPr>
              <a:t>Lorem Ipsum</a:t>
            </a:r>
          </a:p>
          <a:p>
            <a:pPr algn="ctr"/>
            <a:endParaRPr lang="en-US" sz="800"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chemeClr val="bg1">
                  <a:lumMod val="85000"/>
                </a:schemeClr>
              </a:solidFill>
              <a:latin typeface="Candara" panose="020E0502030303020204" pitchFamily="34" charset="0"/>
            </a:endParaRPr>
          </a:p>
        </p:txBody>
      </p:sp>
      <p:sp>
        <p:nvSpPr>
          <p:cNvPr id="119" name="TextBox 118">
            <a:extLst>
              <a:ext uri="{FF2B5EF4-FFF2-40B4-BE49-F238E27FC236}">
                <a16:creationId xmlns:a16="http://schemas.microsoft.com/office/drawing/2014/main" id="{EC5CB58B-E1A1-4121-888E-21BB0350E84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1" name="TextBox 120">
            <a:extLst>
              <a:ext uri="{FF2B5EF4-FFF2-40B4-BE49-F238E27FC236}">
                <a16:creationId xmlns:a16="http://schemas.microsoft.com/office/drawing/2014/main" id="{620C9BE5-B4EE-434C-9441-72F0D02BA0D6}"/>
              </a:ext>
            </a:extLst>
          </p:cNvPr>
          <p:cNvSpPr txBox="1"/>
          <p:nvPr/>
        </p:nvSpPr>
        <p:spPr>
          <a:xfrm>
            <a:off x="352870" y="5735016"/>
            <a:ext cx="11478481" cy="1031051"/>
          </a:xfrm>
          <a:prstGeom prst="rect">
            <a:avLst/>
          </a:prstGeom>
          <a:noFill/>
        </p:spPr>
        <p:txBody>
          <a:bodyPr wrap="square" rtlCol="0">
            <a:spAutoFit/>
          </a:bodyPr>
          <a:lstStyle/>
          <a:p>
            <a:r>
              <a:rPr lang="en-US" sz="1600" b="1" dirty="0">
                <a:solidFill>
                  <a:schemeClr val="bg1"/>
                </a:solidFill>
              </a:rPr>
              <a:t>LOREM IPSUM DOLOR</a:t>
            </a:r>
          </a:p>
          <a:p>
            <a:endParaRPr lang="en-US" sz="300" b="1"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9937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wipe(left)">
                                      <p:cBhvr>
                                        <p:cTn id="7" dur="500"/>
                                        <p:tgtEl>
                                          <p:spTgt spid="11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Effect transition="in" filter="fade">
                                      <p:cBhvr>
                                        <p:cTn id="11" dur="1000"/>
                                        <p:tgtEl>
                                          <p:spTgt spid="127"/>
                                        </p:tgtEl>
                                      </p:cBhvr>
                                    </p:animEffect>
                                    <p:anim calcmode="lin" valueType="num">
                                      <p:cBhvr>
                                        <p:cTn id="12" dur="1000" fill="hold"/>
                                        <p:tgtEl>
                                          <p:spTgt spid="127"/>
                                        </p:tgtEl>
                                        <p:attrNameLst>
                                          <p:attrName>ppt_x</p:attrName>
                                        </p:attrNameLst>
                                      </p:cBhvr>
                                      <p:tavLst>
                                        <p:tav tm="0">
                                          <p:val>
                                            <p:strVal val="#ppt_x"/>
                                          </p:val>
                                        </p:tav>
                                        <p:tav tm="100000">
                                          <p:val>
                                            <p:strVal val="#ppt_x"/>
                                          </p:val>
                                        </p:tav>
                                      </p:tavLst>
                                    </p:anim>
                                    <p:anim calcmode="lin" valueType="num">
                                      <p:cBhvr>
                                        <p:cTn id="13" dur="1000" fill="hold"/>
                                        <p:tgtEl>
                                          <p:spTgt spid="1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left)">
                                      <p:cBhvr>
                                        <p:cTn id="17" dur="1000"/>
                                        <p:tgtEl>
                                          <p:spTgt spid="121"/>
                                        </p:tgtEl>
                                      </p:cBhvr>
                                    </p:animEffect>
                                  </p:childTnLst>
                                </p:cTn>
                              </p:par>
                            </p:childTnLst>
                          </p:cTn>
                        </p:par>
                        <p:par>
                          <p:cTn id="18" fill="hold">
                            <p:stCondLst>
                              <p:cond delay="2500"/>
                            </p:stCondLst>
                            <p:childTnLst>
                              <p:par>
                                <p:cTn id="19" presetID="22" presetClass="entr" presetSubtype="8"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Effect transition="in" filter="wipe(left)">
                                      <p:cBhvr>
                                        <p:cTn id="21" dur="500"/>
                                        <p:tgtEl>
                                          <p:spTgt spid="88"/>
                                        </p:tgtEl>
                                      </p:cBhvr>
                                    </p:animEffect>
                                  </p:childTnLst>
                                </p:cTn>
                              </p:par>
                            </p:childTnLst>
                          </p:cTn>
                        </p:par>
                        <p:par>
                          <p:cTn id="22" fill="hold">
                            <p:stCondLst>
                              <p:cond delay="3000"/>
                            </p:stCondLst>
                            <p:childTnLst>
                              <p:par>
                                <p:cTn id="23" presetID="22" presetClass="entr" presetSubtype="8" fill="hold" grpId="0" nodeType="afterEffect">
                                  <p:stCondLst>
                                    <p:cond delay="0"/>
                                  </p:stCondLst>
                                  <p:childTnLst>
                                    <p:set>
                                      <p:cBhvr>
                                        <p:cTn id="24" dur="1" fill="hold">
                                          <p:stCondLst>
                                            <p:cond delay="0"/>
                                          </p:stCondLst>
                                        </p:cTn>
                                        <p:tgtEl>
                                          <p:spTgt spid="110"/>
                                        </p:tgtEl>
                                        <p:attrNameLst>
                                          <p:attrName>style.visibility</p:attrName>
                                        </p:attrNameLst>
                                      </p:cBhvr>
                                      <p:to>
                                        <p:strVal val="visible"/>
                                      </p:to>
                                    </p:set>
                                    <p:animEffect transition="in" filter="wipe(left)">
                                      <p:cBhvr>
                                        <p:cTn id="25" dur="750"/>
                                        <p:tgtEl>
                                          <p:spTgt spid="110"/>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18"/>
                                        </p:tgtEl>
                                        <p:attrNameLst>
                                          <p:attrName>style.visibility</p:attrName>
                                        </p:attrNameLst>
                                      </p:cBhvr>
                                      <p:to>
                                        <p:strVal val="visible"/>
                                      </p:to>
                                    </p:set>
                                    <p:animEffect transition="in" filter="wipe(left)">
                                      <p:cBhvr>
                                        <p:cTn id="28" dur="750"/>
                                        <p:tgtEl>
                                          <p:spTgt spid="118"/>
                                        </p:tgtEl>
                                      </p:cBhvr>
                                    </p:animEffect>
                                  </p:childTnLst>
                                </p:cTn>
                              </p:par>
                            </p:childTnLst>
                          </p:cTn>
                        </p:par>
                        <p:par>
                          <p:cTn id="29" fill="hold">
                            <p:stCondLst>
                              <p:cond delay="3750"/>
                            </p:stCondLst>
                            <p:childTnLst>
                              <p:par>
                                <p:cTn id="30" presetID="22" presetClass="entr" presetSubtype="4" fill="hold" grpId="0" nodeType="afterEffect">
                                  <p:stCondLst>
                                    <p:cond delay="0"/>
                                  </p:stCondLst>
                                  <p:childTnLst>
                                    <p:set>
                                      <p:cBhvr>
                                        <p:cTn id="31" dur="1" fill="hold">
                                          <p:stCondLst>
                                            <p:cond delay="0"/>
                                          </p:stCondLst>
                                        </p:cTn>
                                        <p:tgtEl>
                                          <p:spTgt spid="102"/>
                                        </p:tgtEl>
                                        <p:attrNameLst>
                                          <p:attrName>style.visibility</p:attrName>
                                        </p:attrNameLst>
                                      </p:cBhvr>
                                      <p:to>
                                        <p:strVal val="visible"/>
                                      </p:to>
                                    </p:set>
                                    <p:animEffect transition="in" filter="wipe(down)">
                                      <p:cBhvr>
                                        <p:cTn id="32" dur="750"/>
                                        <p:tgtEl>
                                          <p:spTgt spid="102"/>
                                        </p:tgtEl>
                                      </p:cBhvr>
                                    </p:animEffect>
                                  </p:childTnLst>
                                </p:cTn>
                              </p:par>
                            </p:childTnLst>
                          </p:cTn>
                        </p:par>
                        <p:par>
                          <p:cTn id="33" fill="hold">
                            <p:stCondLst>
                              <p:cond delay="4500"/>
                            </p:stCondLst>
                            <p:childTnLst>
                              <p:par>
                                <p:cTn id="34" presetID="22" presetClass="entr" presetSubtype="8" fill="hold" grpId="0" nodeType="afterEffect">
                                  <p:stCondLst>
                                    <p:cond delay="0"/>
                                  </p:stCondLst>
                                  <p:childTnLst>
                                    <p:set>
                                      <p:cBhvr>
                                        <p:cTn id="35" dur="1" fill="hold">
                                          <p:stCondLst>
                                            <p:cond delay="0"/>
                                          </p:stCondLst>
                                        </p:cTn>
                                        <p:tgtEl>
                                          <p:spTgt spid="106"/>
                                        </p:tgtEl>
                                        <p:attrNameLst>
                                          <p:attrName>style.visibility</p:attrName>
                                        </p:attrNameLst>
                                      </p:cBhvr>
                                      <p:to>
                                        <p:strVal val="visible"/>
                                      </p:to>
                                    </p:set>
                                    <p:animEffect transition="in" filter="wipe(left)">
                                      <p:cBhvr>
                                        <p:cTn id="36" dur="750"/>
                                        <p:tgtEl>
                                          <p:spTgt spid="10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14"/>
                                        </p:tgtEl>
                                        <p:attrNameLst>
                                          <p:attrName>style.visibility</p:attrName>
                                        </p:attrNameLst>
                                      </p:cBhvr>
                                      <p:to>
                                        <p:strVal val="visible"/>
                                      </p:to>
                                    </p:set>
                                    <p:animEffect transition="in" filter="wipe(left)">
                                      <p:cBhvr>
                                        <p:cTn id="39" dur="750"/>
                                        <p:tgtEl>
                                          <p:spTgt spid="114"/>
                                        </p:tgtEl>
                                      </p:cBhvr>
                                    </p:animEffect>
                                  </p:childTnLst>
                                </p:cTn>
                              </p:par>
                            </p:childTnLst>
                          </p:cTn>
                        </p:par>
                        <p:par>
                          <p:cTn id="40" fill="hold">
                            <p:stCondLst>
                              <p:cond delay="5250"/>
                            </p:stCondLst>
                            <p:childTnLst>
                              <p:par>
                                <p:cTn id="41" presetID="22" presetClass="entr" presetSubtype="1" fill="hold" grpId="0" nodeType="afterEffect">
                                  <p:stCondLst>
                                    <p:cond delay="0"/>
                                  </p:stCondLst>
                                  <p:childTnLst>
                                    <p:set>
                                      <p:cBhvr>
                                        <p:cTn id="42" dur="1" fill="hold">
                                          <p:stCondLst>
                                            <p:cond delay="0"/>
                                          </p:stCondLst>
                                        </p:cTn>
                                        <p:tgtEl>
                                          <p:spTgt spid="96"/>
                                        </p:tgtEl>
                                        <p:attrNameLst>
                                          <p:attrName>style.visibility</p:attrName>
                                        </p:attrNameLst>
                                      </p:cBhvr>
                                      <p:to>
                                        <p:strVal val="visible"/>
                                      </p:to>
                                    </p:set>
                                    <p:animEffect transition="in" filter="wipe(up)">
                                      <p:cBhvr>
                                        <p:cTn id="43" dur="750"/>
                                        <p:tgtEl>
                                          <p:spTgt spid="96"/>
                                        </p:tgtEl>
                                      </p:cBhvr>
                                    </p:animEffect>
                                  </p:childTnLst>
                                </p:cTn>
                              </p:par>
                            </p:childTnLst>
                          </p:cTn>
                        </p:par>
                        <p:par>
                          <p:cTn id="44" fill="hold">
                            <p:stCondLst>
                              <p:cond delay="6000"/>
                            </p:stCondLst>
                            <p:childTnLst>
                              <p:par>
                                <p:cTn id="45" presetID="22" presetClass="entr" presetSubtype="8" fill="hold" grpId="0" nodeType="afterEffect">
                                  <p:stCondLst>
                                    <p:cond delay="0"/>
                                  </p:stCondLst>
                                  <p:childTnLst>
                                    <p:set>
                                      <p:cBhvr>
                                        <p:cTn id="46" dur="1" fill="hold">
                                          <p:stCondLst>
                                            <p:cond delay="0"/>
                                          </p:stCondLst>
                                        </p:cTn>
                                        <p:tgtEl>
                                          <p:spTgt spid="112"/>
                                        </p:tgtEl>
                                        <p:attrNameLst>
                                          <p:attrName>style.visibility</p:attrName>
                                        </p:attrNameLst>
                                      </p:cBhvr>
                                      <p:to>
                                        <p:strVal val="visible"/>
                                      </p:to>
                                    </p:set>
                                    <p:animEffect transition="in" filter="wipe(left)">
                                      <p:cBhvr>
                                        <p:cTn id="47" dur="750"/>
                                        <p:tgtEl>
                                          <p:spTgt spid="1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15"/>
                                        </p:tgtEl>
                                        <p:attrNameLst>
                                          <p:attrName>style.visibility</p:attrName>
                                        </p:attrNameLst>
                                      </p:cBhvr>
                                      <p:to>
                                        <p:strVal val="visible"/>
                                      </p:to>
                                    </p:set>
                                    <p:animEffect transition="in" filter="wipe(left)">
                                      <p:cBhvr>
                                        <p:cTn id="50" dur="750"/>
                                        <p:tgtEl>
                                          <p:spTgt spid="115"/>
                                        </p:tgtEl>
                                      </p:cBhvr>
                                    </p:animEffect>
                                  </p:childTnLst>
                                </p:cTn>
                              </p:par>
                            </p:childTnLst>
                          </p:cTn>
                        </p:par>
                        <p:par>
                          <p:cTn id="51" fill="hold">
                            <p:stCondLst>
                              <p:cond delay="6750"/>
                            </p:stCondLst>
                            <p:childTnLst>
                              <p:par>
                                <p:cTn id="52" presetID="22" presetClass="entr" presetSubtype="4"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wipe(down)">
                                      <p:cBhvr>
                                        <p:cTn id="54" dur="750"/>
                                        <p:tgtEl>
                                          <p:spTgt spid="100"/>
                                        </p:tgtEl>
                                      </p:cBhvr>
                                    </p:animEffect>
                                  </p:childTnLst>
                                </p:cTn>
                              </p:par>
                            </p:childTnLst>
                          </p:cTn>
                        </p:par>
                        <p:par>
                          <p:cTn id="55" fill="hold">
                            <p:stCondLst>
                              <p:cond delay="7500"/>
                            </p:stCondLst>
                            <p:childTnLst>
                              <p:par>
                                <p:cTn id="56" presetID="22" presetClass="entr" presetSubtype="8" fill="hold" grpId="0" nodeType="afterEffect">
                                  <p:stCondLst>
                                    <p:cond delay="0"/>
                                  </p:stCondLst>
                                  <p:childTnLst>
                                    <p:set>
                                      <p:cBhvr>
                                        <p:cTn id="57" dur="1" fill="hold">
                                          <p:stCondLst>
                                            <p:cond delay="0"/>
                                          </p:stCondLst>
                                        </p:cTn>
                                        <p:tgtEl>
                                          <p:spTgt spid="111"/>
                                        </p:tgtEl>
                                        <p:attrNameLst>
                                          <p:attrName>style.visibility</p:attrName>
                                        </p:attrNameLst>
                                      </p:cBhvr>
                                      <p:to>
                                        <p:strVal val="visible"/>
                                      </p:to>
                                    </p:set>
                                    <p:animEffect transition="in" filter="wipe(left)">
                                      <p:cBhvr>
                                        <p:cTn id="58" dur="750"/>
                                        <p:tgtEl>
                                          <p:spTgt spid="111"/>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116"/>
                                        </p:tgtEl>
                                        <p:attrNameLst>
                                          <p:attrName>style.visibility</p:attrName>
                                        </p:attrNameLst>
                                      </p:cBhvr>
                                      <p:to>
                                        <p:strVal val="visible"/>
                                      </p:to>
                                    </p:set>
                                    <p:animEffect transition="in" filter="wipe(left)">
                                      <p:cBhvr>
                                        <p:cTn id="61" dur="750"/>
                                        <p:tgtEl>
                                          <p:spTgt spid="116"/>
                                        </p:tgtEl>
                                      </p:cBhvr>
                                    </p:animEffect>
                                  </p:childTnLst>
                                </p:cTn>
                              </p:par>
                            </p:childTnLst>
                          </p:cTn>
                        </p:par>
                        <p:par>
                          <p:cTn id="62" fill="hold">
                            <p:stCondLst>
                              <p:cond delay="8250"/>
                            </p:stCondLst>
                            <p:childTnLst>
                              <p:par>
                                <p:cTn id="63" presetID="22" presetClass="entr" presetSubtype="1" fill="hold" grpId="0" nodeType="afterEffect">
                                  <p:stCondLst>
                                    <p:cond delay="0"/>
                                  </p:stCondLst>
                                  <p:childTnLst>
                                    <p:set>
                                      <p:cBhvr>
                                        <p:cTn id="64" dur="1" fill="hold">
                                          <p:stCondLst>
                                            <p:cond delay="0"/>
                                          </p:stCondLst>
                                        </p:cTn>
                                        <p:tgtEl>
                                          <p:spTgt spid="90"/>
                                        </p:tgtEl>
                                        <p:attrNameLst>
                                          <p:attrName>style.visibility</p:attrName>
                                        </p:attrNameLst>
                                      </p:cBhvr>
                                      <p:to>
                                        <p:strVal val="visible"/>
                                      </p:to>
                                    </p:set>
                                    <p:animEffect transition="in" filter="wipe(up)">
                                      <p:cBhvr>
                                        <p:cTn id="65" dur="750"/>
                                        <p:tgtEl>
                                          <p:spTgt spid="90"/>
                                        </p:tgtEl>
                                      </p:cBhvr>
                                    </p:animEffect>
                                  </p:childTnLst>
                                </p:cTn>
                              </p:par>
                            </p:childTnLst>
                          </p:cTn>
                        </p:par>
                        <p:par>
                          <p:cTn id="66" fill="hold">
                            <p:stCondLst>
                              <p:cond delay="9000"/>
                            </p:stCondLst>
                            <p:childTnLst>
                              <p:par>
                                <p:cTn id="67" presetID="22" presetClass="entr" presetSubtype="8" fill="hold" grpId="0"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left)">
                                      <p:cBhvr>
                                        <p:cTn id="69" dur="750"/>
                                        <p:tgtEl>
                                          <p:spTgt spid="113"/>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117"/>
                                        </p:tgtEl>
                                        <p:attrNameLst>
                                          <p:attrName>style.visibility</p:attrName>
                                        </p:attrNameLst>
                                      </p:cBhvr>
                                      <p:to>
                                        <p:strVal val="visible"/>
                                      </p:to>
                                    </p:set>
                                    <p:animEffect transition="in" filter="wipe(left)">
                                      <p:cBhvr>
                                        <p:cTn id="72" dur="750"/>
                                        <p:tgtEl>
                                          <p:spTgt spid="117"/>
                                        </p:tgtEl>
                                      </p:cBhvr>
                                    </p:animEffect>
                                  </p:childTnLst>
                                </p:cTn>
                              </p:par>
                            </p:childTnLst>
                          </p:cTn>
                        </p:par>
                        <p:par>
                          <p:cTn id="73" fill="hold">
                            <p:stCondLst>
                              <p:cond delay="9750"/>
                            </p:stCondLst>
                            <p:childTnLst>
                              <p:par>
                                <p:cTn id="74" presetID="22" presetClass="entr" presetSubtype="8"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Effect transition="in" filter="wipe(left)">
                                      <p:cBhvr>
                                        <p:cTn id="76"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87" grpId="0" animBg="1"/>
      <p:bldP spid="88" grpId="0" animBg="1"/>
      <p:bldP spid="102" grpId="0" animBg="1"/>
      <p:bldP spid="96" grpId="0" animBg="1"/>
      <p:bldP spid="100" grpId="0" animBg="1"/>
      <p:bldP spid="90" grpId="0" animBg="1"/>
      <p:bldP spid="106" grpId="0" animBg="1"/>
      <p:bldP spid="110" grpId="0" animBg="1"/>
      <p:bldP spid="111" grpId="0" animBg="1"/>
      <p:bldP spid="112" grpId="0" animBg="1"/>
      <p:bldP spid="113" grpId="0" animBg="1"/>
      <p:bldP spid="114" grpId="0"/>
      <p:bldP spid="115" grpId="0"/>
      <p:bldP spid="116" grpId="0"/>
      <p:bldP spid="117" grpId="0"/>
      <p:bldP spid="118" grpId="0"/>
      <p:bldP spid="119" grpId="0"/>
      <p:bldP spid="1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D7439EBA-5BB8-4B31-B39C-35271D94CC24}"/>
              </a:ext>
            </a:extLst>
          </p:cNvPr>
          <p:cNvSpPr>
            <a:spLocks noChangeAspect="1"/>
          </p:cNvSpPr>
          <p:nvPr/>
        </p:nvSpPr>
        <p:spPr>
          <a:xfrm>
            <a:off x="4198067" y="1738426"/>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D1160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1D091590-6FB4-499F-A51C-B14157148599}"/>
              </a:ext>
            </a:extLst>
          </p:cNvPr>
          <p:cNvSpPr>
            <a:spLocks noChangeAspect="1"/>
          </p:cNvSpPr>
          <p:nvPr/>
        </p:nvSpPr>
        <p:spPr>
          <a:xfrm rot="16200000">
            <a:off x="3351006" y="3765955"/>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979797"/>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116E1AC-3A9D-4FAA-A6B7-7AF2856B6FA4}"/>
              </a:ext>
            </a:extLst>
          </p:cNvPr>
          <p:cNvSpPr>
            <a:spLocks noChangeAspect="1"/>
          </p:cNvSpPr>
          <p:nvPr/>
        </p:nvSpPr>
        <p:spPr>
          <a:xfrm rot="10800000">
            <a:off x="5384597" y="461276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26364D"/>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1CE0A9A-FCB9-45E5-8DF5-4E5D5FD34DED}"/>
              </a:ext>
            </a:extLst>
          </p:cNvPr>
          <p:cNvSpPr>
            <a:spLocks noChangeAspect="1"/>
          </p:cNvSpPr>
          <p:nvPr/>
        </p:nvSpPr>
        <p:spPr>
          <a:xfrm rot="5400000">
            <a:off x="6231658" y="2596870"/>
            <a:ext cx="2647201" cy="1262619"/>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657993"/>
          </a:solidFill>
          <a:ln>
            <a:noFill/>
          </a:ln>
          <a:effectLst>
            <a:outerShdw blurRad="63500" sx="102000" sy="102000" algn="ctr" rotWithShape="0">
              <a:prstClr val="black">
                <a:alpha val="7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46ED72F-FD00-4AD1-A195-F5BE52C507A8}"/>
              </a:ext>
            </a:extLst>
          </p:cNvPr>
          <p:cNvSpPr>
            <a:spLocks noChangeAspect="1"/>
          </p:cNvSpPr>
          <p:nvPr/>
        </p:nvSpPr>
        <p:spPr>
          <a:xfrm>
            <a:off x="4340821" y="1799701"/>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EF342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28CB67F7-1E3B-4C16-9621-6B6566628749}"/>
              </a:ext>
            </a:extLst>
          </p:cNvPr>
          <p:cNvSpPr>
            <a:spLocks noChangeAspect="1"/>
          </p:cNvSpPr>
          <p:nvPr/>
        </p:nvSpPr>
        <p:spPr>
          <a:xfrm rot="16200000">
            <a:off x="3453140" y="3780992"/>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B5B5B5"/>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07D14D5E-F56F-4B63-9E52-B86610FA17E0}"/>
              </a:ext>
            </a:extLst>
          </p:cNvPr>
          <p:cNvSpPr>
            <a:spLocks noChangeAspect="1"/>
          </p:cNvSpPr>
          <p:nvPr/>
        </p:nvSpPr>
        <p:spPr>
          <a:xfrm rot="10800000">
            <a:off x="5438793" y="4665852"/>
            <a:ext cx="2453743" cy="1170346"/>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44546B"/>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1C1E511-243A-4F25-965B-7E698D23B00C}"/>
              </a:ext>
            </a:extLst>
          </p:cNvPr>
          <p:cNvSpPr>
            <a:spLocks noChangeAspect="1"/>
          </p:cNvSpPr>
          <p:nvPr/>
        </p:nvSpPr>
        <p:spPr>
          <a:xfrm rot="5400000">
            <a:off x="6327559" y="2681951"/>
            <a:ext cx="2453742" cy="1170347"/>
          </a:xfrm>
          <a:custGeom>
            <a:avLst/>
            <a:gdLst>
              <a:gd name="connsiteX0" fmla="*/ 1897934 w 2647201"/>
              <a:gd name="connsiteY0" fmla="*/ 0 h 1262619"/>
              <a:gd name="connsiteX1" fmla="*/ 2509742 w 2647201"/>
              <a:gd name="connsiteY1" fmla="*/ 92497 h 1262619"/>
              <a:gd name="connsiteX2" fmla="*/ 2647201 w 2647201"/>
              <a:gd name="connsiteY2" fmla="*/ 142807 h 1262619"/>
              <a:gd name="connsiteX3" fmla="*/ 2647201 w 2647201"/>
              <a:gd name="connsiteY3" fmla="*/ 1262619 h 1262619"/>
              <a:gd name="connsiteX4" fmla="*/ 0 w 2647201"/>
              <a:gd name="connsiteY4" fmla="*/ 1262619 h 1262619"/>
              <a:gd name="connsiteX5" fmla="*/ 2215 w 2647201"/>
              <a:gd name="connsiteY5" fmla="*/ 1256567 h 1262619"/>
              <a:gd name="connsiteX6" fmla="*/ 1897934 w 2647201"/>
              <a:gd name="connsiteY6" fmla="*/ 0 h 1262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47201" h="1262619">
                <a:moveTo>
                  <a:pt x="1897934" y="0"/>
                </a:moveTo>
                <a:cubicBezTo>
                  <a:pt x="2110985" y="0"/>
                  <a:pt x="2316472" y="32384"/>
                  <a:pt x="2509742" y="92497"/>
                </a:cubicBezTo>
                <a:lnTo>
                  <a:pt x="2647201" y="142807"/>
                </a:lnTo>
                <a:lnTo>
                  <a:pt x="2647201" y="1262619"/>
                </a:lnTo>
                <a:lnTo>
                  <a:pt x="0" y="1262619"/>
                </a:lnTo>
                <a:lnTo>
                  <a:pt x="2215" y="1256567"/>
                </a:lnTo>
                <a:cubicBezTo>
                  <a:pt x="314545" y="518135"/>
                  <a:pt x="1045731" y="0"/>
                  <a:pt x="1897934" y="0"/>
                </a:cubicBezTo>
                <a:close/>
              </a:path>
            </a:pathLst>
          </a:custGeom>
          <a:solidFill>
            <a:srgbClr val="8397B1"/>
          </a:solidFill>
          <a:ln>
            <a:noFill/>
          </a:ln>
          <a:effectLst>
            <a:outerShdw blurRad="635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4F10E471-566F-470F-9275-1187D3A2D580}"/>
              </a:ext>
            </a:extLst>
          </p:cNvPr>
          <p:cNvSpPr txBox="1"/>
          <p:nvPr/>
        </p:nvSpPr>
        <p:spPr>
          <a:xfrm>
            <a:off x="553314" y="1238406"/>
            <a:ext cx="3559017" cy="2169825"/>
          </a:xfrm>
          <a:prstGeom prst="rect">
            <a:avLst/>
          </a:prstGeom>
          <a:noFill/>
        </p:spPr>
        <p:txBody>
          <a:bodyPr wrap="square" rtlCol="0">
            <a:spAutoFit/>
          </a:bodyPr>
          <a:lstStyle/>
          <a:p>
            <a:r>
              <a:rPr lang="en-US" sz="3600" dirty="0">
                <a:solidFill>
                  <a:srgbClr val="EF3425"/>
                </a:solidFill>
              </a:rPr>
              <a:t>$258</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889526FC-F2B9-4314-A9A0-ADD229CD3CB7}"/>
              </a:ext>
            </a:extLst>
          </p:cNvPr>
          <p:cNvSpPr txBox="1"/>
          <p:nvPr/>
        </p:nvSpPr>
        <p:spPr>
          <a:xfrm>
            <a:off x="525527" y="3825662"/>
            <a:ext cx="3559017" cy="2169825"/>
          </a:xfrm>
          <a:prstGeom prst="rect">
            <a:avLst/>
          </a:prstGeom>
          <a:noFill/>
        </p:spPr>
        <p:txBody>
          <a:bodyPr wrap="square" rtlCol="0">
            <a:spAutoFit/>
          </a:bodyPr>
          <a:lstStyle/>
          <a:p>
            <a:r>
              <a:rPr lang="en-US" sz="3600" dirty="0">
                <a:solidFill>
                  <a:srgbClr val="B5B5B5"/>
                </a:solidFill>
              </a:rPr>
              <a:t>$416</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CAC66CD9-4AFC-4ABA-988F-8642C9FD9248}"/>
              </a:ext>
            </a:extLst>
          </p:cNvPr>
          <p:cNvSpPr txBox="1"/>
          <p:nvPr/>
        </p:nvSpPr>
        <p:spPr>
          <a:xfrm>
            <a:off x="8760854" y="1238405"/>
            <a:ext cx="3559017" cy="2169825"/>
          </a:xfrm>
          <a:prstGeom prst="rect">
            <a:avLst/>
          </a:prstGeom>
          <a:noFill/>
        </p:spPr>
        <p:txBody>
          <a:bodyPr wrap="square" rtlCol="0">
            <a:spAutoFit/>
          </a:bodyPr>
          <a:lstStyle/>
          <a:p>
            <a:r>
              <a:rPr lang="en-US" sz="3600" dirty="0">
                <a:solidFill>
                  <a:srgbClr val="8397B1"/>
                </a:solidFill>
              </a:rPr>
              <a:t>$324</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21" name="TextBox 20">
            <a:extLst>
              <a:ext uri="{FF2B5EF4-FFF2-40B4-BE49-F238E27FC236}">
                <a16:creationId xmlns:a16="http://schemas.microsoft.com/office/drawing/2014/main" id="{11B30A49-9C9A-4688-9C5B-A6790EB7DCB6}"/>
              </a:ext>
            </a:extLst>
          </p:cNvPr>
          <p:cNvSpPr txBox="1"/>
          <p:nvPr/>
        </p:nvSpPr>
        <p:spPr>
          <a:xfrm>
            <a:off x="8760853" y="3825661"/>
            <a:ext cx="3559017" cy="2169825"/>
          </a:xfrm>
          <a:prstGeom prst="rect">
            <a:avLst/>
          </a:prstGeom>
          <a:noFill/>
        </p:spPr>
        <p:txBody>
          <a:bodyPr wrap="square" rtlCol="0">
            <a:spAutoFit/>
          </a:bodyPr>
          <a:lstStyle/>
          <a:p>
            <a:r>
              <a:rPr lang="en-US" sz="3600" dirty="0">
                <a:solidFill>
                  <a:srgbClr val="44546B"/>
                </a:solidFill>
              </a:rPr>
              <a:t>$297</a:t>
            </a:r>
          </a:p>
          <a:p>
            <a:endParaRPr lang="en-US" sz="8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nvGrpSpPr>
          <p:cNvPr id="22" name="Group 21">
            <a:extLst>
              <a:ext uri="{FF2B5EF4-FFF2-40B4-BE49-F238E27FC236}">
                <a16:creationId xmlns:a16="http://schemas.microsoft.com/office/drawing/2014/main" id="{642A209E-E032-4F9D-911F-03424FACCD23}"/>
              </a:ext>
            </a:extLst>
          </p:cNvPr>
          <p:cNvGrpSpPr>
            <a:grpSpLocks noChangeAspect="1"/>
          </p:cNvGrpSpPr>
          <p:nvPr/>
        </p:nvGrpSpPr>
        <p:grpSpPr>
          <a:xfrm>
            <a:off x="7376479" y="3690627"/>
            <a:ext cx="326003" cy="548640"/>
            <a:chOff x="533400" y="2800350"/>
            <a:chExt cx="325437" cy="547687"/>
          </a:xfrm>
          <a:solidFill>
            <a:schemeClr val="bg1"/>
          </a:solidFill>
          <a:effectLst>
            <a:outerShdw blurRad="63500" sx="102000" sy="102000" algn="ctr" rotWithShape="0">
              <a:prstClr val="black">
                <a:alpha val="40000"/>
              </a:prstClr>
            </a:outerShdw>
          </a:effectLst>
        </p:grpSpPr>
        <p:sp>
          <p:nvSpPr>
            <p:cNvPr id="23" name="Freeform 30">
              <a:extLst>
                <a:ext uri="{FF2B5EF4-FFF2-40B4-BE49-F238E27FC236}">
                  <a16:creationId xmlns:a16="http://schemas.microsoft.com/office/drawing/2014/main" id="{577BF664-87FB-4240-B702-C67B5D1CA9E0}"/>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1">
              <a:extLst>
                <a:ext uri="{FF2B5EF4-FFF2-40B4-BE49-F238E27FC236}">
                  <a16:creationId xmlns:a16="http://schemas.microsoft.com/office/drawing/2014/main" id="{4CA52D72-F6D4-486C-AEA3-876D87DB1E6B}"/>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2">
              <a:extLst>
                <a:ext uri="{FF2B5EF4-FFF2-40B4-BE49-F238E27FC236}">
                  <a16:creationId xmlns:a16="http://schemas.microsoft.com/office/drawing/2014/main" id="{5634BB01-8951-488F-853A-4EA8CC2F0BB0}"/>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Rectangle 33">
              <a:extLst>
                <a:ext uri="{FF2B5EF4-FFF2-40B4-BE49-F238E27FC236}">
                  <a16:creationId xmlns:a16="http://schemas.microsoft.com/office/drawing/2014/main" id="{4A648096-3341-43E8-8370-A4A758613268}"/>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Freeform 48">
            <a:extLst>
              <a:ext uri="{FF2B5EF4-FFF2-40B4-BE49-F238E27FC236}">
                <a16:creationId xmlns:a16="http://schemas.microsoft.com/office/drawing/2014/main" id="{3951EC22-C5AC-408F-8797-9173AB92943D}"/>
              </a:ext>
            </a:extLst>
          </p:cNvPr>
          <p:cNvSpPr>
            <a:spLocks noChangeAspect="1" noEditPoints="1"/>
          </p:cNvSpPr>
          <p:nvPr/>
        </p:nvSpPr>
        <p:spPr bwMode="auto">
          <a:xfrm>
            <a:off x="5778280" y="4969750"/>
            <a:ext cx="434457" cy="54864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4" name="Freeform 211">
            <a:extLst>
              <a:ext uri="{FF2B5EF4-FFF2-40B4-BE49-F238E27FC236}">
                <a16:creationId xmlns:a16="http://schemas.microsoft.com/office/drawing/2014/main" id="{66B8DDA1-DBD7-4465-83AE-FA06FC24F861}"/>
              </a:ext>
            </a:extLst>
          </p:cNvPr>
          <p:cNvSpPr>
            <a:spLocks noChangeAspect="1" noEditPoints="1"/>
          </p:cNvSpPr>
          <p:nvPr/>
        </p:nvSpPr>
        <p:spPr bwMode="auto">
          <a:xfrm>
            <a:off x="5880388" y="2156274"/>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35" name="Group 356">
            <a:extLst>
              <a:ext uri="{FF2B5EF4-FFF2-40B4-BE49-F238E27FC236}">
                <a16:creationId xmlns:a16="http://schemas.microsoft.com/office/drawing/2014/main" id="{37C10FF1-BE63-46B7-8D72-3F9F68B32B4B}"/>
              </a:ext>
            </a:extLst>
          </p:cNvPr>
          <p:cNvGrpSpPr>
            <a:grpSpLocks noChangeAspect="1"/>
          </p:cNvGrpSpPr>
          <p:nvPr/>
        </p:nvGrpSpPr>
        <p:grpSpPr>
          <a:xfrm>
            <a:off x="4462591" y="3403392"/>
            <a:ext cx="548640" cy="489221"/>
            <a:chOff x="2166938" y="3051176"/>
            <a:chExt cx="439738" cy="392113"/>
          </a:xfrm>
          <a:solidFill>
            <a:schemeClr val="bg1"/>
          </a:solidFill>
          <a:effectLst>
            <a:outerShdw blurRad="63500" sx="102000" sy="102000" algn="ctr" rotWithShape="0">
              <a:prstClr val="black">
                <a:alpha val="40000"/>
              </a:prstClr>
            </a:outerShdw>
          </a:effectLst>
        </p:grpSpPr>
        <p:sp>
          <p:nvSpPr>
            <p:cNvPr id="36" name="Freeform 256">
              <a:extLst>
                <a:ext uri="{FF2B5EF4-FFF2-40B4-BE49-F238E27FC236}">
                  <a16:creationId xmlns:a16="http://schemas.microsoft.com/office/drawing/2014/main" id="{7BEA57EF-1415-4EE1-B751-7634221F08D5}"/>
                </a:ext>
              </a:extLst>
            </p:cNvPr>
            <p:cNvSpPr>
              <a:spLocks/>
            </p:cNvSpPr>
            <p:nvPr/>
          </p:nvSpPr>
          <p:spPr bwMode="auto">
            <a:xfrm>
              <a:off x="2543176" y="3276601"/>
              <a:ext cx="63500" cy="30163"/>
            </a:xfrm>
            <a:custGeom>
              <a:avLst/>
              <a:gdLst/>
              <a:ahLst/>
              <a:cxnLst>
                <a:cxn ang="0">
                  <a:pos x="3" y="6"/>
                </a:cxn>
                <a:cxn ang="0">
                  <a:pos x="14" y="8"/>
                </a:cxn>
                <a:cxn ang="0">
                  <a:pos x="17" y="6"/>
                </a:cxn>
                <a:cxn ang="0">
                  <a:pos x="15" y="2"/>
                </a:cxn>
                <a:cxn ang="0">
                  <a:pos x="3" y="1"/>
                </a:cxn>
                <a:cxn ang="0">
                  <a:pos x="0" y="3"/>
                </a:cxn>
                <a:cxn ang="0">
                  <a:pos x="3" y="6"/>
                </a:cxn>
              </a:cxnLst>
              <a:rect l="0" t="0" r="r" b="b"/>
              <a:pathLst>
                <a:path w="17" h="8">
                  <a:moveTo>
                    <a:pt x="3" y="6"/>
                  </a:moveTo>
                  <a:cubicBezTo>
                    <a:pt x="14" y="8"/>
                    <a:pt x="14" y="8"/>
                    <a:pt x="14" y="8"/>
                  </a:cubicBezTo>
                  <a:cubicBezTo>
                    <a:pt x="15" y="8"/>
                    <a:pt x="17" y="7"/>
                    <a:pt x="17" y="6"/>
                  </a:cubicBezTo>
                  <a:cubicBezTo>
                    <a:pt x="17" y="4"/>
                    <a:pt x="16" y="3"/>
                    <a:pt x="15" y="2"/>
                  </a:cubicBezTo>
                  <a:cubicBezTo>
                    <a:pt x="3" y="1"/>
                    <a:pt x="3" y="1"/>
                    <a:pt x="3" y="1"/>
                  </a:cubicBezTo>
                  <a:cubicBezTo>
                    <a:pt x="2" y="0"/>
                    <a:pt x="1" y="1"/>
                    <a:pt x="0" y="3"/>
                  </a:cubicBezTo>
                  <a:cubicBezTo>
                    <a:pt x="0" y="4"/>
                    <a:pt x="1"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57">
              <a:extLst>
                <a:ext uri="{FF2B5EF4-FFF2-40B4-BE49-F238E27FC236}">
                  <a16:creationId xmlns:a16="http://schemas.microsoft.com/office/drawing/2014/main" id="{9CE1A33B-7E7E-4FB9-8DA9-7852FF9CC8A4}"/>
                </a:ext>
              </a:extLst>
            </p:cNvPr>
            <p:cNvSpPr>
              <a:spLocks/>
            </p:cNvSpPr>
            <p:nvPr/>
          </p:nvSpPr>
          <p:spPr bwMode="auto">
            <a:xfrm>
              <a:off x="2543176" y="3141663"/>
              <a:ext cx="63500" cy="30163"/>
            </a:xfrm>
            <a:custGeom>
              <a:avLst/>
              <a:gdLst/>
              <a:ahLst/>
              <a:cxnLst>
                <a:cxn ang="0">
                  <a:pos x="4" y="8"/>
                </a:cxn>
                <a:cxn ang="0">
                  <a:pos x="15" y="5"/>
                </a:cxn>
                <a:cxn ang="0">
                  <a:pos x="17" y="2"/>
                </a:cxn>
                <a:cxn ang="0">
                  <a:pos x="13" y="0"/>
                </a:cxn>
                <a:cxn ang="0">
                  <a:pos x="2" y="3"/>
                </a:cxn>
                <a:cxn ang="0">
                  <a:pos x="0" y="6"/>
                </a:cxn>
                <a:cxn ang="0">
                  <a:pos x="4" y="8"/>
                </a:cxn>
              </a:cxnLst>
              <a:rect l="0" t="0" r="r" b="b"/>
              <a:pathLst>
                <a:path w="17" h="8">
                  <a:moveTo>
                    <a:pt x="4" y="8"/>
                  </a:moveTo>
                  <a:cubicBezTo>
                    <a:pt x="15" y="5"/>
                    <a:pt x="15" y="5"/>
                    <a:pt x="15" y="5"/>
                  </a:cubicBezTo>
                  <a:cubicBezTo>
                    <a:pt x="16" y="5"/>
                    <a:pt x="17" y="4"/>
                    <a:pt x="17" y="2"/>
                  </a:cubicBezTo>
                  <a:cubicBezTo>
                    <a:pt x="16" y="1"/>
                    <a:pt x="15" y="0"/>
                    <a:pt x="13" y="0"/>
                  </a:cubicBezTo>
                  <a:cubicBezTo>
                    <a:pt x="2" y="3"/>
                    <a:pt x="2" y="3"/>
                    <a:pt x="2" y="3"/>
                  </a:cubicBezTo>
                  <a:cubicBezTo>
                    <a:pt x="1" y="3"/>
                    <a:pt x="0" y="4"/>
                    <a:pt x="0" y="6"/>
                  </a:cubicBezTo>
                  <a:cubicBezTo>
                    <a:pt x="1" y="7"/>
                    <a:pt x="2" y="8"/>
                    <a:pt x="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58">
              <a:extLst>
                <a:ext uri="{FF2B5EF4-FFF2-40B4-BE49-F238E27FC236}">
                  <a16:creationId xmlns:a16="http://schemas.microsoft.com/office/drawing/2014/main" id="{EF61ECDB-F911-41A4-A2EC-7C005638D20B}"/>
                </a:ext>
              </a:extLst>
            </p:cNvPr>
            <p:cNvSpPr>
              <a:spLocks/>
            </p:cNvSpPr>
            <p:nvPr/>
          </p:nvSpPr>
          <p:spPr bwMode="auto">
            <a:xfrm>
              <a:off x="2543176" y="3213101"/>
              <a:ext cx="63500" cy="22225"/>
            </a:xfrm>
            <a:custGeom>
              <a:avLst/>
              <a:gdLst/>
              <a:ahLst/>
              <a:cxnLst>
                <a:cxn ang="0">
                  <a:pos x="3" y="6"/>
                </a:cxn>
                <a:cxn ang="0">
                  <a:pos x="14" y="6"/>
                </a:cxn>
                <a:cxn ang="0">
                  <a:pos x="17" y="3"/>
                </a:cxn>
                <a:cxn ang="0">
                  <a:pos x="14" y="0"/>
                </a:cxn>
                <a:cxn ang="0">
                  <a:pos x="3" y="1"/>
                </a:cxn>
                <a:cxn ang="0">
                  <a:pos x="0" y="3"/>
                </a:cxn>
                <a:cxn ang="0">
                  <a:pos x="3" y="6"/>
                </a:cxn>
              </a:cxnLst>
              <a:rect l="0" t="0" r="r" b="b"/>
              <a:pathLst>
                <a:path w="17" h="6">
                  <a:moveTo>
                    <a:pt x="3" y="6"/>
                  </a:moveTo>
                  <a:cubicBezTo>
                    <a:pt x="14" y="6"/>
                    <a:pt x="14" y="6"/>
                    <a:pt x="14" y="6"/>
                  </a:cubicBezTo>
                  <a:cubicBezTo>
                    <a:pt x="16" y="6"/>
                    <a:pt x="17" y="4"/>
                    <a:pt x="17" y="3"/>
                  </a:cubicBezTo>
                  <a:cubicBezTo>
                    <a:pt x="17" y="2"/>
                    <a:pt x="15" y="0"/>
                    <a:pt x="14" y="0"/>
                  </a:cubicBezTo>
                  <a:cubicBezTo>
                    <a:pt x="3" y="1"/>
                    <a:pt x="3" y="1"/>
                    <a:pt x="3" y="1"/>
                  </a:cubicBezTo>
                  <a:cubicBezTo>
                    <a:pt x="1" y="1"/>
                    <a:pt x="0" y="2"/>
                    <a:pt x="0" y="3"/>
                  </a:cubicBezTo>
                  <a:cubicBezTo>
                    <a:pt x="0" y="5"/>
                    <a:pt x="2" y="6"/>
                    <a:pt x="3"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59">
              <a:extLst>
                <a:ext uri="{FF2B5EF4-FFF2-40B4-BE49-F238E27FC236}">
                  <a16:creationId xmlns:a16="http://schemas.microsoft.com/office/drawing/2014/main" id="{EFE31270-7C93-4536-A2C0-F6BFAEB1FECA}"/>
                </a:ext>
              </a:extLst>
            </p:cNvPr>
            <p:cNvSpPr>
              <a:spLocks/>
            </p:cNvSpPr>
            <p:nvPr/>
          </p:nvSpPr>
          <p:spPr bwMode="auto">
            <a:xfrm>
              <a:off x="2543176" y="3055938"/>
              <a:ext cx="63500" cy="44450"/>
            </a:xfrm>
            <a:custGeom>
              <a:avLst/>
              <a:gdLst/>
              <a:ahLst/>
              <a:cxnLst>
                <a:cxn ang="0">
                  <a:pos x="4" y="11"/>
                </a:cxn>
                <a:cxn ang="0">
                  <a:pos x="15" y="6"/>
                </a:cxn>
                <a:cxn ang="0">
                  <a:pos x="17" y="2"/>
                </a:cxn>
                <a:cxn ang="0">
                  <a:pos x="13" y="1"/>
                </a:cxn>
                <a:cxn ang="0">
                  <a:pos x="2" y="7"/>
                </a:cxn>
                <a:cxn ang="0">
                  <a:pos x="1" y="10"/>
                </a:cxn>
                <a:cxn ang="0">
                  <a:pos x="4" y="11"/>
                </a:cxn>
              </a:cxnLst>
              <a:rect l="0" t="0" r="r" b="b"/>
              <a:pathLst>
                <a:path w="17" h="12">
                  <a:moveTo>
                    <a:pt x="4" y="11"/>
                  </a:moveTo>
                  <a:cubicBezTo>
                    <a:pt x="15" y="6"/>
                    <a:pt x="15" y="6"/>
                    <a:pt x="15" y="6"/>
                  </a:cubicBezTo>
                  <a:cubicBezTo>
                    <a:pt x="17" y="5"/>
                    <a:pt x="17" y="3"/>
                    <a:pt x="17" y="2"/>
                  </a:cubicBezTo>
                  <a:cubicBezTo>
                    <a:pt x="16" y="1"/>
                    <a:pt x="14" y="0"/>
                    <a:pt x="13" y="1"/>
                  </a:cubicBezTo>
                  <a:cubicBezTo>
                    <a:pt x="2" y="7"/>
                    <a:pt x="2" y="7"/>
                    <a:pt x="2" y="7"/>
                  </a:cubicBezTo>
                  <a:cubicBezTo>
                    <a:pt x="0" y="7"/>
                    <a:pt x="0" y="9"/>
                    <a:pt x="1" y="10"/>
                  </a:cubicBezTo>
                  <a:cubicBezTo>
                    <a:pt x="1" y="11"/>
                    <a:pt x="3" y="12"/>
                    <a:pt x="4" y="1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60">
              <a:extLst>
                <a:ext uri="{FF2B5EF4-FFF2-40B4-BE49-F238E27FC236}">
                  <a16:creationId xmlns:a16="http://schemas.microsoft.com/office/drawing/2014/main" id="{914BB0BE-12E9-476F-8315-CC8D88A76320}"/>
                </a:ext>
              </a:extLst>
            </p:cNvPr>
            <p:cNvSpPr>
              <a:spLocks/>
            </p:cNvSpPr>
            <p:nvPr/>
          </p:nvSpPr>
          <p:spPr bwMode="auto">
            <a:xfrm>
              <a:off x="2543176" y="3349626"/>
              <a:ext cx="63500" cy="41275"/>
            </a:xfrm>
            <a:custGeom>
              <a:avLst/>
              <a:gdLst/>
              <a:ahLst/>
              <a:cxnLst>
                <a:cxn ang="0">
                  <a:pos x="15" y="6"/>
                </a:cxn>
                <a:cxn ang="0">
                  <a:pos x="4" y="0"/>
                </a:cxn>
                <a:cxn ang="0">
                  <a:pos x="0" y="2"/>
                </a:cxn>
                <a:cxn ang="0">
                  <a:pos x="2" y="5"/>
                </a:cxn>
                <a:cxn ang="0">
                  <a:pos x="13" y="10"/>
                </a:cxn>
                <a:cxn ang="0">
                  <a:pos x="17" y="9"/>
                </a:cxn>
                <a:cxn ang="0">
                  <a:pos x="15" y="6"/>
                </a:cxn>
              </a:cxnLst>
              <a:rect l="0" t="0" r="r" b="b"/>
              <a:pathLst>
                <a:path w="17" h="11">
                  <a:moveTo>
                    <a:pt x="15" y="6"/>
                  </a:moveTo>
                  <a:cubicBezTo>
                    <a:pt x="4" y="0"/>
                    <a:pt x="4" y="0"/>
                    <a:pt x="4" y="0"/>
                  </a:cubicBezTo>
                  <a:cubicBezTo>
                    <a:pt x="3" y="0"/>
                    <a:pt x="1" y="1"/>
                    <a:pt x="0" y="2"/>
                  </a:cubicBezTo>
                  <a:cubicBezTo>
                    <a:pt x="0" y="3"/>
                    <a:pt x="0" y="5"/>
                    <a:pt x="2" y="5"/>
                  </a:cubicBezTo>
                  <a:cubicBezTo>
                    <a:pt x="13" y="10"/>
                    <a:pt x="13" y="10"/>
                    <a:pt x="13" y="10"/>
                  </a:cubicBezTo>
                  <a:cubicBezTo>
                    <a:pt x="15" y="11"/>
                    <a:pt x="16" y="10"/>
                    <a:pt x="17" y="9"/>
                  </a:cubicBezTo>
                  <a:cubicBezTo>
                    <a:pt x="17" y="8"/>
                    <a:pt x="17" y="6"/>
                    <a:pt x="15"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1">
              <a:extLst>
                <a:ext uri="{FF2B5EF4-FFF2-40B4-BE49-F238E27FC236}">
                  <a16:creationId xmlns:a16="http://schemas.microsoft.com/office/drawing/2014/main" id="{DB1CBDB7-C2D1-4FC8-BE3D-59810FBEC64E}"/>
                </a:ext>
              </a:extLst>
            </p:cNvPr>
            <p:cNvSpPr>
              <a:spLocks noEditPoints="1"/>
            </p:cNvSpPr>
            <p:nvPr/>
          </p:nvSpPr>
          <p:spPr bwMode="auto">
            <a:xfrm>
              <a:off x="2166938" y="3051176"/>
              <a:ext cx="361950" cy="392113"/>
            </a:xfrm>
            <a:custGeom>
              <a:avLst/>
              <a:gdLst/>
              <a:ahLst/>
              <a:cxnLst>
                <a:cxn ang="0">
                  <a:pos x="95" y="11"/>
                </a:cxn>
                <a:cxn ang="0">
                  <a:pos x="91" y="3"/>
                </a:cxn>
                <a:cxn ang="0">
                  <a:pos x="75" y="7"/>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5" y="26"/>
                </a:cxn>
                <a:cxn ang="0">
                  <a:pos x="34" y="26"/>
                </a:cxn>
                <a:cxn ang="0">
                  <a:pos x="34" y="26"/>
                </a:cxn>
                <a:cxn ang="0">
                  <a:pos x="34" y="26"/>
                </a:cxn>
                <a:cxn ang="0">
                  <a:pos x="34" y="26"/>
                </a:cxn>
                <a:cxn ang="0">
                  <a:pos x="34" y="26"/>
                </a:cxn>
                <a:cxn ang="0">
                  <a:pos x="34" y="26"/>
                </a:cxn>
                <a:cxn ang="0">
                  <a:pos x="34" y="26"/>
                </a:cxn>
                <a:cxn ang="0">
                  <a:pos x="34" y="26"/>
                </a:cxn>
                <a:cxn ang="0">
                  <a:pos x="34" y="26"/>
                </a:cxn>
                <a:cxn ang="0">
                  <a:pos x="34" y="26"/>
                </a:cxn>
                <a:cxn ang="0">
                  <a:pos x="6" y="26"/>
                </a:cxn>
                <a:cxn ang="0">
                  <a:pos x="4" y="65"/>
                </a:cxn>
                <a:cxn ang="0">
                  <a:pos x="30" y="104"/>
                </a:cxn>
                <a:cxn ang="0">
                  <a:pos x="44" y="96"/>
                </a:cxn>
                <a:cxn ang="0">
                  <a:pos x="57" y="66"/>
                </a:cxn>
                <a:cxn ang="0">
                  <a:pos x="75" y="82"/>
                </a:cxn>
                <a:cxn ang="0">
                  <a:pos x="92" y="85"/>
                </a:cxn>
                <a:cxn ang="0">
                  <a:pos x="95" y="77"/>
                </a:cxn>
                <a:cxn ang="0">
                  <a:pos x="95" y="12"/>
                </a:cxn>
                <a:cxn ang="0">
                  <a:pos x="27" y="31"/>
                </a:cxn>
                <a:cxn ang="0">
                  <a:pos x="39" y="96"/>
                </a:cxn>
                <a:cxn ang="0">
                  <a:pos x="37" y="98"/>
                </a:cxn>
                <a:cxn ang="0">
                  <a:pos x="33" y="64"/>
                </a:cxn>
                <a:cxn ang="0">
                  <a:pos x="89" y="77"/>
                </a:cxn>
                <a:cxn ang="0">
                  <a:pos x="88" y="82"/>
                </a:cxn>
                <a:cxn ang="0">
                  <a:pos x="83" y="82"/>
                </a:cxn>
                <a:cxn ang="0">
                  <a:pos x="59" y="62"/>
                </a:cxn>
                <a:cxn ang="0">
                  <a:pos x="59" y="27"/>
                </a:cxn>
                <a:cxn ang="0">
                  <a:pos x="83" y="6"/>
                </a:cxn>
                <a:cxn ang="0">
                  <a:pos x="89" y="12"/>
                </a:cxn>
              </a:cxnLst>
              <a:rect l="0" t="0" r="r" b="b"/>
              <a:pathLst>
                <a:path w="96" h="104">
                  <a:moveTo>
                    <a:pt x="95" y="12"/>
                  </a:moveTo>
                  <a:cubicBezTo>
                    <a:pt x="92" y="12"/>
                    <a:pt x="92" y="12"/>
                    <a:pt x="92" y="12"/>
                  </a:cubicBezTo>
                  <a:cubicBezTo>
                    <a:pt x="95" y="12"/>
                    <a:pt x="95" y="12"/>
                    <a:pt x="95" y="12"/>
                  </a:cubicBezTo>
                  <a:cubicBezTo>
                    <a:pt x="95" y="12"/>
                    <a:pt x="95" y="11"/>
                    <a:pt x="95" y="11"/>
                  </a:cubicBezTo>
                  <a:cubicBezTo>
                    <a:pt x="94" y="8"/>
                    <a:pt x="93" y="5"/>
                    <a:pt x="92" y="4"/>
                  </a:cubicBezTo>
                  <a:cubicBezTo>
                    <a:pt x="90" y="5"/>
                    <a:pt x="90" y="5"/>
                    <a:pt x="90" y="5"/>
                  </a:cubicBezTo>
                  <a:cubicBezTo>
                    <a:pt x="92" y="4"/>
                    <a:pt x="92" y="4"/>
                    <a:pt x="92" y="4"/>
                  </a:cubicBezTo>
                  <a:cubicBezTo>
                    <a:pt x="92" y="4"/>
                    <a:pt x="91" y="4"/>
                    <a:pt x="91" y="3"/>
                  </a:cubicBezTo>
                  <a:cubicBezTo>
                    <a:pt x="90" y="2"/>
                    <a:pt x="88" y="1"/>
                    <a:pt x="87" y="1"/>
                  </a:cubicBezTo>
                  <a:cubicBezTo>
                    <a:pt x="85" y="0"/>
                    <a:pt x="83" y="1"/>
                    <a:pt x="81" y="1"/>
                  </a:cubicBezTo>
                  <a:cubicBezTo>
                    <a:pt x="79" y="2"/>
                    <a:pt x="77" y="4"/>
                    <a:pt x="75" y="7"/>
                  </a:cubicBezTo>
                  <a:cubicBezTo>
                    <a:pt x="75" y="7"/>
                    <a:pt x="75" y="7"/>
                    <a:pt x="75" y="7"/>
                  </a:cubicBezTo>
                  <a:cubicBezTo>
                    <a:pt x="75" y="7"/>
                    <a:pt x="75" y="7"/>
                    <a:pt x="75" y="7"/>
                  </a:cubicBezTo>
                  <a:cubicBezTo>
                    <a:pt x="75" y="7"/>
                    <a:pt x="75" y="7"/>
                    <a:pt x="75" y="7"/>
                  </a:cubicBezTo>
                  <a:cubicBezTo>
                    <a:pt x="71" y="13"/>
                    <a:pt x="64" y="19"/>
                    <a:pt x="57" y="22"/>
                  </a:cubicBezTo>
                  <a:cubicBezTo>
                    <a:pt x="50" y="25"/>
                    <a:pt x="43" y="27"/>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5" y="26"/>
                    <a:pt x="35" y="26"/>
                    <a:pt x="35"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4" y="26"/>
                    <a:pt x="34" y="26"/>
                    <a:pt x="34" y="26"/>
                  </a:cubicBezTo>
                  <a:cubicBezTo>
                    <a:pt x="32" y="26"/>
                    <a:pt x="30" y="26"/>
                    <a:pt x="27" y="26"/>
                  </a:cubicBezTo>
                  <a:cubicBezTo>
                    <a:pt x="20" y="26"/>
                    <a:pt x="13" y="25"/>
                    <a:pt x="6" y="26"/>
                  </a:cubicBezTo>
                  <a:cubicBezTo>
                    <a:pt x="6" y="29"/>
                    <a:pt x="6" y="29"/>
                    <a:pt x="6" y="29"/>
                  </a:cubicBezTo>
                  <a:cubicBezTo>
                    <a:pt x="6" y="26"/>
                    <a:pt x="6" y="26"/>
                    <a:pt x="6" y="26"/>
                  </a:cubicBezTo>
                  <a:cubicBezTo>
                    <a:pt x="5" y="26"/>
                    <a:pt x="5" y="26"/>
                    <a:pt x="4" y="27"/>
                  </a:cubicBezTo>
                  <a:cubicBezTo>
                    <a:pt x="1" y="30"/>
                    <a:pt x="0" y="37"/>
                    <a:pt x="0" y="44"/>
                  </a:cubicBezTo>
                  <a:cubicBezTo>
                    <a:pt x="0" y="52"/>
                    <a:pt x="1" y="60"/>
                    <a:pt x="4" y="65"/>
                  </a:cubicBezTo>
                  <a:cubicBezTo>
                    <a:pt x="4" y="65"/>
                    <a:pt x="4" y="65"/>
                    <a:pt x="4" y="65"/>
                  </a:cubicBezTo>
                  <a:cubicBezTo>
                    <a:pt x="4" y="65"/>
                    <a:pt x="4" y="65"/>
                    <a:pt x="4" y="65"/>
                  </a:cubicBezTo>
                  <a:cubicBezTo>
                    <a:pt x="5" y="66"/>
                    <a:pt x="6" y="66"/>
                    <a:pt x="7" y="66"/>
                  </a:cubicBezTo>
                  <a:cubicBezTo>
                    <a:pt x="14" y="66"/>
                    <a:pt x="17" y="77"/>
                    <a:pt x="19" y="86"/>
                  </a:cubicBezTo>
                  <a:cubicBezTo>
                    <a:pt x="21" y="96"/>
                    <a:pt x="23" y="104"/>
                    <a:pt x="30" y="104"/>
                  </a:cubicBezTo>
                  <a:cubicBezTo>
                    <a:pt x="30" y="104"/>
                    <a:pt x="30" y="104"/>
                    <a:pt x="30" y="104"/>
                  </a:cubicBezTo>
                  <a:cubicBezTo>
                    <a:pt x="30" y="104"/>
                    <a:pt x="31" y="104"/>
                    <a:pt x="31" y="104"/>
                  </a:cubicBezTo>
                  <a:cubicBezTo>
                    <a:pt x="34" y="104"/>
                    <a:pt x="36" y="104"/>
                    <a:pt x="39" y="103"/>
                  </a:cubicBezTo>
                  <a:cubicBezTo>
                    <a:pt x="42" y="102"/>
                    <a:pt x="44" y="100"/>
                    <a:pt x="44" y="96"/>
                  </a:cubicBezTo>
                  <a:cubicBezTo>
                    <a:pt x="44" y="96"/>
                    <a:pt x="44" y="96"/>
                    <a:pt x="44" y="96"/>
                  </a:cubicBezTo>
                  <a:cubicBezTo>
                    <a:pt x="44" y="91"/>
                    <a:pt x="43" y="84"/>
                    <a:pt x="42" y="77"/>
                  </a:cubicBezTo>
                  <a:cubicBezTo>
                    <a:pt x="41" y="72"/>
                    <a:pt x="40" y="67"/>
                    <a:pt x="38" y="62"/>
                  </a:cubicBezTo>
                  <a:cubicBezTo>
                    <a:pt x="44" y="62"/>
                    <a:pt x="51" y="64"/>
                    <a:pt x="57" y="66"/>
                  </a:cubicBezTo>
                  <a:cubicBezTo>
                    <a:pt x="64" y="70"/>
                    <a:pt x="71" y="76"/>
                    <a:pt x="75" y="82"/>
                  </a:cubicBezTo>
                  <a:cubicBezTo>
                    <a:pt x="75" y="82"/>
                    <a:pt x="75" y="82"/>
                    <a:pt x="75" y="82"/>
                  </a:cubicBezTo>
                  <a:cubicBezTo>
                    <a:pt x="75" y="82"/>
                    <a:pt x="75" y="82"/>
                    <a:pt x="75" y="82"/>
                  </a:cubicBezTo>
                  <a:cubicBezTo>
                    <a:pt x="75" y="82"/>
                    <a:pt x="75" y="82"/>
                    <a:pt x="75" y="82"/>
                  </a:cubicBezTo>
                  <a:cubicBezTo>
                    <a:pt x="77" y="84"/>
                    <a:pt x="79" y="86"/>
                    <a:pt x="81" y="87"/>
                  </a:cubicBezTo>
                  <a:cubicBezTo>
                    <a:pt x="83" y="88"/>
                    <a:pt x="85" y="88"/>
                    <a:pt x="87" y="88"/>
                  </a:cubicBezTo>
                  <a:cubicBezTo>
                    <a:pt x="88" y="88"/>
                    <a:pt x="90" y="87"/>
                    <a:pt x="92" y="85"/>
                  </a:cubicBezTo>
                  <a:cubicBezTo>
                    <a:pt x="92" y="85"/>
                    <a:pt x="92" y="85"/>
                    <a:pt x="92" y="85"/>
                  </a:cubicBezTo>
                  <a:cubicBezTo>
                    <a:pt x="92" y="85"/>
                    <a:pt x="92" y="85"/>
                    <a:pt x="92" y="85"/>
                  </a:cubicBezTo>
                  <a:cubicBezTo>
                    <a:pt x="93" y="83"/>
                    <a:pt x="94" y="81"/>
                    <a:pt x="95" y="77"/>
                  </a:cubicBezTo>
                  <a:cubicBezTo>
                    <a:pt x="95" y="77"/>
                    <a:pt x="95" y="77"/>
                    <a:pt x="95" y="77"/>
                  </a:cubicBezTo>
                  <a:cubicBezTo>
                    <a:pt x="95" y="77"/>
                    <a:pt x="95" y="77"/>
                    <a:pt x="95" y="77"/>
                  </a:cubicBezTo>
                  <a:cubicBezTo>
                    <a:pt x="95" y="71"/>
                    <a:pt x="95" y="66"/>
                    <a:pt x="96" y="60"/>
                  </a:cubicBezTo>
                  <a:cubicBezTo>
                    <a:pt x="96" y="55"/>
                    <a:pt x="96" y="50"/>
                    <a:pt x="96" y="44"/>
                  </a:cubicBezTo>
                  <a:cubicBezTo>
                    <a:pt x="96" y="39"/>
                    <a:pt x="96" y="34"/>
                    <a:pt x="96" y="28"/>
                  </a:cubicBezTo>
                  <a:cubicBezTo>
                    <a:pt x="95" y="23"/>
                    <a:pt x="95" y="17"/>
                    <a:pt x="95" y="12"/>
                  </a:cubicBezTo>
                  <a:close/>
                  <a:moveTo>
                    <a:pt x="8" y="61"/>
                  </a:moveTo>
                  <a:cubicBezTo>
                    <a:pt x="6" y="56"/>
                    <a:pt x="5" y="50"/>
                    <a:pt x="5" y="44"/>
                  </a:cubicBezTo>
                  <a:cubicBezTo>
                    <a:pt x="5" y="39"/>
                    <a:pt x="6" y="34"/>
                    <a:pt x="8" y="31"/>
                  </a:cubicBezTo>
                  <a:cubicBezTo>
                    <a:pt x="14" y="31"/>
                    <a:pt x="20" y="31"/>
                    <a:pt x="27" y="31"/>
                  </a:cubicBezTo>
                  <a:cubicBezTo>
                    <a:pt x="29" y="31"/>
                    <a:pt x="30" y="31"/>
                    <a:pt x="32" y="31"/>
                  </a:cubicBezTo>
                  <a:cubicBezTo>
                    <a:pt x="32" y="59"/>
                    <a:pt x="32" y="59"/>
                    <a:pt x="32" y="59"/>
                  </a:cubicBezTo>
                  <a:lnTo>
                    <a:pt x="8" y="61"/>
                  </a:lnTo>
                  <a:close/>
                  <a:moveTo>
                    <a:pt x="39" y="96"/>
                  </a:moveTo>
                  <a:cubicBezTo>
                    <a:pt x="39" y="96"/>
                    <a:pt x="39" y="96"/>
                    <a:pt x="39" y="96"/>
                  </a:cubicBezTo>
                  <a:cubicBezTo>
                    <a:pt x="41" y="96"/>
                    <a:pt x="41" y="96"/>
                    <a:pt x="41" y="96"/>
                  </a:cubicBezTo>
                  <a:cubicBezTo>
                    <a:pt x="39" y="96"/>
                    <a:pt x="39" y="96"/>
                    <a:pt x="39" y="96"/>
                  </a:cubicBezTo>
                  <a:cubicBezTo>
                    <a:pt x="39" y="97"/>
                    <a:pt x="38" y="97"/>
                    <a:pt x="37" y="98"/>
                  </a:cubicBezTo>
                  <a:cubicBezTo>
                    <a:pt x="35" y="98"/>
                    <a:pt x="33" y="99"/>
                    <a:pt x="30" y="99"/>
                  </a:cubicBezTo>
                  <a:cubicBezTo>
                    <a:pt x="28" y="99"/>
                    <a:pt x="26" y="92"/>
                    <a:pt x="24" y="85"/>
                  </a:cubicBezTo>
                  <a:cubicBezTo>
                    <a:pt x="22" y="78"/>
                    <a:pt x="21" y="70"/>
                    <a:pt x="17" y="66"/>
                  </a:cubicBezTo>
                  <a:cubicBezTo>
                    <a:pt x="33" y="64"/>
                    <a:pt x="33" y="64"/>
                    <a:pt x="33" y="64"/>
                  </a:cubicBezTo>
                  <a:cubicBezTo>
                    <a:pt x="35" y="69"/>
                    <a:pt x="36" y="73"/>
                    <a:pt x="37" y="78"/>
                  </a:cubicBezTo>
                  <a:cubicBezTo>
                    <a:pt x="38" y="85"/>
                    <a:pt x="39" y="91"/>
                    <a:pt x="39" y="96"/>
                  </a:cubicBezTo>
                  <a:close/>
                  <a:moveTo>
                    <a:pt x="90" y="60"/>
                  </a:moveTo>
                  <a:cubicBezTo>
                    <a:pt x="90" y="65"/>
                    <a:pt x="90" y="71"/>
                    <a:pt x="89" y="77"/>
                  </a:cubicBezTo>
                  <a:cubicBezTo>
                    <a:pt x="89" y="77"/>
                    <a:pt x="89" y="77"/>
                    <a:pt x="89" y="77"/>
                  </a:cubicBezTo>
                  <a:cubicBezTo>
                    <a:pt x="89" y="77"/>
                    <a:pt x="89" y="77"/>
                    <a:pt x="89" y="77"/>
                  </a:cubicBezTo>
                  <a:cubicBezTo>
                    <a:pt x="89" y="79"/>
                    <a:pt x="89" y="80"/>
                    <a:pt x="88" y="81"/>
                  </a:cubicBezTo>
                  <a:cubicBezTo>
                    <a:pt x="88" y="82"/>
                    <a:pt x="88" y="82"/>
                    <a:pt x="88" y="82"/>
                  </a:cubicBezTo>
                  <a:cubicBezTo>
                    <a:pt x="88" y="82"/>
                    <a:pt x="88" y="82"/>
                    <a:pt x="88" y="82"/>
                  </a:cubicBezTo>
                  <a:cubicBezTo>
                    <a:pt x="88" y="82"/>
                    <a:pt x="88" y="82"/>
                    <a:pt x="88" y="82"/>
                  </a:cubicBezTo>
                  <a:cubicBezTo>
                    <a:pt x="87" y="82"/>
                    <a:pt x="86" y="83"/>
                    <a:pt x="86" y="83"/>
                  </a:cubicBezTo>
                  <a:cubicBezTo>
                    <a:pt x="85" y="83"/>
                    <a:pt x="84" y="83"/>
                    <a:pt x="83" y="82"/>
                  </a:cubicBezTo>
                  <a:cubicBezTo>
                    <a:pt x="82" y="82"/>
                    <a:pt x="80" y="81"/>
                    <a:pt x="79" y="79"/>
                  </a:cubicBezTo>
                  <a:cubicBezTo>
                    <a:pt x="79" y="79"/>
                    <a:pt x="79" y="79"/>
                    <a:pt x="79" y="79"/>
                  </a:cubicBezTo>
                  <a:cubicBezTo>
                    <a:pt x="79" y="79"/>
                    <a:pt x="79" y="79"/>
                    <a:pt x="79" y="79"/>
                  </a:cubicBezTo>
                  <a:cubicBezTo>
                    <a:pt x="74" y="72"/>
                    <a:pt x="67" y="66"/>
                    <a:pt x="59" y="62"/>
                  </a:cubicBezTo>
                  <a:cubicBezTo>
                    <a:pt x="52" y="58"/>
                    <a:pt x="45" y="57"/>
                    <a:pt x="37" y="57"/>
                  </a:cubicBezTo>
                  <a:cubicBezTo>
                    <a:pt x="37" y="44"/>
                    <a:pt x="37" y="44"/>
                    <a:pt x="37" y="44"/>
                  </a:cubicBezTo>
                  <a:cubicBezTo>
                    <a:pt x="37" y="32"/>
                    <a:pt x="37" y="32"/>
                    <a:pt x="37" y="32"/>
                  </a:cubicBezTo>
                  <a:cubicBezTo>
                    <a:pt x="45" y="32"/>
                    <a:pt x="52" y="30"/>
                    <a:pt x="59" y="27"/>
                  </a:cubicBezTo>
                  <a:cubicBezTo>
                    <a:pt x="67" y="23"/>
                    <a:pt x="74" y="17"/>
                    <a:pt x="79" y="10"/>
                  </a:cubicBezTo>
                  <a:cubicBezTo>
                    <a:pt x="79" y="10"/>
                    <a:pt x="79" y="10"/>
                    <a:pt x="79" y="10"/>
                  </a:cubicBezTo>
                  <a:cubicBezTo>
                    <a:pt x="79" y="10"/>
                    <a:pt x="79" y="10"/>
                    <a:pt x="79" y="10"/>
                  </a:cubicBezTo>
                  <a:cubicBezTo>
                    <a:pt x="80" y="8"/>
                    <a:pt x="82" y="7"/>
                    <a:pt x="83" y="6"/>
                  </a:cubicBezTo>
                  <a:cubicBezTo>
                    <a:pt x="84" y="6"/>
                    <a:pt x="85" y="6"/>
                    <a:pt x="86" y="6"/>
                  </a:cubicBezTo>
                  <a:cubicBezTo>
                    <a:pt x="86" y="6"/>
                    <a:pt x="87" y="6"/>
                    <a:pt x="87" y="7"/>
                  </a:cubicBezTo>
                  <a:cubicBezTo>
                    <a:pt x="87" y="7"/>
                    <a:pt x="88" y="7"/>
                    <a:pt x="88" y="7"/>
                  </a:cubicBezTo>
                  <a:cubicBezTo>
                    <a:pt x="88" y="8"/>
                    <a:pt x="89" y="10"/>
                    <a:pt x="89" y="12"/>
                  </a:cubicBezTo>
                  <a:cubicBezTo>
                    <a:pt x="90" y="18"/>
                    <a:pt x="90" y="23"/>
                    <a:pt x="90" y="29"/>
                  </a:cubicBezTo>
                  <a:cubicBezTo>
                    <a:pt x="91" y="34"/>
                    <a:pt x="91" y="39"/>
                    <a:pt x="91" y="44"/>
                  </a:cubicBezTo>
                  <a:cubicBezTo>
                    <a:pt x="91" y="49"/>
                    <a:pt x="91" y="55"/>
                    <a:pt x="90" y="6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62">
              <a:extLst>
                <a:ext uri="{FF2B5EF4-FFF2-40B4-BE49-F238E27FC236}">
                  <a16:creationId xmlns:a16="http://schemas.microsoft.com/office/drawing/2014/main" id="{75963DE6-D0A1-43B7-B630-59012A7CBF02}"/>
                </a:ext>
              </a:extLst>
            </p:cNvPr>
            <p:cNvSpPr>
              <a:spLocks/>
            </p:cNvSpPr>
            <p:nvPr/>
          </p:nvSpPr>
          <p:spPr bwMode="auto">
            <a:xfrm>
              <a:off x="2201863" y="3235326"/>
              <a:ext cx="71438" cy="19050"/>
            </a:xfrm>
            <a:custGeom>
              <a:avLst/>
              <a:gdLst/>
              <a:ahLst/>
              <a:cxnLst>
                <a:cxn ang="0">
                  <a:pos x="17" y="0"/>
                </a:cxn>
                <a:cxn ang="0">
                  <a:pos x="2" y="0"/>
                </a:cxn>
                <a:cxn ang="0">
                  <a:pos x="0" y="3"/>
                </a:cxn>
                <a:cxn ang="0">
                  <a:pos x="2" y="5"/>
                </a:cxn>
                <a:cxn ang="0">
                  <a:pos x="17" y="5"/>
                </a:cxn>
                <a:cxn ang="0">
                  <a:pos x="19" y="3"/>
                </a:cxn>
                <a:cxn ang="0">
                  <a:pos x="17" y="0"/>
                </a:cxn>
              </a:cxnLst>
              <a:rect l="0" t="0" r="r" b="b"/>
              <a:pathLst>
                <a:path w="19" h="5">
                  <a:moveTo>
                    <a:pt x="17" y="0"/>
                  </a:moveTo>
                  <a:cubicBezTo>
                    <a:pt x="2" y="0"/>
                    <a:pt x="2" y="0"/>
                    <a:pt x="2" y="0"/>
                  </a:cubicBezTo>
                  <a:cubicBezTo>
                    <a:pt x="1" y="0"/>
                    <a:pt x="0" y="1"/>
                    <a:pt x="0" y="3"/>
                  </a:cubicBezTo>
                  <a:cubicBezTo>
                    <a:pt x="0" y="4"/>
                    <a:pt x="1" y="5"/>
                    <a:pt x="2" y="5"/>
                  </a:cubicBezTo>
                  <a:cubicBezTo>
                    <a:pt x="17" y="5"/>
                    <a:pt x="17" y="5"/>
                    <a:pt x="17" y="5"/>
                  </a:cubicBezTo>
                  <a:cubicBezTo>
                    <a:pt x="18" y="5"/>
                    <a:pt x="19" y="4"/>
                    <a:pt x="19" y="3"/>
                  </a:cubicBezTo>
                  <a:cubicBezTo>
                    <a:pt x="19" y="1"/>
                    <a:pt x="18" y="0"/>
                    <a:pt x="1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3">
              <a:extLst>
                <a:ext uri="{FF2B5EF4-FFF2-40B4-BE49-F238E27FC236}">
                  <a16:creationId xmlns:a16="http://schemas.microsoft.com/office/drawing/2014/main" id="{4B6DB00C-BD75-4219-A9F0-29D1D161F18E}"/>
                </a:ext>
              </a:extLst>
            </p:cNvPr>
            <p:cNvSpPr>
              <a:spLocks/>
            </p:cNvSpPr>
            <p:nvPr/>
          </p:nvSpPr>
          <p:spPr bwMode="auto">
            <a:xfrm>
              <a:off x="2197101" y="3194051"/>
              <a:ext cx="79375" cy="19050"/>
            </a:xfrm>
            <a:custGeom>
              <a:avLst/>
              <a:gdLst/>
              <a:ahLst/>
              <a:cxnLst>
                <a:cxn ang="0">
                  <a:pos x="18" y="0"/>
                </a:cxn>
                <a:cxn ang="0">
                  <a:pos x="3" y="0"/>
                </a:cxn>
                <a:cxn ang="0">
                  <a:pos x="0" y="3"/>
                </a:cxn>
                <a:cxn ang="0">
                  <a:pos x="3" y="5"/>
                </a:cxn>
                <a:cxn ang="0">
                  <a:pos x="18" y="5"/>
                </a:cxn>
                <a:cxn ang="0">
                  <a:pos x="21" y="3"/>
                </a:cxn>
                <a:cxn ang="0">
                  <a:pos x="18" y="0"/>
                </a:cxn>
              </a:cxnLst>
              <a:rect l="0" t="0" r="r" b="b"/>
              <a:pathLst>
                <a:path w="21" h="5">
                  <a:moveTo>
                    <a:pt x="18" y="0"/>
                  </a:moveTo>
                  <a:cubicBezTo>
                    <a:pt x="3" y="0"/>
                    <a:pt x="3" y="0"/>
                    <a:pt x="3" y="0"/>
                  </a:cubicBezTo>
                  <a:cubicBezTo>
                    <a:pt x="1" y="0"/>
                    <a:pt x="0" y="1"/>
                    <a:pt x="0" y="3"/>
                  </a:cubicBezTo>
                  <a:cubicBezTo>
                    <a:pt x="0" y="4"/>
                    <a:pt x="1" y="5"/>
                    <a:pt x="3" y="5"/>
                  </a:cubicBezTo>
                  <a:cubicBezTo>
                    <a:pt x="18" y="5"/>
                    <a:pt x="18" y="5"/>
                    <a:pt x="18" y="5"/>
                  </a:cubicBezTo>
                  <a:cubicBezTo>
                    <a:pt x="20" y="5"/>
                    <a:pt x="21" y="4"/>
                    <a:pt x="21" y="3"/>
                  </a:cubicBezTo>
                  <a:cubicBezTo>
                    <a:pt x="21" y="1"/>
                    <a:pt x="20" y="0"/>
                    <a:pt x="1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29108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ppt_x"/>
                                          </p:val>
                                        </p:tav>
                                        <p:tav tm="100000">
                                          <p:val>
                                            <p:strVal val="#ppt_x"/>
                                          </p:val>
                                        </p:tav>
                                      </p:tavLst>
                                    </p:anim>
                                    <p:anim calcmode="lin" valueType="num">
                                      <p:cBhvr additive="base">
                                        <p:cTn id="12" dur="500" fill="hold"/>
                                        <p:tgtEl>
                                          <p:spTgt spid="9"/>
                                        </p:tgtEl>
                                        <p:attrNameLst>
                                          <p:attrName>ppt_y</p:attrName>
                                        </p:attrNameLst>
                                      </p:cBhvr>
                                      <p:tavLst>
                                        <p:tav tm="0">
                                          <p:val>
                                            <p:strVal val="0-#ppt_h/2"/>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1+#ppt_w/2"/>
                                          </p:val>
                                        </p:tav>
                                        <p:tav tm="100000">
                                          <p:val>
                                            <p:strVal val="#ppt_x"/>
                                          </p:val>
                                        </p:tav>
                                      </p:tavLst>
                                    </p:anim>
                                    <p:anim calcmode="lin" valueType="num">
                                      <p:cBhvr additive="base">
                                        <p:cTn id="16" dur="500" fill="hold"/>
                                        <p:tgtEl>
                                          <p:spTgt spid="12"/>
                                        </p:tgtEl>
                                        <p:attrNameLst>
                                          <p:attrName>ppt_y</p:attrName>
                                        </p:attrNameLst>
                                      </p:cBhvr>
                                      <p:tavLst>
                                        <p:tav tm="0">
                                          <p:val>
                                            <p:strVal val="#ppt_y"/>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0-#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childTnLst>
                          </p:cTn>
                        </p:par>
                        <p:par>
                          <p:cTn id="25" fill="hold">
                            <p:stCondLst>
                              <p:cond delay="1000"/>
                            </p:stCondLst>
                            <p:childTnLst>
                              <p:par>
                                <p:cTn id="26" presetID="9" presetClass="entr" presetSubtype="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dissolve">
                                      <p:cBhvr>
                                        <p:cTn id="28" dur="750"/>
                                        <p:tgtEl>
                                          <p:spTgt spid="13"/>
                                        </p:tgtEl>
                                      </p:cBhvr>
                                    </p:animEffect>
                                  </p:childTnLst>
                                </p:cTn>
                              </p:par>
                            </p:childTnLst>
                          </p:cTn>
                        </p:par>
                        <p:par>
                          <p:cTn id="29" fill="hold">
                            <p:stCondLst>
                              <p:cond delay="1750"/>
                            </p:stCondLst>
                            <p:childTnLst>
                              <p:par>
                                <p:cTn id="30" presetID="53" presetClass="entr" presetSubtype="16" fill="hold" grpId="0" nodeType="afterEffect">
                                  <p:stCondLst>
                                    <p:cond delay="0"/>
                                  </p:stCondLst>
                                  <p:childTnLst>
                                    <p:set>
                                      <p:cBhvr>
                                        <p:cTn id="31" dur="1" fill="hold">
                                          <p:stCondLst>
                                            <p:cond delay="0"/>
                                          </p:stCondLst>
                                        </p:cTn>
                                        <p:tgtEl>
                                          <p:spTgt spid="34"/>
                                        </p:tgtEl>
                                        <p:attrNameLst>
                                          <p:attrName>style.visibility</p:attrName>
                                        </p:attrNameLst>
                                      </p:cBhvr>
                                      <p:to>
                                        <p:strVal val="visible"/>
                                      </p:to>
                                    </p:set>
                                    <p:anim calcmode="lin" valueType="num">
                                      <p:cBhvr>
                                        <p:cTn id="32" dur="500" fill="hold"/>
                                        <p:tgtEl>
                                          <p:spTgt spid="34"/>
                                        </p:tgtEl>
                                        <p:attrNameLst>
                                          <p:attrName>ppt_w</p:attrName>
                                        </p:attrNameLst>
                                      </p:cBhvr>
                                      <p:tavLst>
                                        <p:tav tm="0">
                                          <p:val>
                                            <p:fltVal val="0"/>
                                          </p:val>
                                        </p:tav>
                                        <p:tav tm="100000">
                                          <p:val>
                                            <p:strVal val="#ppt_w"/>
                                          </p:val>
                                        </p:tav>
                                      </p:tavLst>
                                    </p:anim>
                                    <p:anim calcmode="lin" valueType="num">
                                      <p:cBhvr>
                                        <p:cTn id="33" dur="500" fill="hold"/>
                                        <p:tgtEl>
                                          <p:spTgt spid="34"/>
                                        </p:tgtEl>
                                        <p:attrNameLst>
                                          <p:attrName>ppt_h</p:attrName>
                                        </p:attrNameLst>
                                      </p:cBhvr>
                                      <p:tavLst>
                                        <p:tav tm="0">
                                          <p:val>
                                            <p:fltVal val="0"/>
                                          </p:val>
                                        </p:tav>
                                        <p:tav tm="100000">
                                          <p:val>
                                            <p:strVal val="#ppt_h"/>
                                          </p:val>
                                        </p:tav>
                                      </p:tavLst>
                                    </p:anim>
                                    <p:animEffect transition="in" filter="fade">
                                      <p:cBhvr>
                                        <p:cTn id="34" dur="500"/>
                                        <p:tgtEl>
                                          <p:spTgt spid="34"/>
                                        </p:tgtEl>
                                      </p:cBhvr>
                                    </p:animEffect>
                                  </p:childTnLst>
                                </p:cTn>
                              </p:par>
                            </p:childTnLst>
                          </p:cTn>
                        </p:par>
                        <p:par>
                          <p:cTn id="35" fill="hold">
                            <p:stCondLst>
                              <p:cond delay="2250"/>
                            </p:stCondLst>
                            <p:childTnLst>
                              <p:par>
                                <p:cTn id="36" presetID="42" presetClass="entr" presetSubtype="0" fill="hold" grpId="0" nodeType="afterEffect">
                                  <p:stCondLst>
                                    <p:cond delay="0"/>
                                  </p:stCondLst>
                                  <p:childTnLst>
                                    <p:set>
                                      <p:cBhvr>
                                        <p:cTn id="37" dur="1" fill="hold">
                                          <p:stCondLst>
                                            <p:cond delay="0"/>
                                          </p:stCondLst>
                                        </p:cTn>
                                        <p:tgtEl>
                                          <p:spTgt spid="17"/>
                                        </p:tgtEl>
                                        <p:attrNameLst>
                                          <p:attrName>style.visibility</p:attrName>
                                        </p:attrNameLst>
                                      </p:cBhvr>
                                      <p:to>
                                        <p:strVal val="visible"/>
                                      </p:to>
                                    </p:set>
                                    <p:animEffect transition="in" filter="fade">
                                      <p:cBhvr>
                                        <p:cTn id="38" dur="1000"/>
                                        <p:tgtEl>
                                          <p:spTgt spid="17"/>
                                        </p:tgtEl>
                                      </p:cBhvr>
                                    </p:animEffect>
                                    <p:anim calcmode="lin" valueType="num">
                                      <p:cBhvr>
                                        <p:cTn id="39" dur="1000" fill="hold"/>
                                        <p:tgtEl>
                                          <p:spTgt spid="17"/>
                                        </p:tgtEl>
                                        <p:attrNameLst>
                                          <p:attrName>ppt_x</p:attrName>
                                        </p:attrNameLst>
                                      </p:cBhvr>
                                      <p:tavLst>
                                        <p:tav tm="0">
                                          <p:val>
                                            <p:strVal val="#ppt_x"/>
                                          </p:val>
                                        </p:tav>
                                        <p:tav tm="100000">
                                          <p:val>
                                            <p:strVal val="#ppt_x"/>
                                          </p:val>
                                        </p:tav>
                                      </p:tavLst>
                                    </p:anim>
                                    <p:anim calcmode="lin" valueType="num">
                                      <p:cBhvr>
                                        <p:cTn id="40" dur="1000" fill="hold"/>
                                        <p:tgtEl>
                                          <p:spTgt spid="17"/>
                                        </p:tgtEl>
                                        <p:attrNameLst>
                                          <p:attrName>ppt_y</p:attrName>
                                        </p:attrNameLst>
                                      </p:cBhvr>
                                      <p:tavLst>
                                        <p:tav tm="0">
                                          <p:val>
                                            <p:strVal val="#ppt_y+.1"/>
                                          </p:val>
                                        </p:tav>
                                        <p:tav tm="100000">
                                          <p:val>
                                            <p:strVal val="#ppt_y"/>
                                          </p:val>
                                        </p:tav>
                                      </p:tavLst>
                                    </p:anim>
                                  </p:childTnLst>
                                </p:cTn>
                              </p:par>
                            </p:childTnLst>
                          </p:cTn>
                        </p:par>
                        <p:par>
                          <p:cTn id="41" fill="hold">
                            <p:stCondLst>
                              <p:cond delay="3250"/>
                            </p:stCondLst>
                            <p:childTnLst>
                              <p:par>
                                <p:cTn id="42" presetID="9" presetClass="entr" presetSubtype="0"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dissolve">
                                      <p:cBhvr>
                                        <p:cTn id="44" dur="750"/>
                                        <p:tgtEl>
                                          <p:spTgt spid="16"/>
                                        </p:tgtEl>
                                      </p:cBhvr>
                                    </p:animEffect>
                                  </p:childTnLst>
                                </p:cTn>
                              </p:par>
                            </p:childTnLst>
                          </p:cTn>
                        </p:par>
                        <p:par>
                          <p:cTn id="45" fill="hold">
                            <p:stCondLst>
                              <p:cond delay="4000"/>
                            </p:stCondLst>
                            <p:childTnLst>
                              <p:par>
                                <p:cTn id="46" presetID="53" presetClass="entr" presetSubtype="16" fill="hold" nodeType="afterEffect">
                                  <p:stCondLst>
                                    <p:cond delay="0"/>
                                  </p:stCondLst>
                                  <p:childTnLst>
                                    <p:set>
                                      <p:cBhvr>
                                        <p:cTn id="47" dur="1" fill="hold">
                                          <p:stCondLst>
                                            <p:cond delay="0"/>
                                          </p:stCondLst>
                                        </p:cTn>
                                        <p:tgtEl>
                                          <p:spTgt spid="22"/>
                                        </p:tgtEl>
                                        <p:attrNameLst>
                                          <p:attrName>style.visibility</p:attrName>
                                        </p:attrNameLst>
                                      </p:cBhvr>
                                      <p:to>
                                        <p:strVal val="visible"/>
                                      </p:to>
                                    </p:set>
                                    <p:anim calcmode="lin" valueType="num">
                                      <p:cBhvr>
                                        <p:cTn id="48" dur="500" fill="hold"/>
                                        <p:tgtEl>
                                          <p:spTgt spid="22"/>
                                        </p:tgtEl>
                                        <p:attrNameLst>
                                          <p:attrName>ppt_w</p:attrName>
                                        </p:attrNameLst>
                                      </p:cBhvr>
                                      <p:tavLst>
                                        <p:tav tm="0">
                                          <p:val>
                                            <p:fltVal val="0"/>
                                          </p:val>
                                        </p:tav>
                                        <p:tav tm="100000">
                                          <p:val>
                                            <p:strVal val="#ppt_w"/>
                                          </p:val>
                                        </p:tav>
                                      </p:tavLst>
                                    </p:anim>
                                    <p:anim calcmode="lin" valueType="num">
                                      <p:cBhvr>
                                        <p:cTn id="49" dur="500" fill="hold"/>
                                        <p:tgtEl>
                                          <p:spTgt spid="22"/>
                                        </p:tgtEl>
                                        <p:attrNameLst>
                                          <p:attrName>ppt_h</p:attrName>
                                        </p:attrNameLst>
                                      </p:cBhvr>
                                      <p:tavLst>
                                        <p:tav tm="0">
                                          <p:val>
                                            <p:fltVal val="0"/>
                                          </p:val>
                                        </p:tav>
                                        <p:tav tm="100000">
                                          <p:val>
                                            <p:strVal val="#ppt_h"/>
                                          </p:val>
                                        </p:tav>
                                      </p:tavLst>
                                    </p:anim>
                                    <p:animEffect transition="in" filter="fade">
                                      <p:cBhvr>
                                        <p:cTn id="50" dur="500"/>
                                        <p:tgtEl>
                                          <p:spTgt spid="22"/>
                                        </p:tgtEl>
                                      </p:cBhvr>
                                    </p:animEffect>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9" presetClass="entr" presetSubtype="0" fill="hold" grpId="0" nodeType="afterEffect">
                                  <p:stCondLst>
                                    <p:cond delay="0"/>
                                  </p:stCondLst>
                                  <p:childTnLst>
                                    <p:set>
                                      <p:cBhvr>
                                        <p:cTn id="59" dur="1" fill="hold">
                                          <p:stCondLst>
                                            <p:cond delay="0"/>
                                          </p:stCondLst>
                                        </p:cTn>
                                        <p:tgtEl>
                                          <p:spTgt spid="15"/>
                                        </p:tgtEl>
                                        <p:attrNameLst>
                                          <p:attrName>style.visibility</p:attrName>
                                        </p:attrNameLst>
                                      </p:cBhvr>
                                      <p:to>
                                        <p:strVal val="visible"/>
                                      </p:to>
                                    </p:set>
                                    <p:animEffect transition="in" filter="dissolve">
                                      <p:cBhvr>
                                        <p:cTn id="60" dur="750"/>
                                        <p:tgtEl>
                                          <p:spTgt spid="15"/>
                                        </p:tgtEl>
                                      </p:cBhvr>
                                    </p:animEffect>
                                  </p:childTnLst>
                                </p:cTn>
                              </p:par>
                            </p:childTnLst>
                          </p:cTn>
                        </p:par>
                        <p:par>
                          <p:cTn id="61" fill="hold">
                            <p:stCondLst>
                              <p:cond delay="6250"/>
                            </p:stCondLst>
                            <p:childTnLst>
                              <p:par>
                                <p:cTn id="62" presetID="53" presetClass="entr" presetSubtype="16"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 calcmode="lin" valueType="num">
                                      <p:cBhvr>
                                        <p:cTn id="64" dur="500" fill="hold"/>
                                        <p:tgtEl>
                                          <p:spTgt spid="33"/>
                                        </p:tgtEl>
                                        <p:attrNameLst>
                                          <p:attrName>ppt_w</p:attrName>
                                        </p:attrNameLst>
                                      </p:cBhvr>
                                      <p:tavLst>
                                        <p:tav tm="0">
                                          <p:val>
                                            <p:fltVal val="0"/>
                                          </p:val>
                                        </p:tav>
                                        <p:tav tm="100000">
                                          <p:val>
                                            <p:strVal val="#ppt_w"/>
                                          </p:val>
                                        </p:tav>
                                      </p:tavLst>
                                    </p:anim>
                                    <p:anim calcmode="lin" valueType="num">
                                      <p:cBhvr>
                                        <p:cTn id="65" dur="500" fill="hold"/>
                                        <p:tgtEl>
                                          <p:spTgt spid="33"/>
                                        </p:tgtEl>
                                        <p:attrNameLst>
                                          <p:attrName>ppt_h</p:attrName>
                                        </p:attrNameLst>
                                      </p:cBhvr>
                                      <p:tavLst>
                                        <p:tav tm="0">
                                          <p:val>
                                            <p:fltVal val="0"/>
                                          </p:val>
                                        </p:tav>
                                        <p:tav tm="100000">
                                          <p:val>
                                            <p:strVal val="#ppt_h"/>
                                          </p:val>
                                        </p:tav>
                                      </p:tavLst>
                                    </p:anim>
                                    <p:animEffect transition="in" filter="fade">
                                      <p:cBhvr>
                                        <p:cTn id="66" dur="500"/>
                                        <p:tgtEl>
                                          <p:spTgt spid="33"/>
                                        </p:tgtEl>
                                      </p:cBhvr>
                                    </p:animEffect>
                                  </p:childTnLst>
                                </p:cTn>
                              </p:par>
                            </p:childTnLst>
                          </p:cTn>
                        </p:par>
                        <p:par>
                          <p:cTn id="67" fill="hold">
                            <p:stCondLst>
                              <p:cond delay="675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7750"/>
                            </p:stCondLst>
                            <p:childTnLst>
                              <p:par>
                                <p:cTn id="74" presetID="9" presetClass="entr" presetSubtype="0" fill="hold" grpId="0" nodeType="afterEffect">
                                  <p:stCondLst>
                                    <p:cond delay="0"/>
                                  </p:stCondLst>
                                  <p:childTnLst>
                                    <p:set>
                                      <p:cBhvr>
                                        <p:cTn id="75" dur="1" fill="hold">
                                          <p:stCondLst>
                                            <p:cond delay="0"/>
                                          </p:stCondLst>
                                        </p:cTn>
                                        <p:tgtEl>
                                          <p:spTgt spid="14"/>
                                        </p:tgtEl>
                                        <p:attrNameLst>
                                          <p:attrName>style.visibility</p:attrName>
                                        </p:attrNameLst>
                                      </p:cBhvr>
                                      <p:to>
                                        <p:strVal val="visible"/>
                                      </p:to>
                                    </p:set>
                                    <p:animEffect transition="in" filter="dissolve">
                                      <p:cBhvr>
                                        <p:cTn id="76" dur="750"/>
                                        <p:tgtEl>
                                          <p:spTgt spid="14"/>
                                        </p:tgtEl>
                                      </p:cBhvr>
                                    </p:animEffect>
                                  </p:childTnLst>
                                </p:cTn>
                              </p:par>
                            </p:childTnLst>
                          </p:cTn>
                        </p:par>
                        <p:par>
                          <p:cTn id="77" fill="hold">
                            <p:stCondLst>
                              <p:cond delay="8500"/>
                            </p:stCondLst>
                            <p:childTnLst>
                              <p:par>
                                <p:cTn id="78" presetID="53" presetClass="entr" presetSubtype="16" fill="hold" nodeType="afterEffect">
                                  <p:stCondLst>
                                    <p:cond delay="0"/>
                                  </p:stCondLst>
                                  <p:childTnLst>
                                    <p:set>
                                      <p:cBhvr>
                                        <p:cTn id="79" dur="1" fill="hold">
                                          <p:stCondLst>
                                            <p:cond delay="0"/>
                                          </p:stCondLst>
                                        </p:cTn>
                                        <p:tgtEl>
                                          <p:spTgt spid="35"/>
                                        </p:tgtEl>
                                        <p:attrNameLst>
                                          <p:attrName>style.visibility</p:attrName>
                                        </p:attrNameLst>
                                      </p:cBhvr>
                                      <p:to>
                                        <p:strVal val="visible"/>
                                      </p:to>
                                    </p:set>
                                    <p:anim calcmode="lin" valueType="num">
                                      <p:cBhvr>
                                        <p:cTn id="80" dur="500" fill="hold"/>
                                        <p:tgtEl>
                                          <p:spTgt spid="35"/>
                                        </p:tgtEl>
                                        <p:attrNameLst>
                                          <p:attrName>ppt_w</p:attrName>
                                        </p:attrNameLst>
                                      </p:cBhvr>
                                      <p:tavLst>
                                        <p:tav tm="0">
                                          <p:val>
                                            <p:fltVal val="0"/>
                                          </p:val>
                                        </p:tav>
                                        <p:tav tm="100000">
                                          <p:val>
                                            <p:strVal val="#ppt_w"/>
                                          </p:val>
                                        </p:tav>
                                      </p:tavLst>
                                    </p:anim>
                                    <p:anim calcmode="lin" valueType="num">
                                      <p:cBhvr>
                                        <p:cTn id="81" dur="500" fill="hold"/>
                                        <p:tgtEl>
                                          <p:spTgt spid="35"/>
                                        </p:tgtEl>
                                        <p:attrNameLst>
                                          <p:attrName>ppt_h</p:attrName>
                                        </p:attrNameLst>
                                      </p:cBhvr>
                                      <p:tavLst>
                                        <p:tav tm="0">
                                          <p:val>
                                            <p:fltVal val="0"/>
                                          </p:val>
                                        </p:tav>
                                        <p:tav tm="100000">
                                          <p:val>
                                            <p:strVal val="#ppt_h"/>
                                          </p:val>
                                        </p:tav>
                                      </p:tavLst>
                                    </p:anim>
                                    <p:animEffect transition="in" filter="fade">
                                      <p:cBhvr>
                                        <p:cTn id="82" dur="500"/>
                                        <p:tgtEl>
                                          <p:spTgt spid="35"/>
                                        </p:tgtEl>
                                      </p:cBhvr>
                                    </p:animEffect>
                                  </p:childTnLst>
                                </p:cTn>
                              </p:par>
                            </p:childTnLst>
                          </p:cTn>
                        </p:par>
                        <p:par>
                          <p:cTn id="83" fill="hold">
                            <p:stCondLst>
                              <p:cond delay="9000"/>
                            </p:stCondLst>
                            <p:childTnLst>
                              <p:par>
                                <p:cTn id="84" presetID="42" presetClass="entr" presetSubtype="0"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Effect transition="in" filter="fade">
                                      <p:cBhvr>
                                        <p:cTn id="86" dur="1000"/>
                                        <p:tgtEl>
                                          <p:spTgt spid="18"/>
                                        </p:tgtEl>
                                      </p:cBhvr>
                                    </p:animEffect>
                                    <p:anim calcmode="lin" valueType="num">
                                      <p:cBhvr>
                                        <p:cTn id="87" dur="1000" fill="hold"/>
                                        <p:tgtEl>
                                          <p:spTgt spid="18"/>
                                        </p:tgtEl>
                                        <p:attrNameLst>
                                          <p:attrName>ppt_x</p:attrName>
                                        </p:attrNameLst>
                                      </p:cBhvr>
                                      <p:tavLst>
                                        <p:tav tm="0">
                                          <p:val>
                                            <p:strVal val="#ppt_x"/>
                                          </p:val>
                                        </p:tav>
                                        <p:tav tm="100000">
                                          <p:val>
                                            <p:strVal val="#ppt_x"/>
                                          </p:val>
                                        </p:tav>
                                      </p:tavLst>
                                    </p:anim>
                                    <p:anim calcmode="lin" valueType="num">
                                      <p:cBhvr>
                                        <p:cTn id="88"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0" grpId="0" animBg="1"/>
      <p:bldP spid="11" grpId="0" animBg="1"/>
      <p:bldP spid="12" grpId="0" animBg="1"/>
      <p:bldP spid="13" grpId="0" animBg="1"/>
      <p:bldP spid="14" grpId="0" animBg="1"/>
      <p:bldP spid="15" grpId="0" animBg="1"/>
      <p:bldP spid="16" grpId="0" animBg="1"/>
      <p:bldP spid="17" grpId="0"/>
      <p:bldP spid="18" grpId="0"/>
      <p:bldP spid="19" grpId="0"/>
      <p:bldP spid="21" grpId="0"/>
      <p:bldP spid="33" grpId="0" animBg="1"/>
      <p:bldP spid="3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6E925D1A-06AC-4D00-B86C-1221200A7CA2}"/>
              </a:ext>
            </a:extLst>
          </p:cNvPr>
          <p:cNvGrpSpPr/>
          <p:nvPr/>
        </p:nvGrpSpPr>
        <p:grpSpPr>
          <a:xfrm>
            <a:off x="8664077" y="1792919"/>
            <a:ext cx="2402961" cy="4472919"/>
            <a:chOff x="8664077" y="1792919"/>
            <a:chExt cx="2402961" cy="4472919"/>
          </a:xfrm>
        </p:grpSpPr>
        <p:sp>
          <p:nvSpPr>
            <p:cNvPr id="24" name="Freeform: Shape 23">
              <a:extLst>
                <a:ext uri="{FF2B5EF4-FFF2-40B4-BE49-F238E27FC236}">
                  <a16:creationId xmlns:a16="http://schemas.microsoft.com/office/drawing/2014/main" id="{F944FE40-C4C9-45E3-B924-26D673070C0A}"/>
                </a:ext>
              </a:extLst>
            </p:cNvPr>
            <p:cNvSpPr/>
            <p:nvPr/>
          </p:nvSpPr>
          <p:spPr>
            <a:xfrm>
              <a:off x="8664077"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02113E32-6E0D-48F1-BC83-BA3905D17DB2}"/>
                </a:ext>
              </a:extLst>
            </p:cNvPr>
            <p:cNvSpPr txBox="1"/>
            <p:nvPr/>
          </p:nvSpPr>
          <p:spPr>
            <a:xfrm>
              <a:off x="9280770" y="2475816"/>
              <a:ext cx="1786268" cy="3093154"/>
            </a:xfrm>
            <a:prstGeom prst="rect">
              <a:avLst/>
            </a:prstGeom>
            <a:noFill/>
          </p:spPr>
          <p:txBody>
            <a:bodyPr wrap="square" rtlCol="0">
              <a:spAutoFit/>
            </a:bodyPr>
            <a:lstStyle/>
            <a:p>
              <a:r>
                <a:rPr lang="en-US" sz="3600" dirty="0">
                  <a:solidFill>
                    <a:schemeClr val="bg1"/>
                  </a:solidFill>
                </a:rPr>
                <a:t>$729</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B182928A-F6C4-4463-8587-A0923DE00B13}"/>
              </a:ext>
            </a:extLst>
          </p:cNvPr>
          <p:cNvGrpSpPr/>
          <p:nvPr/>
        </p:nvGrpSpPr>
        <p:grpSpPr>
          <a:xfrm>
            <a:off x="6088902" y="1785933"/>
            <a:ext cx="2402961" cy="4472919"/>
            <a:chOff x="6088902" y="1785933"/>
            <a:chExt cx="2402961" cy="4472919"/>
          </a:xfrm>
        </p:grpSpPr>
        <p:sp>
          <p:nvSpPr>
            <p:cNvPr id="20" name="Freeform: Shape 19">
              <a:extLst>
                <a:ext uri="{FF2B5EF4-FFF2-40B4-BE49-F238E27FC236}">
                  <a16:creationId xmlns:a16="http://schemas.microsoft.com/office/drawing/2014/main" id="{4B500329-A493-47E7-BE3E-3E3C3FD412F7}"/>
                </a:ext>
              </a:extLst>
            </p:cNvPr>
            <p:cNvSpPr/>
            <p:nvPr/>
          </p:nvSpPr>
          <p:spPr>
            <a:xfrm>
              <a:off x="6088902" y="1785933"/>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0BA8244B-A30C-4C4E-AB94-457335360505}"/>
                </a:ext>
              </a:extLst>
            </p:cNvPr>
            <p:cNvSpPr txBox="1"/>
            <p:nvPr/>
          </p:nvSpPr>
          <p:spPr>
            <a:xfrm>
              <a:off x="6705595" y="2468830"/>
              <a:ext cx="1786268" cy="3093154"/>
            </a:xfrm>
            <a:prstGeom prst="rect">
              <a:avLst/>
            </a:prstGeom>
            <a:noFill/>
          </p:spPr>
          <p:txBody>
            <a:bodyPr wrap="square" rtlCol="0">
              <a:spAutoFit/>
            </a:bodyPr>
            <a:lstStyle/>
            <a:p>
              <a:r>
                <a:rPr lang="en-US" sz="3600" dirty="0">
                  <a:solidFill>
                    <a:schemeClr val="bg1"/>
                  </a:solidFill>
                </a:rPr>
                <a:t>$483</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8" name="Group 27">
            <a:extLst>
              <a:ext uri="{FF2B5EF4-FFF2-40B4-BE49-F238E27FC236}">
                <a16:creationId xmlns:a16="http://schemas.microsoft.com/office/drawing/2014/main" id="{EAA0C5AE-C8EC-4F97-907C-5E92AF6CBE32}"/>
              </a:ext>
            </a:extLst>
          </p:cNvPr>
          <p:cNvGrpSpPr/>
          <p:nvPr/>
        </p:nvGrpSpPr>
        <p:grpSpPr>
          <a:xfrm>
            <a:off x="3513726" y="1792919"/>
            <a:ext cx="2402961" cy="4472919"/>
            <a:chOff x="3513726" y="1792919"/>
            <a:chExt cx="2402961" cy="4472919"/>
          </a:xfrm>
        </p:grpSpPr>
        <p:sp>
          <p:nvSpPr>
            <p:cNvPr id="16" name="Freeform: Shape 15">
              <a:extLst>
                <a:ext uri="{FF2B5EF4-FFF2-40B4-BE49-F238E27FC236}">
                  <a16:creationId xmlns:a16="http://schemas.microsoft.com/office/drawing/2014/main" id="{D9A6B781-BE4F-4EEF-9A11-E6087E234632}"/>
                </a:ext>
              </a:extLst>
            </p:cNvPr>
            <p:cNvSpPr/>
            <p:nvPr/>
          </p:nvSpPr>
          <p:spPr>
            <a:xfrm>
              <a:off x="3513726"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957F646D-8882-4113-A6DA-4A336348600B}"/>
                </a:ext>
              </a:extLst>
            </p:cNvPr>
            <p:cNvSpPr txBox="1"/>
            <p:nvPr/>
          </p:nvSpPr>
          <p:spPr>
            <a:xfrm>
              <a:off x="4130419" y="2475816"/>
              <a:ext cx="1786268" cy="3093154"/>
            </a:xfrm>
            <a:prstGeom prst="rect">
              <a:avLst/>
            </a:prstGeom>
            <a:noFill/>
          </p:spPr>
          <p:txBody>
            <a:bodyPr wrap="square" rtlCol="0">
              <a:spAutoFit/>
            </a:bodyPr>
            <a:lstStyle/>
            <a:p>
              <a:r>
                <a:rPr lang="en-US" sz="3600" dirty="0">
                  <a:solidFill>
                    <a:schemeClr val="bg1"/>
                  </a:solidFill>
                </a:rPr>
                <a:t>$327</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8E5DF959-70ED-423E-B525-9EA8FA1939D6}"/>
              </a:ext>
            </a:extLst>
          </p:cNvPr>
          <p:cNvGrpSpPr/>
          <p:nvPr/>
        </p:nvGrpSpPr>
        <p:grpSpPr>
          <a:xfrm>
            <a:off x="938550" y="1792919"/>
            <a:ext cx="2402961" cy="4472919"/>
            <a:chOff x="938550" y="1792919"/>
            <a:chExt cx="2402961" cy="4472919"/>
          </a:xfrm>
        </p:grpSpPr>
        <p:sp>
          <p:nvSpPr>
            <p:cNvPr id="10" name="Freeform: Shape 9">
              <a:extLst>
                <a:ext uri="{FF2B5EF4-FFF2-40B4-BE49-F238E27FC236}">
                  <a16:creationId xmlns:a16="http://schemas.microsoft.com/office/drawing/2014/main" id="{E3CF322E-AB94-4797-AFC4-6304F61F2D7D}"/>
                </a:ext>
              </a:extLst>
            </p:cNvPr>
            <p:cNvSpPr/>
            <p:nvPr/>
          </p:nvSpPr>
          <p:spPr>
            <a:xfrm>
              <a:off x="938550" y="1792919"/>
              <a:ext cx="2402960" cy="4472919"/>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B4AA8174-00BB-4A07-85CE-68EE04E237F2}"/>
                </a:ext>
              </a:extLst>
            </p:cNvPr>
            <p:cNvSpPr txBox="1"/>
            <p:nvPr/>
          </p:nvSpPr>
          <p:spPr>
            <a:xfrm>
              <a:off x="1555243" y="2475816"/>
              <a:ext cx="1786268" cy="3093154"/>
            </a:xfrm>
            <a:prstGeom prst="rect">
              <a:avLst/>
            </a:prstGeom>
            <a:noFill/>
          </p:spPr>
          <p:txBody>
            <a:bodyPr wrap="square" rtlCol="0">
              <a:spAutoFit/>
            </a:bodyPr>
            <a:lstStyle/>
            <a:p>
              <a:r>
                <a:rPr lang="en-US" sz="3600" dirty="0">
                  <a:solidFill>
                    <a:schemeClr val="bg1"/>
                  </a:solidFill>
                </a:rPr>
                <a:t>$258</a:t>
              </a:r>
            </a:p>
            <a:p>
              <a:endParaRPr lang="en-US" sz="1600" b="1" dirty="0">
                <a:solidFill>
                  <a:schemeClr val="bg1"/>
                </a:solidFill>
                <a:latin typeface="Candara" panose="020E0502030303020204" pitchFamily="34" charset="0"/>
              </a:endParaRPr>
            </a:p>
            <a:p>
              <a:r>
                <a:rPr lang="en-US" sz="1600" b="1" dirty="0">
                  <a:solidFill>
                    <a:schemeClr val="bg1"/>
                  </a:solidFill>
                  <a:latin typeface="Candara" panose="020E0502030303020204" pitchFamily="34" charset="0"/>
                </a:rPr>
                <a:t>LOREM IPSUM</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1DBF1873-D022-4F88-8D6F-B5DD2FD2B1A6}"/>
              </a:ext>
            </a:extLst>
          </p:cNvPr>
          <p:cNvSpPr/>
          <p:nvPr/>
        </p:nvSpPr>
        <p:spPr>
          <a:xfrm rot="16200000">
            <a:off x="-459632"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EF342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17" name="Freeform: Shape 16">
            <a:extLst>
              <a:ext uri="{FF2B5EF4-FFF2-40B4-BE49-F238E27FC236}">
                <a16:creationId xmlns:a16="http://schemas.microsoft.com/office/drawing/2014/main" id="{60F4E325-E5E4-4FF3-B7DF-C7CD79719152}"/>
              </a:ext>
            </a:extLst>
          </p:cNvPr>
          <p:cNvSpPr/>
          <p:nvPr/>
        </p:nvSpPr>
        <p:spPr>
          <a:xfrm rot="16200000">
            <a:off x="2115544"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8397B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1" name="Freeform: Shape 20">
            <a:extLst>
              <a:ext uri="{FF2B5EF4-FFF2-40B4-BE49-F238E27FC236}">
                <a16:creationId xmlns:a16="http://schemas.microsoft.com/office/drawing/2014/main" id="{0BDDF827-2343-4C05-8D68-D1A620343F45}"/>
              </a:ext>
            </a:extLst>
          </p:cNvPr>
          <p:cNvSpPr/>
          <p:nvPr/>
        </p:nvSpPr>
        <p:spPr>
          <a:xfrm rot="16200000">
            <a:off x="4690720" y="3745945"/>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
        <p:nvSpPr>
          <p:cNvPr id="25" name="Freeform: Shape 24">
            <a:extLst>
              <a:ext uri="{FF2B5EF4-FFF2-40B4-BE49-F238E27FC236}">
                <a16:creationId xmlns:a16="http://schemas.microsoft.com/office/drawing/2014/main" id="{E48B41E2-E656-49C8-A25F-3D7C3421BB5E}"/>
              </a:ext>
            </a:extLst>
          </p:cNvPr>
          <p:cNvSpPr/>
          <p:nvPr/>
        </p:nvSpPr>
        <p:spPr>
          <a:xfrm rot="16200000">
            <a:off x="7265895" y="3752931"/>
            <a:ext cx="3349257" cy="552893"/>
          </a:xfrm>
          <a:custGeom>
            <a:avLst/>
            <a:gdLst>
              <a:gd name="connsiteX0" fmla="*/ 3349257 w 3349257"/>
              <a:gd name="connsiteY0" fmla="*/ 0 h 552893"/>
              <a:gd name="connsiteX1" fmla="*/ 3349257 w 3349257"/>
              <a:gd name="connsiteY1" fmla="*/ 441249 h 552893"/>
              <a:gd name="connsiteX2" fmla="*/ 3237613 w 3349257"/>
              <a:gd name="connsiteY2" fmla="*/ 552893 h 552893"/>
              <a:gd name="connsiteX3" fmla="*/ 111644 w 3349257"/>
              <a:gd name="connsiteY3" fmla="*/ 552893 h 552893"/>
              <a:gd name="connsiteX4" fmla="*/ 0 w 3349257"/>
              <a:gd name="connsiteY4" fmla="*/ 441249 h 552893"/>
              <a:gd name="connsiteX5" fmla="*/ 0 w 3349257"/>
              <a:gd name="connsiteY5" fmla="*/ 0 h 5528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349257" h="552893">
                <a:moveTo>
                  <a:pt x="3349257" y="0"/>
                </a:moveTo>
                <a:lnTo>
                  <a:pt x="3349257" y="441249"/>
                </a:lnTo>
                <a:cubicBezTo>
                  <a:pt x="3349257" y="502908"/>
                  <a:pt x="3299272" y="552893"/>
                  <a:pt x="3237613" y="552893"/>
                </a:cubicBezTo>
                <a:lnTo>
                  <a:pt x="111644" y="552893"/>
                </a:lnTo>
                <a:cubicBezTo>
                  <a:pt x="49985" y="552893"/>
                  <a:pt x="0" y="502908"/>
                  <a:pt x="0" y="441249"/>
                </a:cubicBezTo>
                <a:lnTo>
                  <a:pt x="0" y="0"/>
                </a:lnTo>
                <a:close/>
              </a:path>
            </a:pathLst>
          </a:custGeom>
          <a:solidFill>
            <a:srgbClr val="2C374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LOREM IPSUM DOLOR</a:t>
            </a:r>
          </a:p>
        </p:txBody>
      </p:sp>
    </p:spTree>
    <p:extLst>
      <p:ext uri="{BB962C8B-B14F-4D97-AF65-F5344CB8AC3E}">
        <p14:creationId xmlns:p14="http://schemas.microsoft.com/office/powerpoint/2010/main" val="838711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 calcmode="lin" valueType="num">
                                      <p:cBhvr>
                                        <p:cTn id="11" dur="500" fill="hold"/>
                                        <p:tgtEl>
                                          <p:spTgt spid="27"/>
                                        </p:tgtEl>
                                        <p:attrNameLst>
                                          <p:attrName>ppt_w</p:attrName>
                                        </p:attrNameLst>
                                      </p:cBhvr>
                                      <p:tavLst>
                                        <p:tav tm="0">
                                          <p:val>
                                            <p:fltVal val="0"/>
                                          </p:val>
                                        </p:tav>
                                        <p:tav tm="100000">
                                          <p:val>
                                            <p:strVal val="#ppt_w"/>
                                          </p:val>
                                        </p:tav>
                                      </p:tavLst>
                                    </p:anim>
                                    <p:anim calcmode="lin" valueType="num">
                                      <p:cBhvr>
                                        <p:cTn id="12" dur="500" fill="hold"/>
                                        <p:tgtEl>
                                          <p:spTgt spid="27"/>
                                        </p:tgtEl>
                                        <p:attrNameLst>
                                          <p:attrName>ppt_h</p:attrName>
                                        </p:attrNameLst>
                                      </p:cBhvr>
                                      <p:tavLst>
                                        <p:tav tm="0">
                                          <p:val>
                                            <p:fltVal val="0"/>
                                          </p:val>
                                        </p:tav>
                                        <p:tav tm="100000">
                                          <p:val>
                                            <p:strVal val="#ppt_h"/>
                                          </p:val>
                                        </p:tav>
                                      </p:tavLst>
                                    </p:anim>
                                    <p:animEffect transition="in" filter="fade">
                                      <p:cBhvr>
                                        <p:cTn id="13" dur="500"/>
                                        <p:tgtEl>
                                          <p:spTgt spid="27"/>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p:cTn id="21" dur="500" fill="hold"/>
                                        <p:tgtEl>
                                          <p:spTgt spid="28"/>
                                        </p:tgtEl>
                                        <p:attrNameLst>
                                          <p:attrName>ppt_w</p:attrName>
                                        </p:attrNameLst>
                                      </p:cBhvr>
                                      <p:tavLst>
                                        <p:tav tm="0">
                                          <p:val>
                                            <p:fltVal val="0"/>
                                          </p:val>
                                        </p:tav>
                                        <p:tav tm="100000">
                                          <p:val>
                                            <p:strVal val="#ppt_w"/>
                                          </p:val>
                                        </p:tav>
                                      </p:tavLst>
                                    </p:anim>
                                    <p:anim calcmode="lin" valueType="num">
                                      <p:cBhvr>
                                        <p:cTn id="22" dur="500" fill="hold"/>
                                        <p:tgtEl>
                                          <p:spTgt spid="28"/>
                                        </p:tgtEl>
                                        <p:attrNameLst>
                                          <p:attrName>ppt_h</p:attrName>
                                        </p:attrNameLst>
                                      </p:cBhvr>
                                      <p:tavLst>
                                        <p:tav tm="0">
                                          <p:val>
                                            <p:fltVal val="0"/>
                                          </p:val>
                                        </p:tav>
                                        <p:tav tm="100000">
                                          <p:val>
                                            <p:strVal val="#ppt_h"/>
                                          </p:val>
                                        </p:tav>
                                      </p:tavLst>
                                    </p:anim>
                                    <p:animEffect transition="in" filter="fade">
                                      <p:cBhvr>
                                        <p:cTn id="23" dur="500"/>
                                        <p:tgtEl>
                                          <p:spTgt spid="28"/>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left)">
                                      <p:cBhvr>
                                        <p:cTn id="27" dur="500"/>
                                        <p:tgtEl>
                                          <p:spTgt spid="17"/>
                                        </p:tgtEl>
                                      </p:cBhvr>
                                    </p:animEffect>
                                  </p:childTnLst>
                                </p:cTn>
                              </p:par>
                            </p:childTnLst>
                          </p:cTn>
                        </p:par>
                        <p:par>
                          <p:cTn id="28" fill="hold">
                            <p:stCondLst>
                              <p:cond delay="2500"/>
                            </p:stCondLst>
                            <p:childTnLst>
                              <p:par>
                                <p:cTn id="29" presetID="53" presetClass="entr" presetSubtype="16" fill="hold" nodeType="afterEffect">
                                  <p:stCondLst>
                                    <p:cond delay="0"/>
                                  </p:stCondLst>
                                  <p:childTnLst>
                                    <p:set>
                                      <p:cBhvr>
                                        <p:cTn id="30" dur="1" fill="hold">
                                          <p:stCondLst>
                                            <p:cond delay="0"/>
                                          </p:stCondLst>
                                        </p:cTn>
                                        <p:tgtEl>
                                          <p:spTgt spid="29"/>
                                        </p:tgtEl>
                                        <p:attrNameLst>
                                          <p:attrName>style.visibility</p:attrName>
                                        </p:attrNameLst>
                                      </p:cBhvr>
                                      <p:to>
                                        <p:strVal val="visible"/>
                                      </p:to>
                                    </p:set>
                                    <p:anim calcmode="lin" valueType="num">
                                      <p:cBhvr>
                                        <p:cTn id="31" dur="500" fill="hold"/>
                                        <p:tgtEl>
                                          <p:spTgt spid="29"/>
                                        </p:tgtEl>
                                        <p:attrNameLst>
                                          <p:attrName>ppt_w</p:attrName>
                                        </p:attrNameLst>
                                      </p:cBhvr>
                                      <p:tavLst>
                                        <p:tav tm="0">
                                          <p:val>
                                            <p:fltVal val="0"/>
                                          </p:val>
                                        </p:tav>
                                        <p:tav tm="100000">
                                          <p:val>
                                            <p:strVal val="#ppt_w"/>
                                          </p:val>
                                        </p:tav>
                                      </p:tavLst>
                                    </p:anim>
                                    <p:anim calcmode="lin" valueType="num">
                                      <p:cBhvr>
                                        <p:cTn id="32" dur="500" fill="hold"/>
                                        <p:tgtEl>
                                          <p:spTgt spid="29"/>
                                        </p:tgtEl>
                                        <p:attrNameLst>
                                          <p:attrName>ppt_h</p:attrName>
                                        </p:attrNameLst>
                                      </p:cBhvr>
                                      <p:tavLst>
                                        <p:tav tm="0">
                                          <p:val>
                                            <p:fltVal val="0"/>
                                          </p:val>
                                        </p:tav>
                                        <p:tav tm="100000">
                                          <p:val>
                                            <p:strVal val="#ppt_h"/>
                                          </p:val>
                                        </p:tav>
                                      </p:tavLst>
                                    </p:anim>
                                    <p:animEffect transition="in" filter="fade">
                                      <p:cBhvr>
                                        <p:cTn id="33" dur="500"/>
                                        <p:tgtEl>
                                          <p:spTgt spid="29"/>
                                        </p:tgtEl>
                                      </p:cBhvr>
                                    </p:animEffect>
                                  </p:childTnLst>
                                </p:cTn>
                              </p:par>
                            </p:childTnLst>
                          </p:cTn>
                        </p:par>
                        <p:par>
                          <p:cTn id="34" fill="hold">
                            <p:stCondLst>
                              <p:cond delay="3000"/>
                            </p:stCondLst>
                            <p:childTnLst>
                              <p:par>
                                <p:cTn id="35" presetID="22" presetClass="entr" presetSubtype="8"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left)">
                                      <p:cBhvr>
                                        <p:cTn id="37" dur="500"/>
                                        <p:tgtEl>
                                          <p:spTgt spid="21"/>
                                        </p:tgtEl>
                                      </p:cBhvr>
                                    </p:animEffect>
                                  </p:childTnLst>
                                </p:cTn>
                              </p:par>
                            </p:childTnLst>
                          </p:cTn>
                        </p:par>
                        <p:par>
                          <p:cTn id="38" fill="hold">
                            <p:stCondLst>
                              <p:cond delay="35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left)">
                                      <p:cBhvr>
                                        <p:cTn id="4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7" grpId="0" animBg="1"/>
      <p:bldP spid="21" grpId="0" animBg="1"/>
      <p:bldP spid="2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1553</TotalTime>
  <Words>6924</Words>
  <Application>Microsoft Office PowerPoint</Application>
  <PresentationFormat>Widescreen</PresentationFormat>
  <Paragraphs>636</Paragraphs>
  <Slides>46</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46</vt:i4>
      </vt:variant>
    </vt:vector>
  </HeadingPairs>
  <TitlesOfParts>
    <vt:vector size="54" baseType="lpstr">
      <vt:lpstr>Arial</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33</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457</cp:revision>
  <dcterms:created xsi:type="dcterms:W3CDTF">2016-09-28T22:08:47Z</dcterms:created>
  <dcterms:modified xsi:type="dcterms:W3CDTF">2019-05-29T15:55:35Z</dcterms:modified>
</cp:coreProperties>
</file>