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8/18/2019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8/18/2019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8/18/2019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8/18/2019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8/18/2019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8/18/2019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8/18/2019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8/18/2019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5033468" y="3734420"/>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2084</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502</cp:revision>
  <dcterms:created xsi:type="dcterms:W3CDTF">2016-09-28T22:08:47Z</dcterms:created>
  <dcterms:modified xsi:type="dcterms:W3CDTF">2019-08-18T20:09:09Z</dcterms:modified>
</cp:coreProperties>
</file>