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2" d="100"/>
          <a:sy n="82" d="100"/>
        </p:scale>
        <p:origin x="84"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17128</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2018-04-27T15:09:16Z</dcterms:modified>
</cp:coreProperties>
</file>