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0" d="100"/>
          <a:sy n="80" d="100"/>
        </p:scale>
        <p:origin x="108"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5125621" y="3871222"/>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458561" y="4048343"/>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2019-08-22T17:38:14Z</dcterms:modified>
</cp:coreProperties>
</file>