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56" r:id="rId2"/>
    <p:sldId id="309" r:id="rId3"/>
    <p:sldId id="310" r:id="rId4"/>
    <p:sldId id="311" r:id="rId5"/>
    <p:sldId id="312" r:id="rId6"/>
    <p:sldId id="313" r:id="rId7"/>
    <p:sldId id="308" r:id="rId8"/>
    <p:sldId id="314" r:id="rId9"/>
    <p:sldId id="315" r:id="rId10"/>
    <p:sldId id="316" r:id="rId11"/>
    <p:sldId id="317" r:id="rId12"/>
    <p:sldId id="320" r:id="rId13"/>
    <p:sldId id="318" r:id="rId14"/>
    <p:sldId id="306" r:id="rId15"/>
    <p:sldId id="307" r:id="rId16"/>
    <p:sldId id="305" r:id="rId17"/>
    <p:sldId id="304" r:id="rId18"/>
    <p:sldId id="303" r:id="rId19"/>
    <p:sldId id="302" r:id="rId20"/>
    <p:sldId id="319" r:id="rId21"/>
    <p:sldId id="272" r:id="rId22"/>
    <p:sldId id="284" r:id="rId23"/>
    <p:sldId id="273" r:id="rId24"/>
    <p:sldId id="274" r:id="rId25"/>
    <p:sldId id="275" r:id="rId26"/>
    <p:sldId id="276" r:id="rId27"/>
    <p:sldId id="277" r:id="rId28"/>
    <p:sldId id="278" r:id="rId29"/>
    <p:sldId id="279" r:id="rId30"/>
    <p:sldId id="280" r:id="rId31"/>
    <p:sldId id="281" r:id="rId32"/>
    <p:sldId id="28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397B1"/>
    <a:srgbClr val="222A49"/>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8" y="840"/>
      </p:cViewPr>
      <p:guideLst/>
    </p:cSldViewPr>
  </p:slideViewPr>
  <p:notesTextViewPr>
    <p:cViewPr>
      <p:scale>
        <a:sx n="1" d="1"/>
        <a:sy n="1" d="1"/>
      </p:scale>
      <p:origin x="0" y="0"/>
    </p:cViewPr>
  </p:notesTextViewPr>
  <p:sorterViewPr>
    <p:cViewPr>
      <p:scale>
        <a:sx n="100" d="100"/>
        <a:sy n="100" d="100"/>
      </p:scale>
      <p:origin x="0" y="-419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01</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rgbClr val="EF3425"/>
              </a:solidFill>
              <a:ln w="19050">
                <a:solidFill>
                  <a:schemeClr val="lt1"/>
                </a:solidFill>
              </a:ln>
              <a:effectLst/>
            </c:spPr>
            <c:extLst>
              <c:ext xmlns:c16="http://schemas.microsoft.com/office/drawing/2014/chart" uri="{C3380CC4-5D6E-409C-BE32-E72D297353CC}">
                <c16:uniqueId val="{00000001-A9AA-4921-B952-46431AC8110A}"/>
              </c:ext>
            </c:extLst>
          </c:dPt>
          <c:dPt>
            <c:idx val="1"/>
            <c:bubble3D val="0"/>
            <c:spPr>
              <a:solidFill>
                <a:srgbClr val="8397B1"/>
              </a:solidFill>
              <a:ln w="19050">
                <a:solidFill>
                  <a:schemeClr val="lt1"/>
                </a:solidFill>
              </a:ln>
              <a:effectLst/>
            </c:spPr>
            <c:extLst>
              <c:ext xmlns:c16="http://schemas.microsoft.com/office/drawing/2014/chart" uri="{C3380CC4-5D6E-409C-BE32-E72D297353CC}">
                <c16:uniqueId val="{00000003-A9AA-4921-B952-46431AC8110A}"/>
              </c:ext>
            </c:extLst>
          </c:dPt>
          <c:dPt>
            <c:idx val="2"/>
            <c:bubble3D val="0"/>
            <c:spPr>
              <a:solidFill>
                <a:srgbClr val="44546B"/>
              </a:solidFill>
              <a:ln w="19050">
                <a:solidFill>
                  <a:schemeClr val="lt1"/>
                </a:solidFill>
              </a:ln>
              <a:effectLst/>
            </c:spPr>
            <c:extLst>
              <c:ext xmlns:c16="http://schemas.microsoft.com/office/drawing/2014/chart" uri="{C3380CC4-5D6E-409C-BE32-E72D297353CC}">
                <c16:uniqueId val="{00000005-A9AA-4921-B952-46431AC8110A}"/>
              </c:ext>
            </c:extLst>
          </c:dPt>
          <c:cat>
            <c:strRef>
              <c:f>Sheet1!$A$2:$A$4</c:f>
              <c:strCache>
                <c:ptCount val="3"/>
                <c:pt idx="0">
                  <c:v>JAN</c:v>
                </c:pt>
                <c:pt idx="1">
                  <c:v>FEB</c:v>
                </c:pt>
                <c:pt idx="2">
                  <c:v>MARCH</c:v>
                </c:pt>
              </c:strCache>
            </c:strRef>
          </c:cat>
          <c:val>
            <c:numRef>
              <c:f>Sheet1!$B$2:$B$4</c:f>
              <c:numCache>
                <c:formatCode>General</c:formatCode>
                <c:ptCount val="3"/>
                <c:pt idx="0">
                  <c:v>8.1999999999999993</c:v>
                </c:pt>
                <c:pt idx="1">
                  <c:v>3.2</c:v>
                </c:pt>
                <c:pt idx="2">
                  <c:v>1.4</c:v>
                </c:pt>
              </c:numCache>
            </c:numRef>
          </c:val>
          <c:extLst>
            <c:ext xmlns:c16="http://schemas.microsoft.com/office/drawing/2014/chart" uri="{C3380CC4-5D6E-409C-BE32-E72D297353CC}">
              <c16:uniqueId val="{00000000-C41E-42AB-8B35-E241F96C1626}"/>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02</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02</c:v>
                </c:pt>
              </c:strCache>
            </c:strRef>
          </c:tx>
          <c:dPt>
            <c:idx val="0"/>
            <c:bubble3D val="0"/>
            <c:spPr>
              <a:solidFill>
                <a:srgbClr val="EF3425"/>
              </a:solidFill>
              <a:ln w="19050">
                <a:solidFill>
                  <a:schemeClr val="lt1"/>
                </a:solidFill>
              </a:ln>
              <a:effectLst/>
            </c:spPr>
            <c:extLst>
              <c:ext xmlns:c16="http://schemas.microsoft.com/office/drawing/2014/chart" uri="{C3380CC4-5D6E-409C-BE32-E72D297353CC}">
                <c16:uniqueId val="{00000001-669D-4C9B-BC52-271F315BC3B3}"/>
              </c:ext>
            </c:extLst>
          </c:dPt>
          <c:dPt>
            <c:idx val="1"/>
            <c:bubble3D val="0"/>
            <c:spPr>
              <a:solidFill>
                <a:srgbClr val="8397B1"/>
              </a:solidFill>
              <a:ln w="19050">
                <a:solidFill>
                  <a:schemeClr val="lt1"/>
                </a:solidFill>
              </a:ln>
              <a:effectLst/>
            </c:spPr>
            <c:extLst>
              <c:ext xmlns:c16="http://schemas.microsoft.com/office/drawing/2014/chart" uri="{C3380CC4-5D6E-409C-BE32-E72D297353CC}">
                <c16:uniqueId val="{00000003-669D-4C9B-BC52-271F315BC3B3}"/>
              </c:ext>
            </c:extLst>
          </c:dPt>
          <c:dPt>
            <c:idx val="2"/>
            <c:bubble3D val="0"/>
            <c:spPr>
              <a:solidFill>
                <a:srgbClr val="44546B"/>
              </a:solidFill>
              <a:ln w="19050">
                <a:solidFill>
                  <a:schemeClr val="lt1"/>
                </a:solidFill>
              </a:ln>
              <a:effectLst/>
            </c:spPr>
            <c:extLst>
              <c:ext xmlns:c16="http://schemas.microsoft.com/office/drawing/2014/chart" uri="{C3380CC4-5D6E-409C-BE32-E72D297353CC}">
                <c16:uniqueId val="{00000005-669D-4C9B-BC52-271F315BC3B3}"/>
              </c:ext>
            </c:extLst>
          </c:dPt>
          <c:cat>
            <c:strRef>
              <c:f>Sheet1!$A$2:$A$4</c:f>
              <c:strCache>
                <c:ptCount val="3"/>
                <c:pt idx="0">
                  <c:v>APRIL</c:v>
                </c:pt>
                <c:pt idx="1">
                  <c:v>MAY</c:v>
                </c:pt>
                <c:pt idx="2">
                  <c:v>JUNE</c:v>
                </c:pt>
              </c:strCache>
            </c:strRef>
          </c:cat>
          <c:val>
            <c:numRef>
              <c:f>Sheet1!$B$2:$B$4</c:f>
              <c:numCache>
                <c:formatCode>General</c:formatCode>
                <c:ptCount val="3"/>
                <c:pt idx="0">
                  <c:v>2.2000000000000002</c:v>
                </c:pt>
                <c:pt idx="1">
                  <c:v>7.1</c:v>
                </c:pt>
                <c:pt idx="2">
                  <c:v>3.4</c:v>
                </c:pt>
              </c:numCache>
            </c:numRef>
          </c:val>
          <c:extLst>
            <c:ext xmlns:c16="http://schemas.microsoft.com/office/drawing/2014/chart" uri="{C3380CC4-5D6E-409C-BE32-E72D297353CC}">
              <c16:uniqueId val="{00000006-669D-4C9B-BC52-271F315BC3B3}"/>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03</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03</c:v>
                </c:pt>
              </c:strCache>
            </c:strRef>
          </c:tx>
          <c:dPt>
            <c:idx val="0"/>
            <c:bubble3D val="0"/>
            <c:spPr>
              <a:solidFill>
                <a:srgbClr val="8397B1"/>
              </a:solidFill>
              <a:ln w="19050">
                <a:solidFill>
                  <a:schemeClr val="lt1"/>
                </a:solidFill>
              </a:ln>
              <a:effectLst/>
            </c:spPr>
            <c:extLst>
              <c:ext xmlns:c16="http://schemas.microsoft.com/office/drawing/2014/chart" uri="{C3380CC4-5D6E-409C-BE32-E72D297353CC}">
                <c16:uniqueId val="{00000001-CBDE-4199-9710-EAB78A842EF8}"/>
              </c:ext>
            </c:extLst>
          </c:dPt>
          <c:dPt>
            <c:idx val="1"/>
            <c:bubble3D val="0"/>
            <c:spPr>
              <a:solidFill>
                <a:srgbClr val="44546B"/>
              </a:solidFill>
              <a:ln w="19050">
                <a:solidFill>
                  <a:schemeClr val="lt1"/>
                </a:solidFill>
              </a:ln>
              <a:effectLst/>
            </c:spPr>
            <c:extLst>
              <c:ext xmlns:c16="http://schemas.microsoft.com/office/drawing/2014/chart" uri="{C3380CC4-5D6E-409C-BE32-E72D297353CC}">
                <c16:uniqueId val="{00000003-CBDE-4199-9710-EAB78A842EF8}"/>
              </c:ext>
            </c:extLst>
          </c:dPt>
          <c:dPt>
            <c:idx val="2"/>
            <c:bubble3D val="0"/>
            <c:spPr>
              <a:solidFill>
                <a:srgbClr val="EF3425"/>
              </a:solidFill>
              <a:ln w="19050">
                <a:solidFill>
                  <a:schemeClr val="lt1"/>
                </a:solidFill>
              </a:ln>
              <a:effectLst/>
            </c:spPr>
            <c:extLst>
              <c:ext xmlns:c16="http://schemas.microsoft.com/office/drawing/2014/chart" uri="{C3380CC4-5D6E-409C-BE32-E72D297353CC}">
                <c16:uniqueId val="{00000005-CBDE-4199-9710-EAB78A842EF8}"/>
              </c:ext>
            </c:extLst>
          </c:dPt>
          <c:cat>
            <c:strRef>
              <c:f>Sheet1!$A$2:$A$4</c:f>
              <c:strCache>
                <c:ptCount val="3"/>
                <c:pt idx="0">
                  <c:v>JULY</c:v>
                </c:pt>
                <c:pt idx="1">
                  <c:v>AUG</c:v>
                </c:pt>
                <c:pt idx="2">
                  <c:v>SEPT</c:v>
                </c:pt>
              </c:strCache>
            </c:strRef>
          </c:cat>
          <c:val>
            <c:numRef>
              <c:f>Sheet1!$B$2:$B$4</c:f>
              <c:numCache>
                <c:formatCode>General</c:formatCode>
                <c:ptCount val="3"/>
                <c:pt idx="0">
                  <c:v>5.0999999999999996</c:v>
                </c:pt>
                <c:pt idx="1">
                  <c:v>6.2</c:v>
                </c:pt>
                <c:pt idx="2">
                  <c:v>3.5</c:v>
                </c:pt>
              </c:numCache>
            </c:numRef>
          </c:val>
          <c:extLst>
            <c:ext xmlns:c16="http://schemas.microsoft.com/office/drawing/2014/chart" uri="{C3380CC4-5D6E-409C-BE32-E72D297353CC}">
              <c16:uniqueId val="{00000006-CBDE-4199-9710-EAB78A842EF8}"/>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10/29/2016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254526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258003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14269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4_mock_up">
    <p:bg>
      <p:bgPr>
        <a:solidFill>
          <a:srgbClr val="222A49"/>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13" name="Group 12"/>
          <p:cNvGrpSpPr/>
          <p:nvPr userDrawn="1"/>
        </p:nvGrpSpPr>
        <p:grpSpPr>
          <a:xfrm>
            <a:off x="3774724" y="2171543"/>
            <a:ext cx="4642552" cy="3581557"/>
            <a:chOff x="2831043" y="1628657"/>
            <a:chExt cx="3481914" cy="2686168"/>
          </a:xfrm>
        </p:grpSpPr>
        <p:pic>
          <p:nvPicPr>
            <p:cNvPr id="10" name="Picture 9" descr="iPad-Landscape-Retina-Display-Mockup.png"/>
            <p:cNvPicPr>
              <a:picLocks noChangeAspect="1"/>
            </p:cNvPicPr>
            <p:nvPr userDrawn="1"/>
          </p:nvPicPr>
          <p:blipFill>
            <a:blip r:embed="rId2" cstate="print"/>
            <a:stretch>
              <a:fillRect/>
            </a:stretch>
          </p:blipFill>
          <p:spPr>
            <a:xfrm>
              <a:off x="2831043" y="1628657"/>
              <a:ext cx="3481914" cy="2686168"/>
            </a:xfrm>
            <a:prstGeom prst="rect">
              <a:avLst/>
            </a:prstGeom>
          </p:spPr>
        </p:pic>
        <p:sp>
          <p:nvSpPr>
            <p:cNvPr id="12" name="Rectangle 11"/>
            <p:cNvSpPr/>
            <p:nvPr userDrawn="1"/>
          </p:nvSpPr>
          <p:spPr bwMode="auto">
            <a:xfrm rot="5400000">
              <a:off x="3474720" y="1554421"/>
              <a:ext cx="2141220" cy="2834640"/>
            </a:xfrm>
            <a:prstGeom prst="rect">
              <a:avLst/>
            </a:prstGeom>
            <a:solidFill>
              <a:schemeClr val="bg1">
                <a:lumMod val="75000"/>
              </a:schemeClr>
            </a:solidFill>
            <a:ln w="19050">
              <a:noFill/>
              <a:round/>
              <a:headEnd/>
              <a:tailEnd/>
            </a:ln>
          </p:spPr>
          <p:txBody>
            <a:bodyPr vert="horz" wrap="none" lIns="91440" tIns="45720" rIns="91440" bIns="4572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16" name="Picture Placeholder 7"/>
          <p:cNvSpPr>
            <a:spLocks noGrp="1"/>
          </p:cNvSpPr>
          <p:nvPr>
            <p:ph type="pic" sz="quarter" idx="44" hasCustomPrompt="1"/>
          </p:nvPr>
        </p:nvSpPr>
        <p:spPr>
          <a:xfrm>
            <a:off x="4170680" y="2519523"/>
            <a:ext cx="3830320" cy="2885597"/>
          </a:xfrm>
          <a:prstGeom prst="rect">
            <a:avLst/>
          </a:prstGeom>
          <a:solidFill>
            <a:schemeClr val="bg1">
              <a:lumMod val="75000"/>
            </a:schemeClr>
          </a:solidFill>
          <a:ln w="3175">
            <a:noFill/>
          </a:ln>
        </p:spPr>
        <p:txBody>
          <a:bodyPr wrap="none" tIns="0" bIns="640080" anchor="b"/>
          <a:lstStyle>
            <a:lvl1pPr algn="ctr" rtl="0">
              <a:buNone/>
              <a:defRPr sz="1600"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3562430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37" fill="hold" grpId="0" nodeType="after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outVertical)">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8800607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625014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10/29/2016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4.jpg"/></Relationships>
</file>

<file path=ppt/slides/_rels/slide1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20.jp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23.jpg"/><Relationship Id="rId4" Type="http://schemas.openxmlformats.org/officeDocument/2006/relationships/image" Target="../media/image22.jpg"/></Relationships>
</file>

<file path=ppt/slides/_rels/slide1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27.jpg"/><Relationship Id="rId4" Type="http://schemas.openxmlformats.org/officeDocument/2006/relationships/image" Target="../media/image26.jpg"/></Relationships>
</file>

<file path=ppt/slides/_rels/slide2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29.jp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g"/><Relationship Id="rId7" Type="http://schemas.openxmlformats.org/officeDocument/2006/relationships/image" Target="../media/image9.png"/><Relationship Id="rId2" Type="http://schemas.openxmlformats.org/officeDocument/2006/relationships/image" Target="../media/image3.jpg"/><Relationship Id="rId1" Type="http://schemas.openxmlformats.org/officeDocument/2006/relationships/slideLayout" Target="../slideLayouts/slideLayout15.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png"/></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3.jpg"/><Relationship Id="rId1" Type="http://schemas.openxmlformats.org/officeDocument/2006/relationships/slideLayout" Target="../slideLayouts/slideLayout16.xml"/><Relationship Id="rId5" Type="http://schemas.openxmlformats.org/officeDocument/2006/relationships/chart" Target="../charts/chart3.xml"/><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602428" y="109880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Freeform 9"/>
          <p:cNvSpPr>
            <a:spLocks noChangeAspect="1"/>
          </p:cNvSpPr>
          <p:nvPr/>
        </p:nvSpPr>
        <p:spPr>
          <a:xfrm>
            <a:off x="0" y="1118662"/>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3937455" y="134726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 name="Group 1"/>
          <p:cNvGrpSpPr/>
          <p:nvPr/>
        </p:nvGrpSpPr>
        <p:grpSpPr>
          <a:xfrm>
            <a:off x="7741573" y="5681521"/>
            <a:ext cx="3919236" cy="640080"/>
            <a:chOff x="7741573" y="5681521"/>
            <a:chExt cx="3919236" cy="640080"/>
          </a:xfrm>
        </p:grpSpPr>
        <p:grpSp>
          <p:nvGrpSpPr>
            <p:cNvPr id="31" name="Group 30"/>
            <p:cNvGrpSpPr/>
            <p:nvPr/>
          </p:nvGrpSpPr>
          <p:grpSpPr>
            <a:xfrm>
              <a:off x="7747177" y="6133398"/>
              <a:ext cx="3913632" cy="91440"/>
              <a:chOff x="4883665" y="4359681"/>
              <a:chExt cx="3840480" cy="91440"/>
            </a:xfrm>
          </p:grpSpPr>
          <p:grpSp>
            <p:nvGrpSpPr>
              <p:cNvPr id="32" name="Group 31"/>
              <p:cNvGrpSpPr/>
              <p:nvPr/>
            </p:nvGrpSpPr>
            <p:grpSpPr>
              <a:xfrm>
                <a:off x="4883665" y="4359681"/>
                <a:ext cx="1920240" cy="91440"/>
                <a:chOff x="4831644" y="3200400"/>
                <a:chExt cx="1920240" cy="91440"/>
              </a:xfrm>
            </p:grpSpPr>
            <p:sp>
              <p:nvSpPr>
                <p:cNvPr id="37" name="Rectangle 36"/>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6803905" y="4359681"/>
                <a:ext cx="1920240" cy="91440"/>
                <a:chOff x="4831644" y="3200400"/>
                <a:chExt cx="1920240" cy="91440"/>
              </a:xfrm>
            </p:grpSpPr>
            <p:sp>
              <p:nvSpPr>
                <p:cNvPr id="34" name="Rectangle 33"/>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9" name="Group 18"/>
            <p:cNvGrpSpPr/>
            <p:nvPr/>
          </p:nvGrpSpPr>
          <p:grpSpPr>
            <a:xfrm>
              <a:off x="7741573" y="5681521"/>
              <a:ext cx="3913632" cy="640080"/>
              <a:chOff x="6131121" y="5968686"/>
              <a:chExt cx="3913632" cy="640080"/>
            </a:xfrm>
          </p:grpSpPr>
          <p:grpSp>
            <p:nvGrpSpPr>
              <p:cNvPr id="20" name="Group 19"/>
              <p:cNvGrpSpPr>
                <a:grpSpLocks noChangeAspect="1"/>
              </p:cNvGrpSpPr>
              <p:nvPr/>
            </p:nvGrpSpPr>
            <p:grpSpPr>
              <a:xfrm>
                <a:off x="6131121" y="6154077"/>
                <a:ext cx="3913632" cy="288928"/>
                <a:chOff x="6373810" y="5881913"/>
                <a:chExt cx="4472722" cy="330203"/>
              </a:xfrm>
            </p:grpSpPr>
            <p:sp>
              <p:nvSpPr>
                <p:cNvPr id="22" name="Rounded Rectangle 9"/>
                <p:cNvSpPr/>
                <p:nvPr/>
              </p:nvSpPr>
              <p:spPr>
                <a:xfrm>
                  <a:off x="6373810" y="5881913"/>
                  <a:ext cx="4472722" cy="307777"/>
                </a:xfrm>
                <a:prstGeom prst="rect">
                  <a:avLst/>
                </a:prstGeom>
                <a:solidFill>
                  <a:srgbClr val="34738D">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Box 2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15, 2017</a:t>
                  </a:r>
                </a:p>
              </p:txBody>
            </p:sp>
          </p:grpSp>
          <p:sp>
            <p:nvSpPr>
              <p:cNvPr id="21" name="Oval 20"/>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925083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900" decel="100000" fill="hold"/>
                                        <p:tgtEl>
                                          <p:spTgt spid="2"/>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4189" name="Freeform 93"/>
          <p:cNvSpPr>
            <a:spLocks/>
          </p:cNvSpPr>
          <p:nvPr/>
        </p:nvSpPr>
        <p:spPr bwMode="auto">
          <a:xfrm>
            <a:off x="3894666" y="3634317"/>
            <a:ext cx="4214284" cy="3263900"/>
          </a:xfrm>
          <a:custGeom>
            <a:avLst/>
            <a:gdLst/>
            <a:ahLst/>
            <a:cxnLst>
              <a:cxn ang="0">
                <a:pos x="479" y="142"/>
              </a:cxn>
              <a:cxn ang="0">
                <a:pos x="471" y="142"/>
              </a:cxn>
              <a:cxn ang="0">
                <a:pos x="449" y="106"/>
              </a:cxn>
              <a:cxn ang="0">
                <a:pos x="123" y="43"/>
              </a:cxn>
              <a:cxn ang="0">
                <a:pos x="9" y="142"/>
              </a:cxn>
              <a:cxn ang="0">
                <a:pos x="0" y="142"/>
              </a:cxn>
              <a:cxn ang="0">
                <a:pos x="0" y="190"/>
              </a:cxn>
              <a:cxn ang="0">
                <a:pos x="1" y="190"/>
              </a:cxn>
              <a:cxn ang="0">
                <a:pos x="31" y="264"/>
              </a:cxn>
              <a:cxn ang="0">
                <a:pos x="357" y="327"/>
              </a:cxn>
              <a:cxn ang="0">
                <a:pos x="479" y="190"/>
              </a:cxn>
              <a:cxn ang="0">
                <a:pos x="479" y="190"/>
              </a:cxn>
              <a:cxn ang="0">
                <a:pos x="479" y="142"/>
              </a:cxn>
            </a:cxnLst>
            <a:rect l="0" t="0" r="r" b="b"/>
            <a:pathLst>
              <a:path w="479" h="371">
                <a:moveTo>
                  <a:pt x="479" y="142"/>
                </a:moveTo>
                <a:cubicBezTo>
                  <a:pt x="471" y="142"/>
                  <a:pt x="471" y="142"/>
                  <a:pt x="471" y="142"/>
                </a:cubicBezTo>
                <a:cubicBezTo>
                  <a:pt x="466" y="130"/>
                  <a:pt x="459" y="118"/>
                  <a:pt x="449" y="106"/>
                </a:cubicBezTo>
                <a:cubicBezTo>
                  <a:pt x="384" y="28"/>
                  <a:pt x="238" y="0"/>
                  <a:pt x="123" y="43"/>
                </a:cubicBezTo>
                <a:cubicBezTo>
                  <a:pt x="64" y="65"/>
                  <a:pt x="25" y="102"/>
                  <a:pt x="9" y="142"/>
                </a:cubicBezTo>
                <a:cubicBezTo>
                  <a:pt x="0" y="142"/>
                  <a:pt x="0" y="142"/>
                  <a:pt x="0" y="142"/>
                </a:cubicBezTo>
                <a:cubicBezTo>
                  <a:pt x="0" y="190"/>
                  <a:pt x="0" y="190"/>
                  <a:pt x="0" y="190"/>
                </a:cubicBezTo>
                <a:cubicBezTo>
                  <a:pt x="1" y="190"/>
                  <a:pt x="1" y="190"/>
                  <a:pt x="1" y="190"/>
                </a:cubicBezTo>
                <a:cubicBezTo>
                  <a:pt x="2" y="215"/>
                  <a:pt x="12" y="240"/>
                  <a:pt x="31" y="264"/>
                </a:cubicBezTo>
                <a:cubicBezTo>
                  <a:pt x="96" y="342"/>
                  <a:pt x="242" y="371"/>
                  <a:pt x="357" y="327"/>
                </a:cubicBezTo>
                <a:cubicBezTo>
                  <a:pt x="433" y="298"/>
                  <a:pt x="477" y="245"/>
                  <a:pt x="479" y="190"/>
                </a:cubicBezTo>
                <a:cubicBezTo>
                  <a:pt x="479" y="190"/>
                  <a:pt x="479" y="190"/>
                  <a:pt x="479" y="190"/>
                </a:cubicBezTo>
                <a:lnTo>
                  <a:pt x="479" y="142"/>
                </a:lnTo>
                <a:close/>
              </a:path>
            </a:pathLst>
          </a:custGeom>
          <a:gradFill flip="none" rotWithShape="1">
            <a:gsLst>
              <a:gs pos="0">
                <a:schemeClr val="bg1">
                  <a:lumMod val="65000"/>
                </a:schemeClr>
              </a:gs>
              <a:gs pos="50000">
                <a:schemeClr val="bg1">
                  <a:lumMod val="85000"/>
                </a:schemeClr>
              </a:gs>
              <a:gs pos="100000">
                <a:schemeClr val="bg1">
                  <a:lumMod val="6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0" name="Freeform 94"/>
          <p:cNvSpPr>
            <a:spLocks/>
          </p:cNvSpPr>
          <p:nvPr/>
        </p:nvSpPr>
        <p:spPr bwMode="auto">
          <a:xfrm>
            <a:off x="3596217" y="3263900"/>
            <a:ext cx="4819651" cy="3441700"/>
          </a:xfrm>
          <a:custGeom>
            <a:avLst/>
            <a:gdLst/>
            <a:ahLst/>
            <a:cxnLst>
              <a:cxn ang="0">
                <a:pos x="483" y="112"/>
              </a:cxn>
              <a:cxn ang="0">
                <a:pos x="157" y="46"/>
              </a:cxn>
              <a:cxn ang="0">
                <a:pos x="65" y="278"/>
              </a:cxn>
              <a:cxn ang="0">
                <a:pos x="391" y="345"/>
              </a:cxn>
              <a:cxn ang="0">
                <a:pos x="483" y="112"/>
              </a:cxn>
            </a:cxnLst>
            <a:rect l="0" t="0" r="r" b="b"/>
            <a:pathLst>
              <a:path w="548" h="391">
                <a:moveTo>
                  <a:pt x="483" y="112"/>
                </a:moveTo>
                <a:cubicBezTo>
                  <a:pt x="418" y="30"/>
                  <a:pt x="272" y="0"/>
                  <a:pt x="157" y="46"/>
                </a:cubicBezTo>
                <a:cubicBezTo>
                  <a:pt x="42" y="92"/>
                  <a:pt x="0" y="196"/>
                  <a:pt x="65" y="278"/>
                </a:cubicBezTo>
                <a:cubicBezTo>
                  <a:pt x="130" y="361"/>
                  <a:pt x="276" y="391"/>
                  <a:pt x="391" y="345"/>
                </a:cubicBezTo>
                <a:cubicBezTo>
                  <a:pt x="506" y="299"/>
                  <a:pt x="548" y="195"/>
                  <a:pt x="483" y="112"/>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95"/>
          <p:cNvSpPr>
            <a:spLocks/>
          </p:cNvSpPr>
          <p:nvPr/>
        </p:nvSpPr>
        <p:spPr bwMode="auto">
          <a:xfrm>
            <a:off x="5005472" y="2307259"/>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97"/>
          <p:cNvSpPr>
            <a:spLocks/>
          </p:cNvSpPr>
          <p:nvPr/>
        </p:nvSpPr>
        <p:spPr bwMode="auto">
          <a:xfrm>
            <a:off x="5543105" y="2728477"/>
            <a:ext cx="448733" cy="1786467"/>
          </a:xfrm>
          <a:custGeom>
            <a:avLst/>
            <a:gdLst/>
            <a:ahLst/>
            <a:cxnLst>
              <a:cxn ang="0">
                <a:pos x="0" y="0"/>
              </a:cxn>
              <a:cxn ang="0">
                <a:pos x="0" y="682"/>
              </a:cxn>
              <a:cxn ang="0">
                <a:pos x="212" y="844"/>
              </a:cxn>
              <a:cxn ang="0">
                <a:pos x="212" y="175"/>
              </a:cxn>
              <a:cxn ang="0">
                <a:pos x="0" y="0"/>
              </a:cxn>
            </a:cxnLst>
            <a:rect l="0" t="0" r="r" b="b"/>
            <a:pathLst>
              <a:path w="212" h="844">
                <a:moveTo>
                  <a:pt x="0" y="0"/>
                </a:moveTo>
                <a:lnTo>
                  <a:pt x="0" y="682"/>
                </a:lnTo>
                <a:lnTo>
                  <a:pt x="212" y="844"/>
                </a:lnTo>
                <a:lnTo>
                  <a:pt x="212" y="175"/>
                </a:lnTo>
                <a:lnTo>
                  <a:pt x="0" y="0"/>
                </a:lnTo>
                <a:close/>
              </a:path>
            </a:pathLst>
          </a:custGeom>
          <a:solidFill>
            <a:srgbClr val="B2B2B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99"/>
          <p:cNvSpPr>
            <a:spLocks/>
          </p:cNvSpPr>
          <p:nvPr/>
        </p:nvSpPr>
        <p:spPr bwMode="auto">
          <a:xfrm>
            <a:off x="5991839" y="2605710"/>
            <a:ext cx="1274233" cy="1794933"/>
          </a:xfrm>
          <a:custGeom>
            <a:avLst/>
            <a:gdLst/>
            <a:ahLst/>
            <a:cxnLst>
              <a:cxn ang="0">
                <a:pos x="602" y="0"/>
              </a:cxn>
              <a:cxn ang="0">
                <a:pos x="602" y="615"/>
              </a:cxn>
              <a:cxn ang="0">
                <a:pos x="0" y="848"/>
              </a:cxn>
              <a:cxn ang="0">
                <a:pos x="0" y="233"/>
              </a:cxn>
              <a:cxn ang="0">
                <a:pos x="602" y="0"/>
              </a:cxn>
            </a:cxnLst>
            <a:rect l="0" t="0" r="r" b="b"/>
            <a:pathLst>
              <a:path w="602" h="848">
                <a:moveTo>
                  <a:pt x="602" y="0"/>
                </a:moveTo>
                <a:lnTo>
                  <a:pt x="602" y="615"/>
                </a:lnTo>
                <a:lnTo>
                  <a:pt x="0" y="848"/>
                </a:lnTo>
                <a:lnTo>
                  <a:pt x="0" y="233"/>
                </a:lnTo>
                <a:lnTo>
                  <a:pt x="602"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102"/>
          <p:cNvSpPr>
            <a:spLocks/>
          </p:cNvSpPr>
          <p:nvPr/>
        </p:nvSpPr>
        <p:spPr bwMode="auto">
          <a:xfrm>
            <a:off x="5991839" y="2853359"/>
            <a:ext cx="624417" cy="1547284"/>
          </a:xfrm>
          <a:custGeom>
            <a:avLst/>
            <a:gdLst/>
            <a:ahLst/>
            <a:cxnLst>
              <a:cxn ang="0">
                <a:pos x="295" y="0"/>
              </a:cxn>
              <a:cxn ang="0">
                <a:pos x="0" y="116"/>
              </a:cxn>
              <a:cxn ang="0">
                <a:pos x="0" y="731"/>
              </a:cxn>
              <a:cxn ang="0">
                <a:pos x="295" y="619"/>
              </a:cxn>
              <a:cxn ang="0">
                <a:pos x="295" y="0"/>
              </a:cxn>
            </a:cxnLst>
            <a:rect l="0" t="0" r="r" b="b"/>
            <a:pathLst>
              <a:path w="295" h="731">
                <a:moveTo>
                  <a:pt x="295" y="0"/>
                </a:moveTo>
                <a:lnTo>
                  <a:pt x="0" y="116"/>
                </a:lnTo>
                <a:lnTo>
                  <a:pt x="0" y="731"/>
                </a:lnTo>
                <a:lnTo>
                  <a:pt x="295" y="619"/>
                </a:lnTo>
                <a:lnTo>
                  <a:pt x="295" y="0"/>
                </a:lnTo>
                <a:close/>
              </a:path>
            </a:pathLst>
          </a:custGeom>
          <a:solidFill>
            <a:srgbClr val="88878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61"/>
          <p:cNvSpPr>
            <a:spLocks/>
          </p:cNvSpPr>
          <p:nvPr/>
        </p:nvSpPr>
        <p:spPr bwMode="auto">
          <a:xfrm>
            <a:off x="7201997" y="3529477"/>
            <a:ext cx="255020" cy="1934587"/>
          </a:xfrm>
          <a:custGeom>
            <a:avLst/>
            <a:gdLst>
              <a:gd name="connsiteX0" fmla="*/ 255020 w 255020"/>
              <a:gd name="connsiteY0" fmla="*/ 0 h 1934587"/>
              <a:gd name="connsiteX1" fmla="*/ 255020 w 255020"/>
              <a:gd name="connsiteY1" fmla="*/ 18145 h 1934587"/>
              <a:gd name="connsiteX2" fmla="*/ 255020 w 255020"/>
              <a:gd name="connsiteY2" fmla="*/ 818181 h 1934587"/>
              <a:gd name="connsiteX3" fmla="*/ 255020 w 255020"/>
              <a:gd name="connsiteY3" fmla="*/ 1372432 h 1934587"/>
              <a:gd name="connsiteX4" fmla="*/ 228639 w 255020"/>
              <a:gd name="connsiteY4" fmla="*/ 1539587 h 1934587"/>
              <a:gd name="connsiteX5" fmla="*/ 149495 w 255020"/>
              <a:gd name="connsiteY5" fmla="*/ 1733135 h 1934587"/>
              <a:gd name="connsiteX6" fmla="*/ 84640 w 255020"/>
              <a:gd name="connsiteY6" fmla="*/ 1837607 h 1934587"/>
              <a:gd name="connsiteX7" fmla="*/ 773 w 255020"/>
              <a:gd name="connsiteY7" fmla="*/ 1934587 h 1934587"/>
              <a:gd name="connsiteX8" fmla="*/ 773 w 255020"/>
              <a:gd name="connsiteY8" fmla="*/ 570507 h 1934587"/>
              <a:gd name="connsiteX9" fmla="*/ 0 w 255020"/>
              <a:gd name="connsiteY9" fmla="*/ 570507 h 1934587"/>
              <a:gd name="connsiteX10" fmla="*/ 0 w 255020"/>
              <a:gd name="connsiteY10" fmla="*/ 563049 h 1934587"/>
              <a:gd name="connsiteX11" fmla="*/ 149495 w 255020"/>
              <a:gd name="connsiteY11" fmla="*/ 360703 h 1934587"/>
              <a:gd name="connsiteX12" fmla="*/ 228639 w 255020"/>
              <a:gd name="connsiteY12" fmla="*/ 167155 h 1934587"/>
              <a:gd name="connsiteX13" fmla="*/ 255020 w 255020"/>
              <a:gd name="connsiteY13" fmla="*/ 0 h 1934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5020" h="1934587">
                <a:moveTo>
                  <a:pt x="255020" y="0"/>
                </a:moveTo>
                <a:lnTo>
                  <a:pt x="255020" y="18145"/>
                </a:lnTo>
                <a:cubicBezTo>
                  <a:pt x="255020" y="92375"/>
                  <a:pt x="255020" y="290322"/>
                  <a:pt x="255020" y="818181"/>
                </a:cubicBezTo>
                <a:cubicBezTo>
                  <a:pt x="255020" y="826978"/>
                  <a:pt x="255020" y="1363634"/>
                  <a:pt x="255020" y="1372432"/>
                </a:cubicBezTo>
                <a:cubicBezTo>
                  <a:pt x="246226" y="1425218"/>
                  <a:pt x="237433" y="1478004"/>
                  <a:pt x="228639" y="1539587"/>
                </a:cubicBezTo>
                <a:cubicBezTo>
                  <a:pt x="211051" y="1601171"/>
                  <a:pt x="184670" y="1671552"/>
                  <a:pt x="149495" y="1733135"/>
                </a:cubicBezTo>
                <a:cubicBezTo>
                  <a:pt x="131907" y="1768326"/>
                  <a:pt x="109922" y="1803516"/>
                  <a:pt x="84640" y="1837607"/>
                </a:cubicBezTo>
                <a:lnTo>
                  <a:pt x="773" y="1934587"/>
                </a:lnTo>
                <a:lnTo>
                  <a:pt x="773" y="570507"/>
                </a:lnTo>
                <a:lnTo>
                  <a:pt x="0" y="570507"/>
                </a:lnTo>
                <a:lnTo>
                  <a:pt x="0" y="563049"/>
                </a:lnTo>
                <a:cubicBezTo>
                  <a:pt x="61557" y="501466"/>
                  <a:pt x="114319" y="431084"/>
                  <a:pt x="149495" y="360703"/>
                </a:cubicBezTo>
                <a:cubicBezTo>
                  <a:pt x="184670" y="299120"/>
                  <a:pt x="211051" y="228739"/>
                  <a:pt x="228639" y="167155"/>
                </a:cubicBezTo>
                <a:cubicBezTo>
                  <a:pt x="246226" y="114369"/>
                  <a:pt x="255020" y="52786"/>
                  <a:pt x="255020" y="0"/>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59" name="Freeform 104"/>
          <p:cNvSpPr>
            <a:spLocks/>
          </p:cNvSpPr>
          <p:nvPr/>
        </p:nvSpPr>
        <p:spPr bwMode="auto">
          <a:xfrm>
            <a:off x="6015567" y="3503084"/>
            <a:ext cx="1187451" cy="931333"/>
          </a:xfrm>
          <a:custGeom>
            <a:avLst/>
            <a:gdLst/>
            <a:ahLst/>
            <a:cxnLst>
              <a:cxn ang="0">
                <a:pos x="561" y="278"/>
              </a:cxn>
              <a:cxn ang="0">
                <a:pos x="0" y="0"/>
              </a:cxn>
              <a:cxn ang="0">
                <a:pos x="0" y="158"/>
              </a:cxn>
              <a:cxn ang="0">
                <a:pos x="561" y="440"/>
              </a:cxn>
              <a:cxn ang="0">
                <a:pos x="561" y="278"/>
              </a:cxn>
            </a:cxnLst>
            <a:rect l="0" t="0" r="r" b="b"/>
            <a:pathLst>
              <a:path w="561" h="440">
                <a:moveTo>
                  <a:pt x="561" y="278"/>
                </a:moveTo>
                <a:lnTo>
                  <a:pt x="0" y="0"/>
                </a:lnTo>
                <a:lnTo>
                  <a:pt x="0" y="158"/>
                </a:lnTo>
                <a:lnTo>
                  <a:pt x="561" y="440"/>
                </a:lnTo>
                <a:lnTo>
                  <a:pt x="561" y="278"/>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05"/>
          <p:cNvSpPr>
            <a:spLocks/>
          </p:cNvSpPr>
          <p:nvPr/>
        </p:nvSpPr>
        <p:spPr bwMode="auto">
          <a:xfrm>
            <a:off x="6015567" y="3503084"/>
            <a:ext cx="641351" cy="649817"/>
          </a:xfrm>
          <a:custGeom>
            <a:avLst/>
            <a:gdLst/>
            <a:ahLst/>
            <a:cxnLst>
              <a:cxn ang="0">
                <a:pos x="303" y="149"/>
              </a:cxn>
              <a:cxn ang="0">
                <a:pos x="0" y="0"/>
              </a:cxn>
              <a:cxn ang="0">
                <a:pos x="0" y="158"/>
              </a:cxn>
              <a:cxn ang="0">
                <a:pos x="303" y="307"/>
              </a:cxn>
              <a:cxn ang="0">
                <a:pos x="303" y="149"/>
              </a:cxn>
            </a:cxnLst>
            <a:rect l="0" t="0" r="r" b="b"/>
            <a:pathLst>
              <a:path w="303" h="307">
                <a:moveTo>
                  <a:pt x="303" y="149"/>
                </a:moveTo>
                <a:lnTo>
                  <a:pt x="0" y="0"/>
                </a:lnTo>
                <a:lnTo>
                  <a:pt x="0" y="158"/>
                </a:lnTo>
                <a:lnTo>
                  <a:pt x="303" y="307"/>
                </a:lnTo>
                <a:lnTo>
                  <a:pt x="303" y="149"/>
                </a:lnTo>
                <a:close/>
              </a:path>
            </a:pathLst>
          </a:custGeom>
          <a:solidFill>
            <a:srgbClr val="4D627B"/>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Freeform 122"/>
          <p:cNvSpPr>
            <a:spLocks/>
          </p:cNvSpPr>
          <p:nvPr/>
        </p:nvSpPr>
        <p:spPr bwMode="auto">
          <a:xfrm>
            <a:off x="6015567" y="3009900"/>
            <a:ext cx="1530351" cy="1090084"/>
          </a:xfrm>
          <a:custGeom>
            <a:avLst/>
            <a:gdLst/>
            <a:ahLst/>
            <a:cxnLst>
              <a:cxn ang="0">
                <a:pos x="0" y="56"/>
              </a:cxn>
              <a:cxn ang="0">
                <a:pos x="145" y="0"/>
              </a:cxn>
              <a:cxn ang="0">
                <a:pos x="135" y="124"/>
              </a:cxn>
              <a:cxn ang="0">
                <a:pos x="0" y="56"/>
              </a:cxn>
            </a:cxnLst>
            <a:rect l="0" t="0" r="r" b="b"/>
            <a:pathLst>
              <a:path w="174" h="124">
                <a:moveTo>
                  <a:pt x="0" y="56"/>
                </a:moveTo>
                <a:cubicBezTo>
                  <a:pt x="145" y="0"/>
                  <a:pt x="145" y="0"/>
                  <a:pt x="145" y="0"/>
                </a:cubicBezTo>
                <a:cubicBezTo>
                  <a:pt x="174" y="41"/>
                  <a:pt x="169" y="88"/>
                  <a:pt x="135" y="124"/>
                </a:cubicBezTo>
                <a:lnTo>
                  <a:pt x="0" y="56"/>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3" name="Freeform 123"/>
          <p:cNvSpPr>
            <a:spLocks/>
          </p:cNvSpPr>
          <p:nvPr/>
        </p:nvSpPr>
        <p:spPr bwMode="auto">
          <a:xfrm>
            <a:off x="6015567" y="3230033"/>
            <a:ext cx="764117" cy="588433"/>
          </a:xfrm>
          <a:custGeom>
            <a:avLst/>
            <a:gdLst/>
            <a:ahLst/>
            <a:cxnLst>
              <a:cxn ang="0">
                <a:pos x="73" y="67"/>
              </a:cxn>
              <a:cxn ang="0">
                <a:pos x="81" y="0"/>
              </a:cxn>
              <a:cxn ang="0">
                <a:pos x="0" y="31"/>
              </a:cxn>
              <a:cxn ang="0">
                <a:pos x="73" y="67"/>
              </a:cxn>
            </a:cxnLst>
            <a:rect l="0" t="0" r="r" b="b"/>
            <a:pathLst>
              <a:path w="87" h="67">
                <a:moveTo>
                  <a:pt x="73" y="67"/>
                </a:moveTo>
                <a:cubicBezTo>
                  <a:pt x="84" y="46"/>
                  <a:pt x="87" y="23"/>
                  <a:pt x="81" y="0"/>
                </a:cubicBezTo>
                <a:cubicBezTo>
                  <a:pt x="0" y="31"/>
                  <a:pt x="0" y="31"/>
                  <a:pt x="0" y="31"/>
                </a:cubicBezTo>
                <a:lnTo>
                  <a:pt x="73" y="67"/>
                </a:lnTo>
                <a:close/>
              </a:path>
            </a:pathLst>
          </a:custGeom>
          <a:solidFill>
            <a:srgbClr val="62768F"/>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5029200" y="2341033"/>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TextBox 178"/>
          <p:cNvSpPr txBox="1"/>
          <p:nvPr/>
        </p:nvSpPr>
        <p:spPr>
          <a:xfrm>
            <a:off x="2960319" y="4929461"/>
            <a:ext cx="762383" cy="508000"/>
          </a:xfrm>
          <a:prstGeom prst="rect">
            <a:avLst/>
          </a:prstGeom>
          <a:noFill/>
          <a:ln>
            <a:noFill/>
          </a:ln>
        </p:spPr>
        <p:txBody>
          <a:bodyPr wrap="none" rtlCol="0" anchor="ctr" anchorCtr="1">
            <a:noAutofit/>
          </a:bodyPr>
          <a:lstStyle/>
          <a:p>
            <a:pPr algn="ctr"/>
            <a:r>
              <a:rPr lang="en-US" sz="1867" b="1" dirty="0">
                <a:solidFill>
                  <a:srgbClr val="44546B"/>
                </a:solidFill>
              </a:rPr>
              <a:t>45%</a:t>
            </a:r>
          </a:p>
        </p:txBody>
      </p:sp>
      <p:sp>
        <p:nvSpPr>
          <p:cNvPr id="180" name="TextBox 179"/>
          <p:cNvSpPr txBox="1"/>
          <p:nvPr/>
        </p:nvSpPr>
        <p:spPr>
          <a:xfrm>
            <a:off x="3218318" y="3079233"/>
            <a:ext cx="762383" cy="508000"/>
          </a:xfrm>
          <a:prstGeom prst="rect">
            <a:avLst/>
          </a:prstGeom>
          <a:noFill/>
          <a:ln>
            <a:noFill/>
          </a:ln>
        </p:spPr>
        <p:txBody>
          <a:bodyPr wrap="none" rtlCol="0" anchor="ctr" anchorCtr="1">
            <a:noAutofit/>
          </a:bodyPr>
          <a:lstStyle/>
          <a:p>
            <a:pPr algn="ctr"/>
            <a:r>
              <a:rPr lang="en-US" sz="1867" b="1" dirty="0">
                <a:solidFill>
                  <a:srgbClr val="8397B1"/>
                </a:solidFill>
              </a:rPr>
              <a:t>20%</a:t>
            </a:r>
          </a:p>
        </p:txBody>
      </p:sp>
      <p:sp>
        <p:nvSpPr>
          <p:cNvPr id="182" name="TextBox 181"/>
          <p:cNvSpPr txBox="1"/>
          <p:nvPr/>
        </p:nvSpPr>
        <p:spPr>
          <a:xfrm>
            <a:off x="7547770" y="1001164"/>
            <a:ext cx="762383" cy="508000"/>
          </a:xfrm>
          <a:prstGeom prst="rect">
            <a:avLst/>
          </a:prstGeom>
          <a:noFill/>
          <a:ln>
            <a:noFill/>
          </a:ln>
        </p:spPr>
        <p:txBody>
          <a:bodyPr wrap="none" rtlCol="0" anchor="ctr" anchorCtr="1">
            <a:noAutofit/>
          </a:bodyPr>
          <a:lstStyle/>
          <a:p>
            <a:pPr algn="ctr"/>
            <a:r>
              <a:rPr lang="en-US" sz="1867" b="1" dirty="0">
                <a:solidFill>
                  <a:srgbClr val="B5B5B5"/>
                </a:solidFill>
              </a:rPr>
              <a:t>90%</a:t>
            </a:r>
          </a:p>
        </p:txBody>
      </p:sp>
      <p:sp>
        <p:nvSpPr>
          <p:cNvPr id="183" name="TextBox 182"/>
          <p:cNvSpPr txBox="1"/>
          <p:nvPr/>
        </p:nvSpPr>
        <p:spPr>
          <a:xfrm>
            <a:off x="8108763" y="2624372"/>
            <a:ext cx="762383" cy="508000"/>
          </a:xfrm>
          <a:prstGeom prst="rect">
            <a:avLst/>
          </a:prstGeom>
          <a:noFill/>
          <a:ln>
            <a:noFill/>
          </a:ln>
        </p:spPr>
        <p:txBody>
          <a:bodyPr wrap="none" rtlCol="0" anchor="ctr" anchorCtr="1">
            <a:noAutofit/>
          </a:bodyPr>
          <a:lstStyle/>
          <a:p>
            <a:pPr algn="ctr"/>
            <a:r>
              <a:rPr lang="en-US" sz="1867" b="1" dirty="0">
                <a:solidFill>
                  <a:srgbClr val="62768F"/>
                </a:solidFill>
              </a:rPr>
              <a:t>75%</a:t>
            </a:r>
          </a:p>
        </p:txBody>
      </p:sp>
      <p:sp>
        <p:nvSpPr>
          <p:cNvPr id="184" name="TextBox 183"/>
          <p:cNvSpPr txBox="1"/>
          <p:nvPr/>
        </p:nvSpPr>
        <p:spPr>
          <a:xfrm>
            <a:off x="8235871" y="4803386"/>
            <a:ext cx="762383" cy="508000"/>
          </a:xfrm>
          <a:prstGeom prst="rect">
            <a:avLst/>
          </a:prstGeom>
          <a:noFill/>
          <a:ln>
            <a:noFill/>
          </a:ln>
        </p:spPr>
        <p:txBody>
          <a:bodyPr wrap="none" rtlCol="0" anchor="ctr" anchorCtr="1">
            <a:noAutofit/>
          </a:bodyPr>
          <a:lstStyle/>
          <a:p>
            <a:pPr algn="ctr"/>
            <a:r>
              <a:rPr lang="en-US" sz="1867" b="1" dirty="0">
                <a:solidFill>
                  <a:srgbClr val="364153"/>
                </a:solidFill>
              </a:rPr>
              <a:t>50%</a:t>
            </a:r>
          </a:p>
        </p:txBody>
      </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90" name="Group 16"/>
          <p:cNvGrpSpPr/>
          <p:nvPr/>
        </p:nvGrpSpPr>
        <p:grpSpPr>
          <a:xfrm>
            <a:off x="8622596" y="1177880"/>
            <a:ext cx="3219835" cy="902575"/>
            <a:chOff x="5638261" y="1538568"/>
            <a:chExt cx="2736935" cy="676932"/>
          </a:xfrm>
        </p:grpSpPr>
        <p:sp>
          <p:nvSpPr>
            <p:cNvPr id="91" name="TextBox 90"/>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B5B5B5"/>
                  </a:solidFill>
                  <a:latin typeface="Candara" panose="020E0502030303020204" pitchFamily="34" charset="0"/>
                </a:rPr>
                <a:t>Title Goes Here</a:t>
              </a:r>
            </a:p>
          </p:txBody>
        </p:sp>
        <p:sp>
          <p:nvSpPr>
            <p:cNvPr id="92" name="TextBox 91"/>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05" name="Group 16"/>
          <p:cNvGrpSpPr/>
          <p:nvPr/>
        </p:nvGrpSpPr>
        <p:grpSpPr>
          <a:xfrm>
            <a:off x="8915893" y="2957884"/>
            <a:ext cx="3219835" cy="902575"/>
            <a:chOff x="5638261" y="1538568"/>
            <a:chExt cx="2736935" cy="676932"/>
          </a:xfrm>
        </p:grpSpPr>
        <p:sp>
          <p:nvSpPr>
            <p:cNvPr id="106" name="TextBox 105"/>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62768F"/>
                  </a:solidFill>
                  <a:latin typeface="Candara" panose="020E0502030303020204" pitchFamily="34" charset="0"/>
                </a:rPr>
                <a:t>Title Goes Here</a:t>
              </a:r>
            </a:p>
          </p:txBody>
        </p:sp>
        <p:sp>
          <p:nvSpPr>
            <p:cNvPr id="107" name="TextBox 106"/>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09" name="Group 16"/>
          <p:cNvGrpSpPr/>
          <p:nvPr/>
        </p:nvGrpSpPr>
        <p:grpSpPr>
          <a:xfrm>
            <a:off x="9125297" y="5149763"/>
            <a:ext cx="2829175" cy="1118017"/>
            <a:chOff x="5638261" y="1538568"/>
            <a:chExt cx="2720414" cy="838514"/>
          </a:xfrm>
        </p:grpSpPr>
        <p:sp>
          <p:nvSpPr>
            <p:cNvPr id="110" name="TextBox 109"/>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333D51"/>
                  </a:solidFill>
                  <a:latin typeface="Candara" panose="020E0502030303020204" pitchFamily="34" charset="0"/>
                </a:rPr>
                <a:t>Title Goes Here</a:t>
              </a:r>
            </a:p>
          </p:txBody>
        </p:sp>
        <p:sp>
          <p:nvSpPr>
            <p:cNvPr id="111" name="TextBox 110"/>
            <p:cNvSpPr txBox="1"/>
            <p:nvPr/>
          </p:nvSpPr>
          <p:spPr>
            <a:xfrm>
              <a:off x="5654781" y="1730751"/>
              <a:ext cx="223887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13" name="Group 16"/>
          <p:cNvGrpSpPr/>
          <p:nvPr/>
        </p:nvGrpSpPr>
        <p:grpSpPr>
          <a:xfrm>
            <a:off x="209360" y="1714249"/>
            <a:ext cx="2671194" cy="1262078"/>
            <a:chOff x="5638261" y="1538568"/>
            <a:chExt cx="2270578" cy="946559"/>
          </a:xfrm>
        </p:grpSpPr>
        <p:sp>
          <p:nvSpPr>
            <p:cNvPr id="114" name="TextBox 113"/>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EF3425"/>
                  </a:solidFill>
                  <a:latin typeface="Candara" panose="020E0502030303020204" pitchFamily="34" charset="0"/>
                </a:rPr>
                <a:t>Title Goes Here</a:t>
              </a:r>
            </a:p>
          </p:txBody>
        </p:sp>
        <p:sp>
          <p:nvSpPr>
            <p:cNvPr id="115" name="TextBox 114"/>
            <p:cNvSpPr txBox="1"/>
            <p:nvPr/>
          </p:nvSpPr>
          <p:spPr>
            <a:xfrm>
              <a:off x="5654781" y="1730746"/>
              <a:ext cx="2254058" cy="75438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17" name="Group 16"/>
          <p:cNvGrpSpPr/>
          <p:nvPr/>
        </p:nvGrpSpPr>
        <p:grpSpPr>
          <a:xfrm>
            <a:off x="386181" y="3376130"/>
            <a:ext cx="2671194" cy="1262078"/>
            <a:chOff x="5638261" y="1538568"/>
            <a:chExt cx="2270578" cy="946559"/>
          </a:xfrm>
        </p:grpSpPr>
        <p:sp>
          <p:nvSpPr>
            <p:cNvPr id="118" name="TextBox 117"/>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8397B1"/>
                  </a:solidFill>
                  <a:latin typeface="Candara" panose="020E0502030303020204" pitchFamily="34" charset="0"/>
                </a:rPr>
                <a:t>Title Goes Here</a:t>
              </a:r>
            </a:p>
          </p:txBody>
        </p:sp>
        <p:sp>
          <p:nvSpPr>
            <p:cNvPr id="119" name="TextBox 118"/>
            <p:cNvSpPr txBox="1"/>
            <p:nvPr/>
          </p:nvSpPr>
          <p:spPr>
            <a:xfrm>
              <a:off x="5654781" y="1730746"/>
              <a:ext cx="2254058" cy="75438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21" name="Group 16"/>
          <p:cNvGrpSpPr/>
          <p:nvPr/>
        </p:nvGrpSpPr>
        <p:grpSpPr>
          <a:xfrm>
            <a:off x="120447" y="5219544"/>
            <a:ext cx="2671194" cy="1262078"/>
            <a:chOff x="5638261" y="1538568"/>
            <a:chExt cx="2270578" cy="946559"/>
          </a:xfrm>
        </p:grpSpPr>
        <p:sp>
          <p:nvSpPr>
            <p:cNvPr id="122" name="TextBox 121"/>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44546B"/>
                  </a:solidFill>
                  <a:latin typeface="Candara" panose="020E0502030303020204" pitchFamily="34" charset="0"/>
                </a:rPr>
                <a:t>Title Goes Here</a:t>
              </a:r>
            </a:p>
          </p:txBody>
        </p:sp>
        <p:sp>
          <p:nvSpPr>
            <p:cNvPr id="123" name="TextBox 122"/>
            <p:cNvSpPr txBox="1"/>
            <p:nvPr/>
          </p:nvSpPr>
          <p:spPr>
            <a:xfrm>
              <a:off x="5654781" y="1730746"/>
              <a:ext cx="2254058" cy="75438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47" name="Group 81"/>
          <p:cNvGrpSpPr/>
          <p:nvPr/>
        </p:nvGrpSpPr>
        <p:grpSpPr>
          <a:xfrm rot="12746151" flipV="1">
            <a:off x="7328358" y="2826904"/>
            <a:ext cx="1256829" cy="847064"/>
            <a:chOff x="3501700" y="1518960"/>
            <a:chExt cx="487609" cy="280549"/>
          </a:xfrm>
          <a:effectLst>
            <a:outerShdw blurRad="50800" dist="38100" dir="2700000" algn="tl" rotWithShape="0">
              <a:prstClr val="black">
                <a:alpha val="40000"/>
              </a:prstClr>
            </a:outerShdw>
          </a:effectLst>
        </p:grpSpPr>
        <p:cxnSp>
          <p:nvCxnSpPr>
            <p:cNvPr id="148" name="Straight Connector 147"/>
            <p:cNvCxnSpPr/>
            <p:nvPr/>
          </p:nvCxnSpPr>
          <p:spPr>
            <a:xfrm rot="12746151">
              <a:off x="3633924" y="1644768"/>
              <a:ext cx="355385" cy="15474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rot="12656332">
              <a:off x="3501700" y="1518960"/>
              <a:ext cx="225125" cy="3887"/>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95" name="Freeform 94"/>
          <p:cNvSpPr/>
          <p:nvPr/>
        </p:nvSpPr>
        <p:spPr>
          <a:xfrm>
            <a:off x="4549422" y="4392132"/>
            <a:ext cx="1494746" cy="309033"/>
          </a:xfrm>
          <a:custGeom>
            <a:avLst/>
            <a:gdLst>
              <a:gd name="connsiteX0" fmla="*/ 1438136 w 1443566"/>
              <a:gd name="connsiteY0" fmla="*/ 151508 h 309033"/>
              <a:gd name="connsiteX1" fmla="*/ 1443566 w 1443566"/>
              <a:gd name="connsiteY1" fmla="*/ 152112 h 309033"/>
              <a:gd name="connsiteX2" fmla="*/ 1443566 w 1443566"/>
              <a:gd name="connsiteY2" fmla="*/ 155880 h 309033"/>
              <a:gd name="connsiteX3" fmla="*/ 0 w 1443566"/>
              <a:gd name="connsiteY3" fmla="*/ 0 h 309033"/>
              <a:gd name="connsiteX4" fmla="*/ 26089 w 1443566"/>
              <a:gd name="connsiteY4" fmla="*/ 0 h 309033"/>
              <a:gd name="connsiteX5" fmla="*/ 254105 w 1443566"/>
              <a:gd name="connsiteY5" fmla="*/ 25075 h 309033"/>
              <a:gd name="connsiteX6" fmla="*/ 1440748 w 1443566"/>
              <a:gd name="connsiteY6" fmla="*/ 155571 h 309033"/>
              <a:gd name="connsiteX7" fmla="*/ 1443566 w 1443566"/>
              <a:gd name="connsiteY7" fmla="*/ 155881 h 309033"/>
              <a:gd name="connsiteX8" fmla="*/ 1443566 w 1443566"/>
              <a:gd name="connsiteY8" fmla="*/ 309033 h 309033"/>
              <a:gd name="connsiteX9" fmla="*/ 0 w 1443566"/>
              <a:gd name="connsiteY9" fmla="*/ 309033 h 309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3566" h="309033">
                <a:moveTo>
                  <a:pt x="1438136" y="151508"/>
                </a:moveTo>
                <a:lnTo>
                  <a:pt x="1443566" y="152112"/>
                </a:lnTo>
                <a:lnTo>
                  <a:pt x="1443566" y="155880"/>
                </a:lnTo>
                <a:close/>
                <a:moveTo>
                  <a:pt x="0" y="0"/>
                </a:moveTo>
                <a:lnTo>
                  <a:pt x="26089" y="0"/>
                </a:lnTo>
                <a:lnTo>
                  <a:pt x="254105" y="25075"/>
                </a:lnTo>
                <a:cubicBezTo>
                  <a:pt x="1284972" y="138440"/>
                  <a:pt x="1422421" y="153556"/>
                  <a:pt x="1440748" y="155571"/>
                </a:cubicBezTo>
                <a:lnTo>
                  <a:pt x="1443566" y="155881"/>
                </a:lnTo>
                <a:lnTo>
                  <a:pt x="1443566" y="309033"/>
                </a:lnTo>
                <a:lnTo>
                  <a:pt x="0" y="309033"/>
                </a:ln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00"/>
          <p:cNvSpPr>
            <a:spLocks/>
          </p:cNvSpPr>
          <p:nvPr/>
        </p:nvSpPr>
        <p:spPr bwMode="auto">
          <a:xfrm>
            <a:off x="4549422" y="3754262"/>
            <a:ext cx="1443567" cy="793751"/>
          </a:xfrm>
          <a:custGeom>
            <a:avLst/>
            <a:gdLst/>
            <a:ahLst/>
            <a:cxnLst>
              <a:cxn ang="0">
                <a:pos x="52" y="0"/>
              </a:cxn>
              <a:cxn ang="0">
                <a:pos x="0" y="72"/>
              </a:cxn>
              <a:cxn ang="0">
                <a:pos x="164" y="90"/>
              </a:cxn>
              <a:cxn ang="0">
                <a:pos x="52" y="0"/>
              </a:cxn>
            </a:cxnLst>
            <a:rect l="0" t="0" r="r" b="b"/>
            <a:pathLst>
              <a:path w="164" h="90">
                <a:moveTo>
                  <a:pt x="52" y="0"/>
                </a:moveTo>
                <a:cubicBezTo>
                  <a:pt x="23" y="19"/>
                  <a:pt x="5" y="45"/>
                  <a:pt x="0" y="72"/>
                </a:cubicBezTo>
                <a:cubicBezTo>
                  <a:pt x="164" y="90"/>
                  <a:pt x="164" y="90"/>
                  <a:pt x="164" y="90"/>
                </a:cubicBezTo>
                <a:cubicBezTo>
                  <a:pt x="52" y="0"/>
                  <a:pt x="52" y="0"/>
                  <a:pt x="52" y="0"/>
                </a:cubicBezTo>
              </a:path>
            </a:pathLst>
          </a:custGeom>
          <a:solidFill>
            <a:srgbClr val="BFBFBF"/>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101"/>
          <p:cNvSpPr>
            <a:spLocks/>
          </p:cNvSpPr>
          <p:nvPr/>
        </p:nvSpPr>
        <p:spPr bwMode="auto">
          <a:xfrm>
            <a:off x="5235222" y="4107744"/>
            <a:ext cx="791633" cy="440267"/>
          </a:xfrm>
          <a:custGeom>
            <a:avLst/>
            <a:gdLst/>
            <a:ahLst/>
            <a:cxnLst>
              <a:cxn ang="0">
                <a:pos x="0" y="40"/>
              </a:cxn>
              <a:cxn ang="0">
                <a:pos x="90" y="50"/>
              </a:cxn>
              <a:cxn ang="0">
                <a:pos x="24" y="0"/>
              </a:cxn>
              <a:cxn ang="0">
                <a:pos x="0" y="40"/>
              </a:cxn>
            </a:cxnLst>
            <a:rect l="0" t="0" r="r" b="b"/>
            <a:pathLst>
              <a:path w="90" h="50">
                <a:moveTo>
                  <a:pt x="0" y="40"/>
                </a:moveTo>
                <a:cubicBezTo>
                  <a:pt x="90" y="50"/>
                  <a:pt x="90" y="50"/>
                  <a:pt x="90" y="50"/>
                </a:cubicBezTo>
                <a:cubicBezTo>
                  <a:pt x="24" y="0"/>
                  <a:pt x="24" y="0"/>
                  <a:pt x="24" y="0"/>
                </a:cubicBezTo>
                <a:cubicBezTo>
                  <a:pt x="13" y="12"/>
                  <a:pt x="5" y="26"/>
                  <a:pt x="0" y="40"/>
                </a:cubicBezTo>
                <a:close/>
              </a:path>
            </a:pathLst>
          </a:custGeom>
          <a:solidFill>
            <a:srgbClr val="EF3425"/>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58" name="Freeform 157"/>
          <p:cNvSpPr/>
          <p:nvPr/>
        </p:nvSpPr>
        <p:spPr>
          <a:xfrm>
            <a:off x="4835701" y="4379362"/>
            <a:ext cx="1148244" cy="1152717"/>
          </a:xfrm>
          <a:custGeom>
            <a:avLst/>
            <a:gdLst>
              <a:gd name="connsiteX0" fmla="*/ 1093341 w 1095238"/>
              <a:gd name="connsiteY0" fmla="*/ 0 h 1152717"/>
              <a:gd name="connsiteX1" fmla="*/ 1095238 w 1095238"/>
              <a:gd name="connsiteY1" fmla="*/ 0 h 1152717"/>
              <a:gd name="connsiteX2" fmla="*/ 1095238 w 1095238"/>
              <a:gd name="connsiteY2" fmla="*/ 524342 h 1152717"/>
              <a:gd name="connsiteX3" fmla="*/ 1093321 w 1095238"/>
              <a:gd name="connsiteY3" fmla="*/ 522485 h 1152717"/>
              <a:gd name="connsiteX4" fmla="*/ 83252 w 1095238"/>
              <a:gd name="connsiteY4" fmla="*/ 1150897 h 1152717"/>
              <a:gd name="connsiteX5" fmla="*/ 80326 w 1095238"/>
              <a:gd name="connsiteY5" fmla="*/ 1152717 h 1152717"/>
              <a:gd name="connsiteX6" fmla="*/ 0 w 1095238"/>
              <a:gd name="connsiteY6" fmla="*/ 1098049 h 1152717"/>
              <a:gd name="connsiteX7" fmla="*/ 0 w 1095238"/>
              <a:gd name="connsiteY7" fmla="*/ 699084 h 1152717"/>
              <a:gd name="connsiteX8" fmla="*/ 4992 w 1095238"/>
              <a:gd name="connsiteY8" fmla="*/ 703753 h 1152717"/>
              <a:gd name="connsiteX9" fmla="*/ 458376 w 1095238"/>
              <a:gd name="connsiteY9" fmla="*/ 410585 h 1152717"/>
              <a:gd name="connsiteX10" fmla="*/ 523213 w 1095238"/>
              <a:gd name="connsiteY10" fmla="*/ 368660 h 1152717"/>
              <a:gd name="connsiteX11" fmla="*/ 523848 w 1095238"/>
              <a:gd name="connsiteY11" fmla="*/ 369319 h 1152717"/>
              <a:gd name="connsiteX12" fmla="*/ 909566 w 1095238"/>
              <a:gd name="connsiteY12" fmla="*/ 118885 h 1152717"/>
              <a:gd name="connsiteX13" fmla="*/ 928594 w 1095238"/>
              <a:gd name="connsiteY13" fmla="*/ 106530 h 1152717"/>
              <a:gd name="connsiteX14" fmla="*/ 952469 w 1095238"/>
              <a:gd name="connsiteY14" fmla="*/ 91092 h 1152717"/>
              <a:gd name="connsiteX15" fmla="*/ 1093109 w 1095238"/>
              <a:gd name="connsiteY15" fmla="*/ 151 h 1152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95238" h="1152717">
                <a:moveTo>
                  <a:pt x="1093341" y="0"/>
                </a:moveTo>
                <a:lnTo>
                  <a:pt x="1095238" y="0"/>
                </a:lnTo>
                <a:lnTo>
                  <a:pt x="1095238" y="524342"/>
                </a:lnTo>
                <a:lnTo>
                  <a:pt x="1093321" y="522485"/>
                </a:lnTo>
                <a:cubicBezTo>
                  <a:pt x="473231" y="908273"/>
                  <a:pt x="201941" y="1077055"/>
                  <a:pt x="83252" y="1150897"/>
                </a:cubicBezTo>
                <a:lnTo>
                  <a:pt x="80326" y="1152717"/>
                </a:lnTo>
                <a:lnTo>
                  <a:pt x="0" y="1098049"/>
                </a:lnTo>
                <a:lnTo>
                  <a:pt x="0" y="699084"/>
                </a:lnTo>
                <a:lnTo>
                  <a:pt x="4992" y="703753"/>
                </a:lnTo>
                <a:cubicBezTo>
                  <a:pt x="183861" y="588093"/>
                  <a:pt x="333384" y="491407"/>
                  <a:pt x="458376" y="410585"/>
                </a:cubicBezTo>
                <a:lnTo>
                  <a:pt x="523213" y="368660"/>
                </a:lnTo>
                <a:lnTo>
                  <a:pt x="523848" y="369319"/>
                </a:lnTo>
                <a:cubicBezTo>
                  <a:pt x="702408" y="253386"/>
                  <a:pt x="825168" y="173682"/>
                  <a:pt x="909566" y="118885"/>
                </a:cubicBezTo>
                <a:lnTo>
                  <a:pt x="928594" y="106530"/>
                </a:lnTo>
                <a:lnTo>
                  <a:pt x="952469" y="91092"/>
                </a:lnTo>
                <a:cubicBezTo>
                  <a:pt x="1060095" y="21499"/>
                  <a:pt x="1086588" y="4368"/>
                  <a:pt x="1093109" y="151"/>
                </a:cubicBez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142"/>
          <p:cNvSpPr>
            <a:spLocks/>
          </p:cNvSpPr>
          <p:nvPr/>
        </p:nvSpPr>
        <p:spPr bwMode="auto">
          <a:xfrm>
            <a:off x="4538941" y="4343689"/>
            <a:ext cx="365612" cy="1254542"/>
          </a:xfrm>
          <a:custGeom>
            <a:avLst/>
            <a:gdLst>
              <a:gd name="connsiteX0" fmla="*/ 0 w 365612"/>
              <a:gd name="connsiteY0" fmla="*/ 0 h 1254542"/>
              <a:gd name="connsiteX1" fmla="*/ 184670 w 365612"/>
              <a:gd name="connsiteY1" fmla="*/ 527858 h 1254542"/>
              <a:gd name="connsiteX2" fmla="*/ 270410 w 365612"/>
              <a:gd name="connsiteY2" fmla="*/ 620234 h 1254542"/>
              <a:gd name="connsiteX3" fmla="*/ 365612 w 365612"/>
              <a:gd name="connsiteY3" fmla="*/ 709129 h 1254542"/>
              <a:gd name="connsiteX4" fmla="*/ 365612 w 365612"/>
              <a:gd name="connsiteY4" fmla="*/ 1254542 h 1254542"/>
              <a:gd name="connsiteX5" fmla="*/ 270410 w 365612"/>
              <a:gd name="connsiteY5" fmla="*/ 1164588 h 1254542"/>
              <a:gd name="connsiteX6" fmla="*/ 184670 w 365612"/>
              <a:gd name="connsiteY6" fmla="*/ 1064515 h 1254542"/>
              <a:gd name="connsiteX7" fmla="*/ 0 w 365612"/>
              <a:gd name="connsiteY7" fmla="*/ 545454 h 1254542"/>
              <a:gd name="connsiteX8" fmla="*/ 0 w 365612"/>
              <a:gd name="connsiteY8" fmla="*/ 0 h 1254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612" h="1254542">
                <a:moveTo>
                  <a:pt x="0" y="0"/>
                </a:moveTo>
                <a:cubicBezTo>
                  <a:pt x="0" y="175953"/>
                  <a:pt x="61557" y="360703"/>
                  <a:pt x="184670" y="527858"/>
                </a:cubicBezTo>
                <a:cubicBezTo>
                  <a:pt x="211052" y="558650"/>
                  <a:pt x="239632" y="589442"/>
                  <a:pt x="270410" y="620234"/>
                </a:cubicBezTo>
                <a:lnTo>
                  <a:pt x="365612" y="709129"/>
                </a:lnTo>
                <a:lnTo>
                  <a:pt x="365612" y="1254542"/>
                </a:lnTo>
                <a:lnTo>
                  <a:pt x="270410" y="1164588"/>
                </a:lnTo>
                <a:cubicBezTo>
                  <a:pt x="239632" y="1132697"/>
                  <a:pt x="211052" y="1099706"/>
                  <a:pt x="184670" y="1064515"/>
                </a:cubicBezTo>
                <a:cubicBezTo>
                  <a:pt x="52763" y="906157"/>
                  <a:pt x="0" y="721407"/>
                  <a:pt x="0" y="545454"/>
                </a:cubicBezTo>
                <a:cubicBezTo>
                  <a:pt x="0" y="404692"/>
                  <a:pt x="0" y="149560"/>
                  <a:pt x="0" y="0"/>
                </a:cubicBezTo>
                <a:close/>
              </a:path>
            </a:pathLst>
          </a:custGeom>
          <a:solidFill>
            <a:srgbClr val="9C9C9C"/>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41" name="Freeform 103"/>
          <p:cNvSpPr>
            <a:spLocks/>
          </p:cNvSpPr>
          <p:nvPr/>
        </p:nvSpPr>
        <p:spPr bwMode="auto">
          <a:xfrm>
            <a:off x="4513645" y="4226956"/>
            <a:ext cx="1485900" cy="863600"/>
          </a:xfrm>
          <a:custGeom>
            <a:avLst/>
            <a:gdLst/>
            <a:ahLst/>
            <a:cxnLst>
              <a:cxn ang="0">
                <a:pos x="5" y="0"/>
              </a:cxn>
              <a:cxn ang="0">
                <a:pos x="24" y="77"/>
              </a:cxn>
              <a:cxn ang="0">
                <a:pos x="45" y="98"/>
              </a:cxn>
              <a:cxn ang="0">
                <a:pos x="169" y="18"/>
              </a:cxn>
              <a:cxn ang="0">
                <a:pos x="5" y="0"/>
              </a:cxn>
            </a:cxnLst>
            <a:rect l="0" t="0" r="r" b="b"/>
            <a:pathLst>
              <a:path w="169" h="98">
                <a:moveTo>
                  <a:pt x="5" y="0"/>
                </a:moveTo>
                <a:cubicBezTo>
                  <a:pt x="0" y="26"/>
                  <a:pt x="6" y="52"/>
                  <a:pt x="24" y="77"/>
                </a:cubicBezTo>
                <a:cubicBezTo>
                  <a:pt x="30" y="84"/>
                  <a:pt x="37" y="91"/>
                  <a:pt x="45" y="98"/>
                </a:cubicBezTo>
                <a:cubicBezTo>
                  <a:pt x="169" y="18"/>
                  <a:pt x="169" y="18"/>
                  <a:pt x="169" y="18"/>
                </a:cubicBezTo>
                <a:lnTo>
                  <a:pt x="5" y="0"/>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107"/>
          <p:cNvSpPr>
            <a:spLocks/>
          </p:cNvSpPr>
          <p:nvPr/>
        </p:nvSpPr>
        <p:spPr bwMode="auto">
          <a:xfrm>
            <a:off x="5122461" y="4298422"/>
            <a:ext cx="861484" cy="459317"/>
          </a:xfrm>
          <a:custGeom>
            <a:avLst/>
            <a:gdLst/>
            <a:ahLst/>
            <a:cxnLst>
              <a:cxn ang="0">
                <a:pos x="0" y="0"/>
              </a:cxn>
              <a:cxn ang="0">
                <a:pos x="19" y="36"/>
              </a:cxn>
              <a:cxn ang="0">
                <a:pos x="33" y="52"/>
              </a:cxn>
              <a:cxn ang="0">
                <a:pos x="98" y="10"/>
              </a:cxn>
              <a:cxn ang="0">
                <a:pos x="0" y="0"/>
              </a:cxn>
            </a:cxnLst>
            <a:rect l="0" t="0" r="r" b="b"/>
            <a:pathLst>
              <a:path w="98" h="52">
                <a:moveTo>
                  <a:pt x="0" y="0"/>
                </a:moveTo>
                <a:cubicBezTo>
                  <a:pt x="4" y="12"/>
                  <a:pt x="10" y="24"/>
                  <a:pt x="19" y="36"/>
                </a:cubicBezTo>
                <a:cubicBezTo>
                  <a:pt x="23" y="42"/>
                  <a:pt x="28" y="47"/>
                  <a:pt x="33" y="52"/>
                </a:cubicBezTo>
                <a:cubicBezTo>
                  <a:pt x="98" y="10"/>
                  <a:pt x="98" y="10"/>
                  <a:pt x="98" y="10"/>
                </a:cubicBezTo>
                <a:lnTo>
                  <a:pt x="0" y="0"/>
                </a:lnTo>
                <a:close/>
              </a:path>
            </a:pathLst>
          </a:custGeom>
          <a:solidFill>
            <a:srgbClr val="8397B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143"/>
          <p:cNvSpPr>
            <a:spLocks/>
          </p:cNvSpPr>
          <p:nvPr/>
        </p:nvSpPr>
        <p:spPr bwMode="auto">
          <a:xfrm>
            <a:off x="4911013" y="4833956"/>
            <a:ext cx="1096448" cy="1101495"/>
          </a:xfrm>
          <a:custGeom>
            <a:avLst/>
            <a:gdLst>
              <a:gd name="connsiteX0" fmla="*/ 71078 w 1096448"/>
              <a:gd name="connsiteY0" fmla="*/ 231 h 1101495"/>
              <a:gd name="connsiteX1" fmla="*/ 1094193 w 1096448"/>
              <a:gd name="connsiteY1" fmla="*/ 344898 h 1101495"/>
              <a:gd name="connsiteX2" fmla="*/ 1094193 w 1096448"/>
              <a:gd name="connsiteY2" fmla="*/ 45778 h 1101495"/>
              <a:gd name="connsiteX3" fmla="*/ 1096448 w 1096448"/>
              <a:gd name="connsiteY3" fmla="*/ 45755 h 1101495"/>
              <a:gd name="connsiteX4" fmla="*/ 1096448 w 1096448"/>
              <a:gd name="connsiteY4" fmla="*/ 1101472 h 1101495"/>
              <a:gd name="connsiteX5" fmla="*/ 1094193 w 1096448"/>
              <a:gd name="connsiteY5" fmla="*/ 1101495 h 1101495"/>
              <a:gd name="connsiteX6" fmla="*/ 874349 w 1096448"/>
              <a:gd name="connsiteY6" fmla="*/ 1092697 h 1101495"/>
              <a:gd name="connsiteX7" fmla="*/ 619329 w 1096448"/>
              <a:gd name="connsiteY7" fmla="*/ 1048709 h 1101495"/>
              <a:gd name="connsiteX8" fmla="*/ 3763 w 1096448"/>
              <a:gd name="connsiteY8" fmla="*/ 749590 h 1101495"/>
              <a:gd name="connsiteX9" fmla="*/ 0 w 1096448"/>
              <a:gd name="connsiteY9" fmla="*/ 746034 h 1101495"/>
              <a:gd name="connsiteX10" fmla="*/ 0 w 1096448"/>
              <a:gd name="connsiteY10" fmla="*/ 200623 h 1101495"/>
              <a:gd name="connsiteX11" fmla="*/ 3763 w 1096448"/>
              <a:gd name="connsiteY11" fmla="*/ 204136 h 1101495"/>
              <a:gd name="connsiteX12" fmla="*/ 3763 w 1096448"/>
              <a:gd name="connsiteY12" fmla="*/ 1790 h 1101495"/>
              <a:gd name="connsiteX13" fmla="*/ 71078 w 1096448"/>
              <a:gd name="connsiteY13" fmla="*/ 231 h 1101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6448" h="1101495">
                <a:moveTo>
                  <a:pt x="71078" y="231"/>
                </a:moveTo>
                <a:cubicBezTo>
                  <a:pt x="429506" y="8801"/>
                  <a:pt x="1094193" y="254173"/>
                  <a:pt x="1094193" y="344898"/>
                </a:cubicBezTo>
                <a:cubicBezTo>
                  <a:pt x="1094193" y="344898"/>
                  <a:pt x="1094193" y="344898"/>
                  <a:pt x="1094193" y="45778"/>
                </a:cubicBezTo>
                <a:lnTo>
                  <a:pt x="1096448" y="45755"/>
                </a:lnTo>
                <a:lnTo>
                  <a:pt x="1096448" y="1101472"/>
                </a:lnTo>
                <a:lnTo>
                  <a:pt x="1094193" y="1101495"/>
                </a:lnTo>
                <a:cubicBezTo>
                  <a:pt x="1023843" y="1101495"/>
                  <a:pt x="944699" y="1101495"/>
                  <a:pt x="874349" y="1092697"/>
                </a:cubicBezTo>
                <a:cubicBezTo>
                  <a:pt x="786411" y="1083900"/>
                  <a:pt x="698473" y="1066305"/>
                  <a:pt x="619329" y="1048709"/>
                </a:cubicBezTo>
                <a:cubicBezTo>
                  <a:pt x="381896" y="987126"/>
                  <a:pt x="170845" y="890352"/>
                  <a:pt x="3763" y="749590"/>
                </a:cubicBezTo>
                <a:lnTo>
                  <a:pt x="0" y="746034"/>
                </a:lnTo>
                <a:lnTo>
                  <a:pt x="0" y="200623"/>
                </a:lnTo>
                <a:lnTo>
                  <a:pt x="3763" y="204136"/>
                </a:lnTo>
                <a:cubicBezTo>
                  <a:pt x="3763" y="204136"/>
                  <a:pt x="3763" y="204136"/>
                  <a:pt x="3763" y="1790"/>
                </a:cubicBezTo>
                <a:cubicBezTo>
                  <a:pt x="24649" y="141"/>
                  <a:pt x="47183" y="-340"/>
                  <a:pt x="71078" y="231"/>
                </a:cubicBezTo>
                <a:close/>
              </a:path>
            </a:pathLst>
          </a:custGeom>
          <a:solidFill>
            <a:srgbClr val="9C9C9C"/>
          </a:solidFill>
          <a:ln w="6350">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145" name="Freeform 109"/>
          <p:cNvSpPr>
            <a:spLocks/>
          </p:cNvSpPr>
          <p:nvPr/>
        </p:nvSpPr>
        <p:spPr bwMode="auto">
          <a:xfrm>
            <a:off x="4923012" y="4155489"/>
            <a:ext cx="1090084" cy="1056217"/>
          </a:xfrm>
          <a:custGeom>
            <a:avLst/>
            <a:gdLst/>
            <a:ahLst/>
            <a:cxnLst>
              <a:cxn ang="0">
                <a:pos x="0" y="77"/>
              </a:cxn>
              <a:cxn ang="0">
                <a:pos x="124" y="120"/>
              </a:cxn>
              <a:cxn ang="0">
                <a:pos x="124" y="0"/>
              </a:cxn>
              <a:cxn ang="0">
                <a:pos x="0" y="77"/>
              </a:cxn>
            </a:cxnLst>
            <a:rect l="0" t="0" r="r" b="b"/>
            <a:pathLst>
              <a:path w="124" h="120">
                <a:moveTo>
                  <a:pt x="0" y="77"/>
                </a:moveTo>
                <a:cubicBezTo>
                  <a:pt x="32" y="103"/>
                  <a:pt x="78" y="120"/>
                  <a:pt x="124" y="120"/>
                </a:cubicBezTo>
                <a:cubicBezTo>
                  <a:pt x="124" y="0"/>
                  <a:pt x="124" y="0"/>
                  <a:pt x="124" y="0"/>
                </a:cubicBezTo>
                <a:lnTo>
                  <a:pt x="0" y="77"/>
                </a:lnTo>
                <a:close/>
              </a:path>
            </a:pathLst>
          </a:custGeom>
          <a:solidFill>
            <a:srgbClr val="BFBFBF"/>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112"/>
          <p:cNvSpPr>
            <a:spLocks/>
          </p:cNvSpPr>
          <p:nvPr/>
        </p:nvSpPr>
        <p:spPr bwMode="auto">
          <a:xfrm>
            <a:off x="5511445" y="4155489"/>
            <a:ext cx="501651" cy="476251"/>
          </a:xfrm>
          <a:custGeom>
            <a:avLst/>
            <a:gdLst/>
            <a:ahLst/>
            <a:cxnLst>
              <a:cxn ang="0">
                <a:pos x="57" y="54"/>
              </a:cxn>
              <a:cxn ang="0">
                <a:pos x="57" y="0"/>
              </a:cxn>
              <a:cxn ang="0">
                <a:pos x="0" y="35"/>
              </a:cxn>
              <a:cxn ang="0">
                <a:pos x="57" y="54"/>
              </a:cxn>
            </a:cxnLst>
            <a:rect l="0" t="0" r="r" b="b"/>
            <a:pathLst>
              <a:path w="57" h="54">
                <a:moveTo>
                  <a:pt x="57" y="54"/>
                </a:moveTo>
                <a:cubicBezTo>
                  <a:pt x="57" y="0"/>
                  <a:pt x="57" y="0"/>
                  <a:pt x="57" y="0"/>
                </a:cubicBezTo>
                <a:cubicBezTo>
                  <a:pt x="0" y="35"/>
                  <a:pt x="0" y="35"/>
                  <a:pt x="0" y="35"/>
                </a:cubicBezTo>
                <a:cubicBezTo>
                  <a:pt x="17" y="44"/>
                  <a:pt x="37" y="50"/>
                  <a:pt x="57" y="54"/>
                </a:cubicBezTo>
                <a:close/>
              </a:path>
            </a:pathLst>
          </a:custGeom>
          <a:solidFill>
            <a:srgbClr val="44546B"/>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56" name="Freeform 155"/>
          <p:cNvSpPr>
            <a:spLocks/>
          </p:cNvSpPr>
          <p:nvPr/>
        </p:nvSpPr>
        <p:spPr bwMode="auto">
          <a:xfrm>
            <a:off x="6017690" y="4431472"/>
            <a:ext cx="1176869" cy="1503979"/>
          </a:xfrm>
          <a:custGeom>
            <a:avLst/>
            <a:gdLst>
              <a:gd name="connsiteX0" fmla="*/ 1176869 w 1176869"/>
              <a:gd name="connsiteY0" fmla="*/ 0 h 1503979"/>
              <a:gd name="connsiteX1" fmla="*/ 1176869 w 1176869"/>
              <a:gd name="connsiteY1" fmla="*/ 1055591 h 1503979"/>
              <a:gd name="connsiteX2" fmla="*/ 1085990 w 1176869"/>
              <a:gd name="connsiteY2" fmla="*/ 1141909 h 1503979"/>
              <a:gd name="connsiteX3" fmla="*/ 693979 w 1176869"/>
              <a:gd name="connsiteY3" fmla="*/ 1372022 h 1503979"/>
              <a:gd name="connsiteX4" fmla="*/ 685185 w 1176869"/>
              <a:gd name="connsiteY4" fmla="*/ 1372022 h 1503979"/>
              <a:gd name="connsiteX5" fmla="*/ 430165 w 1176869"/>
              <a:gd name="connsiteY5" fmla="*/ 1459998 h 1503979"/>
              <a:gd name="connsiteX6" fmla="*/ 210320 w 1176869"/>
              <a:gd name="connsiteY6" fmla="*/ 1495188 h 1503979"/>
              <a:gd name="connsiteX7" fmla="*/ 104795 w 1176869"/>
              <a:gd name="connsiteY7" fmla="*/ 1502886 h 1503979"/>
              <a:gd name="connsiteX8" fmla="*/ 0 w 1176869"/>
              <a:gd name="connsiteY8" fmla="*/ 1503979 h 1503979"/>
              <a:gd name="connsiteX9" fmla="*/ 0 w 1176869"/>
              <a:gd name="connsiteY9" fmla="*/ 448262 h 1503979"/>
              <a:gd name="connsiteX10" fmla="*/ 104795 w 1176869"/>
              <a:gd name="connsiteY10" fmla="*/ 447170 h 1503979"/>
              <a:gd name="connsiteX11" fmla="*/ 210320 w 1176869"/>
              <a:gd name="connsiteY11" fmla="*/ 439472 h 1503979"/>
              <a:gd name="connsiteX12" fmla="*/ 430165 w 1176869"/>
              <a:gd name="connsiteY12" fmla="*/ 404281 h 1503979"/>
              <a:gd name="connsiteX13" fmla="*/ 693979 w 1176869"/>
              <a:gd name="connsiteY13" fmla="*/ 325102 h 1503979"/>
              <a:gd name="connsiteX14" fmla="*/ 702773 w 1176869"/>
              <a:gd name="connsiteY14" fmla="*/ 316305 h 1503979"/>
              <a:gd name="connsiteX15" fmla="*/ 1087364 w 1176869"/>
              <a:gd name="connsiteY15" fmla="*/ 86192 h 150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76869" h="1503979">
                <a:moveTo>
                  <a:pt x="1176869" y="0"/>
                </a:moveTo>
                <a:lnTo>
                  <a:pt x="1176869" y="1055591"/>
                </a:lnTo>
                <a:lnTo>
                  <a:pt x="1085990" y="1141909"/>
                </a:lnTo>
                <a:cubicBezTo>
                  <a:pt x="977579" y="1233459"/>
                  <a:pt x="845672" y="1312638"/>
                  <a:pt x="693979" y="1372022"/>
                </a:cubicBezTo>
                <a:cubicBezTo>
                  <a:pt x="693979" y="1372022"/>
                  <a:pt x="693979" y="1372022"/>
                  <a:pt x="685185" y="1372022"/>
                </a:cubicBezTo>
                <a:cubicBezTo>
                  <a:pt x="606041" y="1407212"/>
                  <a:pt x="518103" y="1433605"/>
                  <a:pt x="430165" y="1459998"/>
                </a:cubicBezTo>
                <a:cubicBezTo>
                  <a:pt x="359815" y="1477593"/>
                  <a:pt x="289465" y="1486391"/>
                  <a:pt x="210320" y="1495188"/>
                </a:cubicBezTo>
                <a:cubicBezTo>
                  <a:pt x="175145" y="1499587"/>
                  <a:pt x="139970" y="1501787"/>
                  <a:pt x="104795" y="1502886"/>
                </a:cubicBezTo>
                <a:lnTo>
                  <a:pt x="0" y="1503979"/>
                </a:lnTo>
                <a:lnTo>
                  <a:pt x="0" y="448262"/>
                </a:lnTo>
                <a:lnTo>
                  <a:pt x="104795" y="447170"/>
                </a:lnTo>
                <a:cubicBezTo>
                  <a:pt x="139970" y="446070"/>
                  <a:pt x="175145" y="443871"/>
                  <a:pt x="210320" y="439472"/>
                </a:cubicBezTo>
                <a:cubicBezTo>
                  <a:pt x="289465" y="430674"/>
                  <a:pt x="359815" y="421876"/>
                  <a:pt x="430165" y="404281"/>
                </a:cubicBezTo>
                <a:cubicBezTo>
                  <a:pt x="518103" y="377888"/>
                  <a:pt x="606041" y="351495"/>
                  <a:pt x="693979" y="325102"/>
                </a:cubicBezTo>
                <a:cubicBezTo>
                  <a:pt x="693979" y="325102"/>
                  <a:pt x="693979" y="325102"/>
                  <a:pt x="702773" y="316305"/>
                </a:cubicBezTo>
                <a:cubicBezTo>
                  <a:pt x="854466" y="256921"/>
                  <a:pt x="981426" y="177742"/>
                  <a:pt x="1087364" y="86192"/>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137" name="Group 81"/>
          <p:cNvGrpSpPr/>
          <p:nvPr/>
        </p:nvGrpSpPr>
        <p:grpSpPr>
          <a:xfrm rot="7483842" flipH="1" flipV="1">
            <a:off x="3659090" y="4356471"/>
            <a:ext cx="1052442" cy="2009592"/>
            <a:chOff x="3300939" y="1470249"/>
            <a:chExt cx="378336" cy="245367"/>
          </a:xfrm>
          <a:effectLst>
            <a:outerShdw blurRad="50800" dist="38100" dir="2700000" algn="tl" rotWithShape="0">
              <a:prstClr val="black">
                <a:alpha val="40000"/>
              </a:prstClr>
            </a:outerShdw>
          </a:effectLst>
        </p:grpSpPr>
        <p:cxnSp>
          <p:nvCxnSpPr>
            <p:cNvPr id="138" name="Straight Connector 137"/>
            <p:cNvCxnSpPr/>
            <p:nvPr/>
          </p:nvCxnSpPr>
          <p:spPr>
            <a:xfrm rot="14116158" flipV="1">
              <a:off x="3497745" y="1534086"/>
              <a:ext cx="210636" cy="152424"/>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rot="14116158" flipV="1">
              <a:off x="3263481" y="1507707"/>
              <a:ext cx="74916" cy="0"/>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32" name="Group 81"/>
          <p:cNvGrpSpPr/>
          <p:nvPr/>
        </p:nvGrpSpPr>
        <p:grpSpPr>
          <a:xfrm rot="10531428" flipH="1" flipV="1">
            <a:off x="3300148" y="3475529"/>
            <a:ext cx="1346333" cy="1088067"/>
            <a:chOff x="3347750" y="1454986"/>
            <a:chExt cx="483985" cy="225532"/>
          </a:xfrm>
          <a:effectLst>
            <a:outerShdw blurRad="50800" dist="38100" dir="2700000" algn="tl" rotWithShape="0">
              <a:prstClr val="black">
                <a:alpha val="40000"/>
              </a:prstClr>
            </a:outerShdw>
          </a:effectLst>
        </p:grpSpPr>
        <p:cxnSp>
          <p:nvCxnSpPr>
            <p:cNvPr id="133" name="Straight Connector 132"/>
            <p:cNvCxnSpPr/>
            <p:nvPr/>
          </p:nvCxnSpPr>
          <p:spPr>
            <a:xfrm flipH="1" flipV="1">
              <a:off x="3592681" y="1460250"/>
              <a:ext cx="239054" cy="220268"/>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rot="11068572">
              <a:off x="3347750" y="1454986"/>
              <a:ext cx="245353" cy="844"/>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28" name="Group 81"/>
          <p:cNvGrpSpPr/>
          <p:nvPr/>
        </p:nvGrpSpPr>
        <p:grpSpPr>
          <a:xfrm rot="10531428" flipH="1" flipV="1">
            <a:off x="3206054" y="1917150"/>
            <a:ext cx="1680113" cy="2103436"/>
            <a:chOff x="3227761" y="1454816"/>
            <a:chExt cx="603974" cy="225702"/>
          </a:xfrm>
          <a:effectLst>
            <a:outerShdw blurRad="50800" dist="38100" dir="2700000" algn="tl" rotWithShape="0">
              <a:prstClr val="black">
                <a:alpha val="40000"/>
              </a:prstClr>
            </a:outerShdw>
          </a:effectLst>
        </p:grpSpPr>
        <p:cxnSp>
          <p:nvCxnSpPr>
            <p:cNvPr id="129" name="Straight Connector 128"/>
            <p:cNvCxnSpPr/>
            <p:nvPr/>
          </p:nvCxnSpPr>
          <p:spPr>
            <a:xfrm flipH="1" flipV="1">
              <a:off x="3592681" y="1460250"/>
              <a:ext cx="239054" cy="220268"/>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rot="11068572" flipV="1">
              <a:off x="3227761" y="1454816"/>
              <a:ext cx="365365" cy="87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66" name="Freeform 98"/>
          <p:cNvSpPr>
            <a:spLocks/>
          </p:cNvSpPr>
          <p:nvPr/>
        </p:nvSpPr>
        <p:spPr bwMode="auto">
          <a:xfrm>
            <a:off x="5005472" y="1883926"/>
            <a:ext cx="2260600" cy="1214967"/>
          </a:xfrm>
          <a:custGeom>
            <a:avLst/>
            <a:gdLst/>
            <a:ahLst/>
            <a:cxnLst>
              <a:cxn ang="0">
                <a:pos x="30" y="33"/>
              </a:cxn>
              <a:cxn ang="0">
                <a:pos x="255" y="79"/>
              </a:cxn>
              <a:cxn ang="0">
                <a:pos x="257" y="82"/>
              </a:cxn>
              <a:cxn ang="0">
                <a:pos x="112" y="138"/>
              </a:cxn>
              <a:cxn ang="0">
                <a:pos x="0" y="48"/>
              </a:cxn>
              <a:cxn ang="0">
                <a:pos x="30" y="33"/>
              </a:cxn>
            </a:cxnLst>
            <a:rect l="0" t="0" r="r" b="b"/>
            <a:pathLst>
              <a:path w="257" h="138">
                <a:moveTo>
                  <a:pt x="30" y="33"/>
                </a:moveTo>
                <a:cubicBezTo>
                  <a:pt x="110" y="0"/>
                  <a:pt x="210" y="21"/>
                  <a:pt x="255" y="79"/>
                </a:cubicBezTo>
                <a:cubicBezTo>
                  <a:pt x="256" y="80"/>
                  <a:pt x="256" y="81"/>
                  <a:pt x="257" y="82"/>
                </a:cubicBezTo>
                <a:cubicBezTo>
                  <a:pt x="112" y="138"/>
                  <a:pt x="112" y="138"/>
                  <a:pt x="112" y="138"/>
                </a:cubicBezTo>
                <a:cubicBezTo>
                  <a:pt x="0" y="48"/>
                  <a:pt x="0" y="48"/>
                  <a:pt x="0" y="48"/>
                </a:cubicBezTo>
                <a:cubicBezTo>
                  <a:pt x="9" y="42"/>
                  <a:pt x="19" y="37"/>
                  <a:pt x="30" y="33"/>
                </a:cubicBezTo>
                <a:close/>
              </a:path>
            </a:pathLst>
          </a:custGeom>
          <a:solidFill>
            <a:schemeClr val="bg1">
              <a:lumMod val="75000"/>
            </a:schemeClr>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110"/>
          <p:cNvSpPr>
            <a:spLocks/>
          </p:cNvSpPr>
          <p:nvPr/>
        </p:nvSpPr>
        <p:spPr bwMode="auto">
          <a:xfrm>
            <a:off x="5543105" y="2605710"/>
            <a:ext cx="1073151" cy="493184"/>
          </a:xfrm>
          <a:custGeom>
            <a:avLst/>
            <a:gdLst/>
            <a:ahLst/>
            <a:cxnLst>
              <a:cxn ang="0">
                <a:pos x="0" y="14"/>
              </a:cxn>
              <a:cxn ang="0">
                <a:pos x="51" y="56"/>
              </a:cxn>
              <a:cxn ang="0">
                <a:pos x="122" y="29"/>
              </a:cxn>
              <a:cxn ang="0">
                <a:pos x="0" y="14"/>
              </a:cxn>
            </a:cxnLst>
            <a:rect l="0" t="0" r="r" b="b"/>
            <a:pathLst>
              <a:path w="122" h="56">
                <a:moveTo>
                  <a:pt x="0" y="14"/>
                </a:moveTo>
                <a:cubicBezTo>
                  <a:pt x="51" y="56"/>
                  <a:pt x="51" y="56"/>
                  <a:pt x="51" y="56"/>
                </a:cubicBezTo>
                <a:cubicBezTo>
                  <a:pt x="122" y="29"/>
                  <a:pt x="122" y="29"/>
                  <a:pt x="122" y="29"/>
                </a:cubicBezTo>
                <a:cubicBezTo>
                  <a:pt x="94" y="5"/>
                  <a:pt x="34" y="0"/>
                  <a:pt x="0" y="14"/>
                </a:cubicBezTo>
                <a:close/>
              </a:path>
            </a:pathLst>
          </a:custGeom>
          <a:solidFill>
            <a:srgbClr val="AAAAA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5" name="Group 81"/>
          <p:cNvGrpSpPr/>
          <p:nvPr/>
        </p:nvGrpSpPr>
        <p:grpSpPr>
          <a:xfrm rot="12604179" flipV="1">
            <a:off x="6310081" y="1148631"/>
            <a:ext cx="1926014" cy="1234910"/>
            <a:chOff x="3101780" y="1385970"/>
            <a:chExt cx="902038" cy="381323"/>
          </a:xfrm>
          <a:effectLst>
            <a:outerShdw blurRad="50800" dist="38100" dir="2700000" algn="tl" rotWithShape="0">
              <a:prstClr val="black">
                <a:alpha val="40000"/>
              </a:prstClr>
            </a:outerShdw>
          </a:effectLst>
        </p:grpSpPr>
        <p:cxnSp>
          <p:nvCxnSpPr>
            <p:cNvPr id="126" name="Straight Connector 125"/>
            <p:cNvCxnSpPr/>
            <p:nvPr/>
          </p:nvCxnSpPr>
          <p:spPr>
            <a:xfrm rot="12604179">
              <a:off x="3470723" y="1545073"/>
              <a:ext cx="533095" cy="222220"/>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rot="12604179" flipV="1">
              <a:off x="3101780" y="1385970"/>
              <a:ext cx="525476" cy="174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50" name="Freeform 106"/>
          <p:cNvSpPr>
            <a:spLocks/>
          </p:cNvSpPr>
          <p:nvPr/>
        </p:nvSpPr>
        <p:spPr bwMode="auto">
          <a:xfrm>
            <a:off x="6017691" y="3823023"/>
            <a:ext cx="1187451" cy="1056217"/>
          </a:xfrm>
          <a:custGeom>
            <a:avLst/>
            <a:gdLst/>
            <a:ahLst/>
            <a:cxnLst>
              <a:cxn ang="0">
                <a:pos x="0" y="0"/>
              </a:cxn>
              <a:cxn ang="0">
                <a:pos x="0" y="120"/>
              </a:cxn>
              <a:cxn ang="0">
                <a:pos x="80" y="105"/>
              </a:cxn>
              <a:cxn ang="0">
                <a:pos x="135" y="68"/>
              </a:cxn>
              <a:cxn ang="0">
                <a:pos x="0" y="0"/>
              </a:cxn>
            </a:cxnLst>
            <a:rect l="0" t="0" r="r" b="b"/>
            <a:pathLst>
              <a:path w="135" h="120">
                <a:moveTo>
                  <a:pt x="0" y="0"/>
                </a:moveTo>
                <a:cubicBezTo>
                  <a:pt x="0" y="120"/>
                  <a:pt x="0" y="120"/>
                  <a:pt x="0" y="120"/>
                </a:cubicBezTo>
                <a:cubicBezTo>
                  <a:pt x="27" y="120"/>
                  <a:pt x="54" y="115"/>
                  <a:pt x="80" y="105"/>
                </a:cubicBezTo>
                <a:cubicBezTo>
                  <a:pt x="103" y="96"/>
                  <a:pt x="122" y="83"/>
                  <a:pt x="135" y="68"/>
                </a:cubicBezTo>
                <a:lnTo>
                  <a:pt x="0" y="0"/>
                </a:lnTo>
                <a:close/>
              </a:path>
            </a:pathLst>
          </a:custGeom>
          <a:solidFill>
            <a:schemeClr val="bg1">
              <a:lumMod val="75000"/>
            </a:schemeClr>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111"/>
          <p:cNvSpPr>
            <a:spLocks/>
          </p:cNvSpPr>
          <p:nvPr/>
        </p:nvSpPr>
        <p:spPr bwMode="auto">
          <a:xfrm>
            <a:off x="6017691" y="3823023"/>
            <a:ext cx="624417" cy="546100"/>
          </a:xfrm>
          <a:custGeom>
            <a:avLst/>
            <a:gdLst/>
            <a:ahLst/>
            <a:cxnLst>
              <a:cxn ang="0">
                <a:pos x="44" y="50"/>
              </a:cxn>
              <a:cxn ang="0">
                <a:pos x="71" y="36"/>
              </a:cxn>
              <a:cxn ang="0">
                <a:pos x="0" y="0"/>
              </a:cxn>
              <a:cxn ang="0">
                <a:pos x="0" y="62"/>
              </a:cxn>
              <a:cxn ang="0">
                <a:pos x="44" y="50"/>
              </a:cxn>
            </a:cxnLst>
            <a:rect l="0" t="0" r="r" b="b"/>
            <a:pathLst>
              <a:path w="71" h="62">
                <a:moveTo>
                  <a:pt x="44" y="50"/>
                </a:moveTo>
                <a:cubicBezTo>
                  <a:pt x="54" y="46"/>
                  <a:pt x="63" y="41"/>
                  <a:pt x="71" y="36"/>
                </a:cubicBezTo>
                <a:cubicBezTo>
                  <a:pt x="0" y="0"/>
                  <a:pt x="0" y="0"/>
                  <a:pt x="0" y="0"/>
                </a:cubicBezTo>
                <a:cubicBezTo>
                  <a:pt x="0" y="62"/>
                  <a:pt x="0" y="62"/>
                  <a:pt x="0" y="62"/>
                </a:cubicBezTo>
                <a:cubicBezTo>
                  <a:pt x="15" y="60"/>
                  <a:pt x="30" y="56"/>
                  <a:pt x="44" y="50"/>
                </a:cubicBezTo>
                <a:close/>
              </a:path>
            </a:pathLst>
          </a:custGeom>
          <a:solidFill>
            <a:srgbClr val="2C3749"/>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153" name="Group 81"/>
          <p:cNvGrpSpPr/>
          <p:nvPr/>
        </p:nvGrpSpPr>
        <p:grpSpPr>
          <a:xfrm rot="12604179" flipV="1">
            <a:off x="6600409" y="4806999"/>
            <a:ext cx="2322061" cy="617415"/>
            <a:chOff x="2396014" y="1681967"/>
            <a:chExt cx="1459976" cy="215219"/>
          </a:xfrm>
          <a:effectLst>
            <a:outerShdw blurRad="50800" dist="38100" dir="2700000" algn="tl" rotWithShape="0">
              <a:prstClr val="black">
                <a:alpha val="40000"/>
              </a:prstClr>
            </a:outerShdw>
          </a:effectLst>
        </p:grpSpPr>
        <p:cxnSp>
          <p:nvCxnSpPr>
            <p:cNvPr id="154" name="Straight Connector 153"/>
            <p:cNvCxnSpPr/>
            <p:nvPr/>
          </p:nvCxnSpPr>
          <p:spPr>
            <a:xfrm rot="12604179" flipV="1">
              <a:off x="2842447" y="1685365"/>
              <a:ext cx="1013543" cy="21182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rot="12604179" flipV="1">
              <a:off x="2396014" y="1681967"/>
              <a:ext cx="451698" cy="4519"/>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81" name="TextBox 180"/>
          <p:cNvSpPr txBox="1"/>
          <p:nvPr/>
        </p:nvSpPr>
        <p:spPr>
          <a:xfrm>
            <a:off x="3259045" y="1494274"/>
            <a:ext cx="762383" cy="508000"/>
          </a:xfrm>
          <a:prstGeom prst="rect">
            <a:avLst/>
          </a:prstGeom>
          <a:noFill/>
          <a:ln>
            <a:noFill/>
          </a:ln>
        </p:spPr>
        <p:txBody>
          <a:bodyPr wrap="none" rtlCol="0" anchor="ctr" anchorCtr="1">
            <a:noAutofit/>
          </a:bodyPr>
          <a:lstStyle/>
          <a:p>
            <a:pPr algn="ctr"/>
            <a:r>
              <a:rPr lang="en-US" sz="1867" b="1" dirty="0">
                <a:solidFill>
                  <a:srgbClr val="EF3425"/>
                </a:solidFill>
              </a:rPr>
              <a:t>10%</a:t>
            </a:r>
          </a:p>
        </p:txBody>
      </p:sp>
    </p:spTree>
    <p:extLst>
      <p:ext uri="{BB962C8B-B14F-4D97-AF65-F5344CB8AC3E}">
        <p14:creationId xmlns:p14="http://schemas.microsoft.com/office/powerpoint/2010/main" val="1773273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190"/>
                                        </p:tgtEl>
                                        <p:attrNameLst>
                                          <p:attrName>style.visibility</p:attrName>
                                        </p:attrNameLst>
                                      </p:cBhvr>
                                      <p:to>
                                        <p:strVal val="visible"/>
                                      </p:to>
                                    </p:set>
                                    <p:anim calcmode="lin" valueType="num">
                                      <p:cBhvr>
                                        <p:cTn id="11" dur="500" fill="hold"/>
                                        <p:tgtEl>
                                          <p:spTgt spid="4190"/>
                                        </p:tgtEl>
                                        <p:attrNameLst>
                                          <p:attrName>ppt_w</p:attrName>
                                        </p:attrNameLst>
                                      </p:cBhvr>
                                      <p:tavLst>
                                        <p:tav tm="0">
                                          <p:val>
                                            <p:fltVal val="0"/>
                                          </p:val>
                                        </p:tav>
                                        <p:tav tm="100000">
                                          <p:val>
                                            <p:strVal val="#ppt_w"/>
                                          </p:val>
                                        </p:tav>
                                      </p:tavLst>
                                    </p:anim>
                                    <p:anim calcmode="lin" valueType="num">
                                      <p:cBhvr>
                                        <p:cTn id="12" dur="500" fill="hold"/>
                                        <p:tgtEl>
                                          <p:spTgt spid="4190"/>
                                        </p:tgtEl>
                                        <p:attrNameLst>
                                          <p:attrName>ppt_h</p:attrName>
                                        </p:attrNameLst>
                                      </p:cBhvr>
                                      <p:tavLst>
                                        <p:tav tm="0">
                                          <p:val>
                                            <p:fltVal val="0"/>
                                          </p:val>
                                        </p:tav>
                                        <p:tav tm="100000">
                                          <p:val>
                                            <p:strVal val="#ppt_h"/>
                                          </p:val>
                                        </p:tav>
                                      </p:tavLst>
                                    </p:anim>
                                    <p:animEffect transition="in" filter="fade">
                                      <p:cBhvr>
                                        <p:cTn id="13" dur="500"/>
                                        <p:tgtEl>
                                          <p:spTgt spid="419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189"/>
                                        </p:tgtEl>
                                        <p:attrNameLst>
                                          <p:attrName>style.visibility</p:attrName>
                                        </p:attrNameLst>
                                      </p:cBhvr>
                                      <p:to>
                                        <p:strVal val="visible"/>
                                      </p:to>
                                    </p:set>
                                    <p:anim calcmode="lin" valueType="num">
                                      <p:cBhvr>
                                        <p:cTn id="16" dur="500" fill="hold"/>
                                        <p:tgtEl>
                                          <p:spTgt spid="4189"/>
                                        </p:tgtEl>
                                        <p:attrNameLst>
                                          <p:attrName>ppt_w</p:attrName>
                                        </p:attrNameLst>
                                      </p:cBhvr>
                                      <p:tavLst>
                                        <p:tav tm="0">
                                          <p:val>
                                            <p:fltVal val="0"/>
                                          </p:val>
                                        </p:tav>
                                        <p:tav tm="100000">
                                          <p:val>
                                            <p:strVal val="#ppt_w"/>
                                          </p:val>
                                        </p:tav>
                                      </p:tavLst>
                                    </p:anim>
                                    <p:anim calcmode="lin" valueType="num">
                                      <p:cBhvr>
                                        <p:cTn id="17" dur="500" fill="hold"/>
                                        <p:tgtEl>
                                          <p:spTgt spid="4189"/>
                                        </p:tgtEl>
                                        <p:attrNameLst>
                                          <p:attrName>ppt_h</p:attrName>
                                        </p:attrNameLst>
                                      </p:cBhvr>
                                      <p:tavLst>
                                        <p:tav tm="0">
                                          <p:val>
                                            <p:fltVal val="0"/>
                                          </p:val>
                                        </p:tav>
                                        <p:tav tm="100000">
                                          <p:val>
                                            <p:strVal val="#ppt_h"/>
                                          </p:val>
                                        </p:tav>
                                      </p:tavLst>
                                    </p:anim>
                                    <p:animEffect transition="in" filter="fade">
                                      <p:cBhvr>
                                        <p:cTn id="18" dur="500"/>
                                        <p:tgtEl>
                                          <p:spTgt spid="4189"/>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95"/>
                                        </p:tgtEl>
                                        <p:attrNameLst>
                                          <p:attrName>style.visibility</p:attrName>
                                        </p:attrNameLst>
                                      </p:cBhvr>
                                      <p:to>
                                        <p:strVal val="visible"/>
                                      </p:to>
                                    </p:set>
                                    <p:animEffect transition="in" filter="fade">
                                      <p:cBhvr>
                                        <p:cTn id="22" dur="1000"/>
                                        <p:tgtEl>
                                          <p:spTgt spid="95"/>
                                        </p:tgtEl>
                                      </p:cBhvr>
                                    </p:animEffect>
                                    <p:anim calcmode="lin" valueType="num">
                                      <p:cBhvr>
                                        <p:cTn id="23" dur="1000" fill="hold"/>
                                        <p:tgtEl>
                                          <p:spTgt spid="95"/>
                                        </p:tgtEl>
                                        <p:attrNameLst>
                                          <p:attrName>ppt_x</p:attrName>
                                        </p:attrNameLst>
                                      </p:cBhvr>
                                      <p:tavLst>
                                        <p:tav tm="0">
                                          <p:val>
                                            <p:strVal val="#ppt_x"/>
                                          </p:val>
                                        </p:tav>
                                        <p:tav tm="100000">
                                          <p:val>
                                            <p:strVal val="#ppt_x"/>
                                          </p:val>
                                        </p:tav>
                                      </p:tavLst>
                                    </p:anim>
                                    <p:anim calcmode="lin" valueType="num">
                                      <p:cBhvr>
                                        <p:cTn id="24" dur="1000" fill="hold"/>
                                        <p:tgtEl>
                                          <p:spTgt spid="9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93"/>
                                        </p:tgtEl>
                                        <p:attrNameLst>
                                          <p:attrName>style.visibility</p:attrName>
                                        </p:attrNameLst>
                                      </p:cBhvr>
                                      <p:to>
                                        <p:strVal val="visible"/>
                                      </p:to>
                                    </p:set>
                                    <p:animEffect transition="in" filter="fade">
                                      <p:cBhvr>
                                        <p:cTn id="27" dur="1000"/>
                                        <p:tgtEl>
                                          <p:spTgt spid="93"/>
                                        </p:tgtEl>
                                      </p:cBhvr>
                                    </p:animEffect>
                                    <p:anim calcmode="lin" valueType="num">
                                      <p:cBhvr>
                                        <p:cTn id="28" dur="1000" fill="hold"/>
                                        <p:tgtEl>
                                          <p:spTgt spid="93"/>
                                        </p:tgtEl>
                                        <p:attrNameLst>
                                          <p:attrName>ppt_x</p:attrName>
                                        </p:attrNameLst>
                                      </p:cBhvr>
                                      <p:tavLst>
                                        <p:tav tm="0">
                                          <p:val>
                                            <p:strVal val="#ppt_x"/>
                                          </p:val>
                                        </p:tav>
                                        <p:tav tm="100000">
                                          <p:val>
                                            <p:strVal val="#ppt_x"/>
                                          </p:val>
                                        </p:tav>
                                      </p:tavLst>
                                    </p:anim>
                                    <p:anim calcmode="lin" valueType="num">
                                      <p:cBhvr>
                                        <p:cTn id="29" dur="1000" fill="hold"/>
                                        <p:tgtEl>
                                          <p:spTgt spid="9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94"/>
                                        </p:tgtEl>
                                        <p:attrNameLst>
                                          <p:attrName>style.visibility</p:attrName>
                                        </p:attrNameLst>
                                      </p:cBhvr>
                                      <p:to>
                                        <p:strVal val="visible"/>
                                      </p:to>
                                    </p:set>
                                    <p:animEffect transition="in" filter="fade">
                                      <p:cBhvr>
                                        <p:cTn id="32" dur="1000"/>
                                        <p:tgtEl>
                                          <p:spTgt spid="94"/>
                                        </p:tgtEl>
                                      </p:cBhvr>
                                    </p:animEffect>
                                    <p:anim calcmode="lin" valueType="num">
                                      <p:cBhvr>
                                        <p:cTn id="33" dur="1000" fill="hold"/>
                                        <p:tgtEl>
                                          <p:spTgt spid="94"/>
                                        </p:tgtEl>
                                        <p:attrNameLst>
                                          <p:attrName>ppt_x</p:attrName>
                                        </p:attrNameLst>
                                      </p:cBhvr>
                                      <p:tavLst>
                                        <p:tav tm="0">
                                          <p:val>
                                            <p:strVal val="#ppt_x"/>
                                          </p:val>
                                        </p:tav>
                                        <p:tav tm="100000">
                                          <p:val>
                                            <p:strVal val="#ppt_x"/>
                                          </p:val>
                                        </p:tav>
                                      </p:tavLst>
                                    </p:anim>
                                    <p:anim calcmode="lin" valueType="num">
                                      <p:cBhvr>
                                        <p:cTn id="34" dur="1000" fill="hold"/>
                                        <p:tgtEl>
                                          <p:spTgt spid="94"/>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22" presetClass="entr" presetSubtype="2" fill="hold" nodeType="afterEffect">
                                  <p:stCondLst>
                                    <p:cond delay="0"/>
                                  </p:stCondLst>
                                  <p:childTnLst>
                                    <p:set>
                                      <p:cBhvr>
                                        <p:cTn id="37" dur="1" fill="hold">
                                          <p:stCondLst>
                                            <p:cond delay="0"/>
                                          </p:stCondLst>
                                        </p:cTn>
                                        <p:tgtEl>
                                          <p:spTgt spid="128"/>
                                        </p:tgtEl>
                                        <p:attrNameLst>
                                          <p:attrName>style.visibility</p:attrName>
                                        </p:attrNameLst>
                                      </p:cBhvr>
                                      <p:to>
                                        <p:strVal val="visible"/>
                                      </p:to>
                                    </p:set>
                                    <p:animEffect transition="in" filter="wipe(right)">
                                      <p:cBhvr>
                                        <p:cTn id="38" dur="500"/>
                                        <p:tgtEl>
                                          <p:spTgt spid="128"/>
                                        </p:tgtEl>
                                      </p:cBhvr>
                                    </p:animEffect>
                                  </p:childTnLst>
                                </p:cTn>
                              </p:par>
                            </p:childTnLst>
                          </p:cTn>
                        </p:par>
                        <p:par>
                          <p:cTn id="39" fill="hold">
                            <p:stCondLst>
                              <p:cond delay="2500"/>
                            </p:stCondLst>
                            <p:childTnLst>
                              <p:par>
                                <p:cTn id="40" presetID="42" presetClass="entr" presetSubtype="0" fill="hold" grpId="0" nodeType="afterEffect">
                                  <p:stCondLst>
                                    <p:cond delay="0"/>
                                  </p:stCondLst>
                                  <p:childTnLst>
                                    <p:set>
                                      <p:cBhvr>
                                        <p:cTn id="41" dur="1" fill="hold">
                                          <p:stCondLst>
                                            <p:cond delay="0"/>
                                          </p:stCondLst>
                                        </p:cTn>
                                        <p:tgtEl>
                                          <p:spTgt spid="181"/>
                                        </p:tgtEl>
                                        <p:attrNameLst>
                                          <p:attrName>style.visibility</p:attrName>
                                        </p:attrNameLst>
                                      </p:cBhvr>
                                      <p:to>
                                        <p:strVal val="visible"/>
                                      </p:to>
                                    </p:set>
                                    <p:animEffect transition="in" filter="fade">
                                      <p:cBhvr>
                                        <p:cTn id="42" dur="1000"/>
                                        <p:tgtEl>
                                          <p:spTgt spid="181"/>
                                        </p:tgtEl>
                                      </p:cBhvr>
                                    </p:animEffect>
                                    <p:anim calcmode="lin" valueType="num">
                                      <p:cBhvr>
                                        <p:cTn id="43" dur="1000" fill="hold"/>
                                        <p:tgtEl>
                                          <p:spTgt spid="181"/>
                                        </p:tgtEl>
                                        <p:attrNameLst>
                                          <p:attrName>ppt_x</p:attrName>
                                        </p:attrNameLst>
                                      </p:cBhvr>
                                      <p:tavLst>
                                        <p:tav tm="0">
                                          <p:val>
                                            <p:strVal val="#ppt_x"/>
                                          </p:val>
                                        </p:tav>
                                        <p:tav tm="100000">
                                          <p:val>
                                            <p:strVal val="#ppt_x"/>
                                          </p:val>
                                        </p:tav>
                                      </p:tavLst>
                                    </p:anim>
                                    <p:anim calcmode="lin" valueType="num">
                                      <p:cBhvr>
                                        <p:cTn id="44" dur="1000" fill="hold"/>
                                        <p:tgtEl>
                                          <p:spTgt spid="181"/>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2" presetClass="entr" presetSubtype="0" fill="hold" nodeType="afterEffect">
                                  <p:stCondLst>
                                    <p:cond delay="0"/>
                                  </p:stCondLst>
                                  <p:childTnLst>
                                    <p:set>
                                      <p:cBhvr>
                                        <p:cTn id="47" dur="1" fill="hold">
                                          <p:stCondLst>
                                            <p:cond delay="0"/>
                                          </p:stCondLst>
                                        </p:cTn>
                                        <p:tgtEl>
                                          <p:spTgt spid="113"/>
                                        </p:tgtEl>
                                        <p:attrNameLst>
                                          <p:attrName>style.visibility</p:attrName>
                                        </p:attrNameLst>
                                      </p:cBhvr>
                                      <p:to>
                                        <p:strVal val="visible"/>
                                      </p:to>
                                    </p:set>
                                    <p:animEffect transition="in" filter="fade">
                                      <p:cBhvr>
                                        <p:cTn id="48" dur="1000"/>
                                        <p:tgtEl>
                                          <p:spTgt spid="113"/>
                                        </p:tgtEl>
                                      </p:cBhvr>
                                    </p:animEffect>
                                    <p:anim calcmode="lin" valueType="num">
                                      <p:cBhvr>
                                        <p:cTn id="49" dur="1000" fill="hold"/>
                                        <p:tgtEl>
                                          <p:spTgt spid="113"/>
                                        </p:tgtEl>
                                        <p:attrNameLst>
                                          <p:attrName>ppt_x</p:attrName>
                                        </p:attrNameLst>
                                      </p:cBhvr>
                                      <p:tavLst>
                                        <p:tav tm="0">
                                          <p:val>
                                            <p:strVal val="#ppt_x"/>
                                          </p:val>
                                        </p:tav>
                                        <p:tav tm="100000">
                                          <p:val>
                                            <p:strVal val="#ppt_x"/>
                                          </p:val>
                                        </p:tav>
                                      </p:tavLst>
                                    </p:anim>
                                    <p:anim calcmode="lin" valueType="num">
                                      <p:cBhvr>
                                        <p:cTn id="50" dur="1000" fill="hold"/>
                                        <p:tgtEl>
                                          <p:spTgt spid="113"/>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143"/>
                                        </p:tgtEl>
                                        <p:attrNameLst>
                                          <p:attrName>style.visibility</p:attrName>
                                        </p:attrNameLst>
                                      </p:cBhvr>
                                      <p:to>
                                        <p:strVal val="visible"/>
                                      </p:to>
                                    </p:set>
                                    <p:animEffect transition="in" filter="fade">
                                      <p:cBhvr>
                                        <p:cTn id="54" dur="1000"/>
                                        <p:tgtEl>
                                          <p:spTgt spid="143"/>
                                        </p:tgtEl>
                                      </p:cBhvr>
                                    </p:animEffect>
                                    <p:anim calcmode="lin" valueType="num">
                                      <p:cBhvr>
                                        <p:cTn id="55" dur="1000" fill="hold"/>
                                        <p:tgtEl>
                                          <p:spTgt spid="143"/>
                                        </p:tgtEl>
                                        <p:attrNameLst>
                                          <p:attrName>ppt_x</p:attrName>
                                        </p:attrNameLst>
                                      </p:cBhvr>
                                      <p:tavLst>
                                        <p:tav tm="0">
                                          <p:val>
                                            <p:strVal val="#ppt_x"/>
                                          </p:val>
                                        </p:tav>
                                        <p:tav tm="100000">
                                          <p:val>
                                            <p:strVal val="#ppt_x"/>
                                          </p:val>
                                        </p:tav>
                                      </p:tavLst>
                                    </p:anim>
                                    <p:anim calcmode="lin" valueType="num">
                                      <p:cBhvr>
                                        <p:cTn id="56" dur="1000" fill="hold"/>
                                        <p:tgtEl>
                                          <p:spTgt spid="143"/>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58"/>
                                        </p:tgtEl>
                                        <p:attrNameLst>
                                          <p:attrName>style.visibility</p:attrName>
                                        </p:attrNameLst>
                                      </p:cBhvr>
                                      <p:to>
                                        <p:strVal val="visible"/>
                                      </p:to>
                                    </p:set>
                                    <p:animEffect transition="in" filter="fade">
                                      <p:cBhvr>
                                        <p:cTn id="59" dur="1000"/>
                                        <p:tgtEl>
                                          <p:spTgt spid="158"/>
                                        </p:tgtEl>
                                      </p:cBhvr>
                                    </p:animEffect>
                                    <p:anim calcmode="lin" valueType="num">
                                      <p:cBhvr>
                                        <p:cTn id="60" dur="1000" fill="hold"/>
                                        <p:tgtEl>
                                          <p:spTgt spid="158"/>
                                        </p:tgtEl>
                                        <p:attrNameLst>
                                          <p:attrName>ppt_x</p:attrName>
                                        </p:attrNameLst>
                                      </p:cBhvr>
                                      <p:tavLst>
                                        <p:tav tm="0">
                                          <p:val>
                                            <p:strVal val="#ppt_x"/>
                                          </p:val>
                                        </p:tav>
                                        <p:tav tm="100000">
                                          <p:val>
                                            <p:strVal val="#ppt_x"/>
                                          </p:val>
                                        </p:tav>
                                      </p:tavLst>
                                    </p:anim>
                                    <p:anim calcmode="lin" valueType="num">
                                      <p:cBhvr>
                                        <p:cTn id="61" dur="1000" fill="hold"/>
                                        <p:tgtEl>
                                          <p:spTgt spid="158"/>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41"/>
                                        </p:tgtEl>
                                        <p:attrNameLst>
                                          <p:attrName>style.visibility</p:attrName>
                                        </p:attrNameLst>
                                      </p:cBhvr>
                                      <p:to>
                                        <p:strVal val="visible"/>
                                      </p:to>
                                    </p:set>
                                    <p:animEffect transition="in" filter="fade">
                                      <p:cBhvr>
                                        <p:cTn id="64" dur="1000"/>
                                        <p:tgtEl>
                                          <p:spTgt spid="141"/>
                                        </p:tgtEl>
                                      </p:cBhvr>
                                    </p:animEffect>
                                    <p:anim calcmode="lin" valueType="num">
                                      <p:cBhvr>
                                        <p:cTn id="65" dur="1000" fill="hold"/>
                                        <p:tgtEl>
                                          <p:spTgt spid="141"/>
                                        </p:tgtEl>
                                        <p:attrNameLst>
                                          <p:attrName>ppt_x</p:attrName>
                                        </p:attrNameLst>
                                      </p:cBhvr>
                                      <p:tavLst>
                                        <p:tav tm="0">
                                          <p:val>
                                            <p:strVal val="#ppt_x"/>
                                          </p:val>
                                        </p:tav>
                                        <p:tav tm="100000">
                                          <p:val>
                                            <p:strVal val="#ppt_x"/>
                                          </p:val>
                                        </p:tav>
                                      </p:tavLst>
                                    </p:anim>
                                    <p:anim calcmode="lin" valueType="num">
                                      <p:cBhvr>
                                        <p:cTn id="66" dur="1000" fill="hold"/>
                                        <p:tgtEl>
                                          <p:spTgt spid="141"/>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142"/>
                                        </p:tgtEl>
                                        <p:attrNameLst>
                                          <p:attrName>style.visibility</p:attrName>
                                        </p:attrNameLst>
                                      </p:cBhvr>
                                      <p:to>
                                        <p:strVal val="visible"/>
                                      </p:to>
                                    </p:set>
                                    <p:animEffect transition="in" filter="fade">
                                      <p:cBhvr>
                                        <p:cTn id="69" dur="1000"/>
                                        <p:tgtEl>
                                          <p:spTgt spid="142"/>
                                        </p:tgtEl>
                                      </p:cBhvr>
                                    </p:animEffect>
                                    <p:anim calcmode="lin" valueType="num">
                                      <p:cBhvr>
                                        <p:cTn id="70" dur="1000" fill="hold"/>
                                        <p:tgtEl>
                                          <p:spTgt spid="142"/>
                                        </p:tgtEl>
                                        <p:attrNameLst>
                                          <p:attrName>ppt_x</p:attrName>
                                        </p:attrNameLst>
                                      </p:cBhvr>
                                      <p:tavLst>
                                        <p:tav tm="0">
                                          <p:val>
                                            <p:strVal val="#ppt_x"/>
                                          </p:val>
                                        </p:tav>
                                        <p:tav tm="100000">
                                          <p:val>
                                            <p:strVal val="#ppt_x"/>
                                          </p:val>
                                        </p:tav>
                                      </p:tavLst>
                                    </p:anim>
                                    <p:anim calcmode="lin" valueType="num">
                                      <p:cBhvr>
                                        <p:cTn id="71" dur="1000" fill="hold"/>
                                        <p:tgtEl>
                                          <p:spTgt spid="142"/>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22" presetClass="entr" presetSubtype="2" fill="hold" nodeType="afterEffect">
                                  <p:stCondLst>
                                    <p:cond delay="0"/>
                                  </p:stCondLst>
                                  <p:childTnLst>
                                    <p:set>
                                      <p:cBhvr>
                                        <p:cTn id="74" dur="1" fill="hold">
                                          <p:stCondLst>
                                            <p:cond delay="0"/>
                                          </p:stCondLst>
                                        </p:cTn>
                                        <p:tgtEl>
                                          <p:spTgt spid="132"/>
                                        </p:tgtEl>
                                        <p:attrNameLst>
                                          <p:attrName>style.visibility</p:attrName>
                                        </p:attrNameLst>
                                      </p:cBhvr>
                                      <p:to>
                                        <p:strVal val="visible"/>
                                      </p:to>
                                    </p:set>
                                    <p:animEffect transition="in" filter="wipe(right)">
                                      <p:cBhvr>
                                        <p:cTn id="75" dur="500"/>
                                        <p:tgtEl>
                                          <p:spTgt spid="132"/>
                                        </p:tgtEl>
                                      </p:cBhvr>
                                    </p:animEffect>
                                  </p:childTnLst>
                                </p:cTn>
                              </p:par>
                            </p:childTnLst>
                          </p:cTn>
                        </p:par>
                        <p:par>
                          <p:cTn id="76" fill="hold">
                            <p:stCondLst>
                              <p:cond delay="6000"/>
                            </p:stCondLst>
                            <p:childTnLst>
                              <p:par>
                                <p:cTn id="77" presetID="42" presetClass="entr" presetSubtype="0" fill="hold" grpId="0" nodeType="afterEffect">
                                  <p:stCondLst>
                                    <p:cond delay="0"/>
                                  </p:stCondLst>
                                  <p:childTnLst>
                                    <p:set>
                                      <p:cBhvr>
                                        <p:cTn id="78" dur="1" fill="hold">
                                          <p:stCondLst>
                                            <p:cond delay="0"/>
                                          </p:stCondLst>
                                        </p:cTn>
                                        <p:tgtEl>
                                          <p:spTgt spid="180"/>
                                        </p:tgtEl>
                                        <p:attrNameLst>
                                          <p:attrName>style.visibility</p:attrName>
                                        </p:attrNameLst>
                                      </p:cBhvr>
                                      <p:to>
                                        <p:strVal val="visible"/>
                                      </p:to>
                                    </p:set>
                                    <p:animEffect transition="in" filter="fade">
                                      <p:cBhvr>
                                        <p:cTn id="79" dur="1000"/>
                                        <p:tgtEl>
                                          <p:spTgt spid="180"/>
                                        </p:tgtEl>
                                      </p:cBhvr>
                                    </p:animEffect>
                                    <p:anim calcmode="lin" valueType="num">
                                      <p:cBhvr>
                                        <p:cTn id="80" dur="1000" fill="hold"/>
                                        <p:tgtEl>
                                          <p:spTgt spid="180"/>
                                        </p:tgtEl>
                                        <p:attrNameLst>
                                          <p:attrName>ppt_x</p:attrName>
                                        </p:attrNameLst>
                                      </p:cBhvr>
                                      <p:tavLst>
                                        <p:tav tm="0">
                                          <p:val>
                                            <p:strVal val="#ppt_x"/>
                                          </p:val>
                                        </p:tav>
                                        <p:tav tm="100000">
                                          <p:val>
                                            <p:strVal val="#ppt_x"/>
                                          </p:val>
                                        </p:tav>
                                      </p:tavLst>
                                    </p:anim>
                                    <p:anim calcmode="lin" valueType="num">
                                      <p:cBhvr>
                                        <p:cTn id="81" dur="1000" fill="hold"/>
                                        <p:tgtEl>
                                          <p:spTgt spid="180"/>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fade">
                                      <p:cBhvr>
                                        <p:cTn id="85" dur="1000"/>
                                        <p:tgtEl>
                                          <p:spTgt spid="117"/>
                                        </p:tgtEl>
                                      </p:cBhvr>
                                    </p:animEffect>
                                    <p:anim calcmode="lin" valueType="num">
                                      <p:cBhvr>
                                        <p:cTn id="86" dur="1000" fill="hold"/>
                                        <p:tgtEl>
                                          <p:spTgt spid="117"/>
                                        </p:tgtEl>
                                        <p:attrNameLst>
                                          <p:attrName>ppt_x</p:attrName>
                                        </p:attrNameLst>
                                      </p:cBhvr>
                                      <p:tavLst>
                                        <p:tav tm="0">
                                          <p:val>
                                            <p:strVal val="#ppt_x"/>
                                          </p:val>
                                        </p:tav>
                                        <p:tav tm="100000">
                                          <p:val>
                                            <p:strVal val="#ppt_x"/>
                                          </p:val>
                                        </p:tav>
                                      </p:tavLst>
                                    </p:anim>
                                    <p:anim calcmode="lin" valueType="num">
                                      <p:cBhvr>
                                        <p:cTn id="87" dur="1000" fill="hold"/>
                                        <p:tgtEl>
                                          <p:spTgt spid="117"/>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42" presetClass="entr" presetSubtype="0" fill="hold" grpId="0" nodeType="afterEffect">
                                  <p:stCondLst>
                                    <p:cond delay="0"/>
                                  </p:stCondLst>
                                  <p:childTnLst>
                                    <p:set>
                                      <p:cBhvr>
                                        <p:cTn id="90" dur="1" fill="hold">
                                          <p:stCondLst>
                                            <p:cond delay="0"/>
                                          </p:stCondLst>
                                        </p:cTn>
                                        <p:tgtEl>
                                          <p:spTgt spid="144"/>
                                        </p:tgtEl>
                                        <p:attrNameLst>
                                          <p:attrName>style.visibility</p:attrName>
                                        </p:attrNameLst>
                                      </p:cBhvr>
                                      <p:to>
                                        <p:strVal val="visible"/>
                                      </p:to>
                                    </p:set>
                                    <p:animEffect transition="in" filter="fade">
                                      <p:cBhvr>
                                        <p:cTn id="91" dur="1000"/>
                                        <p:tgtEl>
                                          <p:spTgt spid="144"/>
                                        </p:tgtEl>
                                      </p:cBhvr>
                                    </p:animEffect>
                                    <p:anim calcmode="lin" valueType="num">
                                      <p:cBhvr>
                                        <p:cTn id="92" dur="1000" fill="hold"/>
                                        <p:tgtEl>
                                          <p:spTgt spid="144"/>
                                        </p:tgtEl>
                                        <p:attrNameLst>
                                          <p:attrName>ppt_x</p:attrName>
                                        </p:attrNameLst>
                                      </p:cBhvr>
                                      <p:tavLst>
                                        <p:tav tm="0">
                                          <p:val>
                                            <p:strVal val="#ppt_x"/>
                                          </p:val>
                                        </p:tav>
                                        <p:tav tm="100000">
                                          <p:val>
                                            <p:strVal val="#ppt_x"/>
                                          </p:val>
                                        </p:tav>
                                      </p:tavLst>
                                    </p:anim>
                                    <p:anim calcmode="lin" valueType="num">
                                      <p:cBhvr>
                                        <p:cTn id="93" dur="1000" fill="hold"/>
                                        <p:tgtEl>
                                          <p:spTgt spid="144"/>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145"/>
                                        </p:tgtEl>
                                        <p:attrNameLst>
                                          <p:attrName>style.visibility</p:attrName>
                                        </p:attrNameLst>
                                      </p:cBhvr>
                                      <p:to>
                                        <p:strVal val="visible"/>
                                      </p:to>
                                    </p:set>
                                    <p:animEffect transition="in" filter="fade">
                                      <p:cBhvr>
                                        <p:cTn id="96" dur="1000"/>
                                        <p:tgtEl>
                                          <p:spTgt spid="145"/>
                                        </p:tgtEl>
                                      </p:cBhvr>
                                    </p:animEffect>
                                    <p:anim calcmode="lin" valueType="num">
                                      <p:cBhvr>
                                        <p:cTn id="97" dur="1000" fill="hold"/>
                                        <p:tgtEl>
                                          <p:spTgt spid="145"/>
                                        </p:tgtEl>
                                        <p:attrNameLst>
                                          <p:attrName>ppt_x</p:attrName>
                                        </p:attrNameLst>
                                      </p:cBhvr>
                                      <p:tavLst>
                                        <p:tav tm="0">
                                          <p:val>
                                            <p:strVal val="#ppt_x"/>
                                          </p:val>
                                        </p:tav>
                                        <p:tav tm="100000">
                                          <p:val>
                                            <p:strVal val="#ppt_x"/>
                                          </p:val>
                                        </p:tav>
                                      </p:tavLst>
                                    </p:anim>
                                    <p:anim calcmode="lin" valueType="num">
                                      <p:cBhvr>
                                        <p:cTn id="98" dur="1000" fill="hold"/>
                                        <p:tgtEl>
                                          <p:spTgt spid="14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46"/>
                                        </p:tgtEl>
                                        <p:attrNameLst>
                                          <p:attrName>style.visibility</p:attrName>
                                        </p:attrNameLst>
                                      </p:cBhvr>
                                      <p:to>
                                        <p:strVal val="visible"/>
                                      </p:to>
                                    </p:set>
                                    <p:animEffect transition="in" filter="fade">
                                      <p:cBhvr>
                                        <p:cTn id="101" dur="1000"/>
                                        <p:tgtEl>
                                          <p:spTgt spid="146"/>
                                        </p:tgtEl>
                                      </p:cBhvr>
                                    </p:animEffect>
                                    <p:anim calcmode="lin" valueType="num">
                                      <p:cBhvr>
                                        <p:cTn id="102" dur="1000" fill="hold"/>
                                        <p:tgtEl>
                                          <p:spTgt spid="146"/>
                                        </p:tgtEl>
                                        <p:attrNameLst>
                                          <p:attrName>ppt_x</p:attrName>
                                        </p:attrNameLst>
                                      </p:cBhvr>
                                      <p:tavLst>
                                        <p:tav tm="0">
                                          <p:val>
                                            <p:strVal val="#ppt_x"/>
                                          </p:val>
                                        </p:tav>
                                        <p:tav tm="100000">
                                          <p:val>
                                            <p:strVal val="#ppt_x"/>
                                          </p:val>
                                        </p:tav>
                                      </p:tavLst>
                                    </p:anim>
                                    <p:anim calcmode="lin" valueType="num">
                                      <p:cBhvr>
                                        <p:cTn id="103" dur="1000" fill="hold"/>
                                        <p:tgtEl>
                                          <p:spTgt spid="146"/>
                                        </p:tgtEl>
                                        <p:attrNameLst>
                                          <p:attrName>ppt_y</p:attrName>
                                        </p:attrNameLst>
                                      </p:cBhvr>
                                      <p:tavLst>
                                        <p:tav tm="0">
                                          <p:val>
                                            <p:strVal val="#ppt_y+.1"/>
                                          </p:val>
                                        </p:tav>
                                        <p:tav tm="100000">
                                          <p:val>
                                            <p:strVal val="#ppt_y"/>
                                          </p:val>
                                        </p:tav>
                                      </p:tavLst>
                                    </p:anim>
                                  </p:childTnLst>
                                </p:cTn>
                              </p:par>
                            </p:childTnLst>
                          </p:cTn>
                        </p:par>
                        <p:par>
                          <p:cTn id="104" fill="hold">
                            <p:stCondLst>
                              <p:cond delay="9000"/>
                            </p:stCondLst>
                            <p:childTnLst>
                              <p:par>
                                <p:cTn id="105" presetID="22" presetClass="entr" presetSubtype="2" fill="hold" nodeType="afterEffect">
                                  <p:stCondLst>
                                    <p:cond delay="0"/>
                                  </p:stCondLst>
                                  <p:childTnLst>
                                    <p:set>
                                      <p:cBhvr>
                                        <p:cTn id="106" dur="1" fill="hold">
                                          <p:stCondLst>
                                            <p:cond delay="0"/>
                                          </p:stCondLst>
                                        </p:cTn>
                                        <p:tgtEl>
                                          <p:spTgt spid="137"/>
                                        </p:tgtEl>
                                        <p:attrNameLst>
                                          <p:attrName>style.visibility</p:attrName>
                                        </p:attrNameLst>
                                      </p:cBhvr>
                                      <p:to>
                                        <p:strVal val="visible"/>
                                      </p:to>
                                    </p:set>
                                    <p:animEffect transition="in" filter="wipe(right)">
                                      <p:cBhvr>
                                        <p:cTn id="107" dur="500"/>
                                        <p:tgtEl>
                                          <p:spTgt spid="137"/>
                                        </p:tgtEl>
                                      </p:cBhvr>
                                    </p:animEffect>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179"/>
                                        </p:tgtEl>
                                        <p:attrNameLst>
                                          <p:attrName>style.visibility</p:attrName>
                                        </p:attrNameLst>
                                      </p:cBhvr>
                                      <p:to>
                                        <p:strVal val="visible"/>
                                      </p:to>
                                    </p:set>
                                    <p:animEffect transition="in" filter="fade">
                                      <p:cBhvr>
                                        <p:cTn id="111" dur="1000"/>
                                        <p:tgtEl>
                                          <p:spTgt spid="179"/>
                                        </p:tgtEl>
                                      </p:cBhvr>
                                    </p:animEffect>
                                    <p:anim calcmode="lin" valueType="num">
                                      <p:cBhvr>
                                        <p:cTn id="112" dur="1000" fill="hold"/>
                                        <p:tgtEl>
                                          <p:spTgt spid="179"/>
                                        </p:tgtEl>
                                        <p:attrNameLst>
                                          <p:attrName>ppt_x</p:attrName>
                                        </p:attrNameLst>
                                      </p:cBhvr>
                                      <p:tavLst>
                                        <p:tav tm="0">
                                          <p:val>
                                            <p:strVal val="#ppt_x"/>
                                          </p:val>
                                        </p:tav>
                                        <p:tav tm="100000">
                                          <p:val>
                                            <p:strVal val="#ppt_x"/>
                                          </p:val>
                                        </p:tav>
                                      </p:tavLst>
                                    </p:anim>
                                    <p:anim calcmode="lin" valueType="num">
                                      <p:cBhvr>
                                        <p:cTn id="113" dur="1000" fill="hold"/>
                                        <p:tgtEl>
                                          <p:spTgt spid="179"/>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nodeType="afterEffect">
                                  <p:stCondLst>
                                    <p:cond delay="0"/>
                                  </p:stCondLst>
                                  <p:childTnLst>
                                    <p:set>
                                      <p:cBhvr>
                                        <p:cTn id="116" dur="1" fill="hold">
                                          <p:stCondLst>
                                            <p:cond delay="0"/>
                                          </p:stCondLst>
                                        </p:cTn>
                                        <p:tgtEl>
                                          <p:spTgt spid="121"/>
                                        </p:tgtEl>
                                        <p:attrNameLst>
                                          <p:attrName>style.visibility</p:attrName>
                                        </p:attrNameLst>
                                      </p:cBhvr>
                                      <p:to>
                                        <p:strVal val="visible"/>
                                      </p:to>
                                    </p:set>
                                    <p:animEffect transition="in" filter="fade">
                                      <p:cBhvr>
                                        <p:cTn id="117" dur="1000"/>
                                        <p:tgtEl>
                                          <p:spTgt spid="121"/>
                                        </p:tgtEl>
                                      </p:cBhvr>
                                    </p:animEffect>
                                    <p:anim calcmode="lin" valueType="num">
                                      <p:cBhvr>
                                        <p:cTn id="118" dur="1000" fill="hold"/>
                                        <p:tgtEl>
                                          <p:spTgt spid="121"/>
                                        </p:tgtEl>
                                        <p:attrNameLst>
                                          <p:attrName>ppt_x</p:attrName>
                                        </p:attrNameLst>
                                      </p:cBhvr>
                                      <p:tavLst>
                                        <p:tav tm="0">
                                          <p:val>
                                            <p:strVal val="#ppt_x"/>
                                          </p:val>
                                        </p:tav>
                                        <p:tav tm="100000">
                                          <p:val>
                                            <p:strVal val="#ppt_x"/>
                                          </p:val>
                                        </p:tav>
                                      </p:tavLst>
                                    </p:anim>
                                    <p:anim calcmode="lin" valueType="num">
                                      <p:cBhvr>
                                        <p:cTn id="119" dur="1000" fill="hold"/>
                                        <p:tgtEl>
                                          <p:spTgt spid="121"/>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156"/>
                                        </p:tgtEl>
                                        <p:attrNameLst>
                                          <p:attrName>style.visibility</p:attrName>
                                        </p:attrNameLst>
                                      </p:cBhvr>
                                      <p:to>
                                        <p:strVal val="visible"/>
                                      </p:to>
                                    </p:set>
                                    <p:animEffect transition="in" filter="fade">
                                      <p:cBhvr>
                                        <p:cTn id="123" dur="1000"/>
                                        <p:tgtEl>
                                          <p:spTgt spid="156"/>
                                        </p:tgtEl>
                                      </p:cBhvr>
                                    </p:animEffect>
                                    <p:anim calcmode="lin" valueType="num">
                                      <p:cBhvr>
                                        <p:cTn id="124" dur="1000" fill="hold"/>
                                        <p:tgtEl>
                                          <p:spTgt spid="156"/>
                                        </p:tgtEl>
                                        <p:attrNameLst>
                                          <p:attrName>ppt_x</p:attrName>
                                        </p:attrNameLst>
                                      </p:cBhvr>
                                      <p:tavLst>
                                        <p:tav tm="0">
                                          <p:val>
                                            <p:strVal val="#ppt_x"/>
                                          </p:val>
                                        </p:tav>
                                        <p:tav tm="100000">
                                          <p:val>
                                            <p:strVal val="#ppt_x"/>
                                          </p:val>
                                        </p:tav>
                                      </p:tavLst>
                                    </p:anim>
                                    <p:anim calcmode="lin" valueType="num">
                                      <p:cBhvr>
                                        <p:cTn id="125" dur="1000" fill="hold"/>
                                        <p:tgtEl>
                                          <p:spTgt spid="156"/>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fade">
                                      <p:cBhvr>
                                        <p:cTn id="128" dur="1000"/>
                                        <p:tgtEl>
                                          <p:spTgt spid="150"/>
                                        </p:tgtEl>
                                      </p:cBhvr>
                                    </p:animEffect>
                                    <p:anim calcmode="lin" valueType="num">
                                      <p:cBhvr>
                                        <p:cTn id="129" dur="1000" fill="hold"/>
                                        <p:tgtEl>
                                          <p:spTgt spid="150"/>
                                        </p:tgtEl>
                                        <p:attrNameLst>
                                          <p:attrName>ppt_x</p:attrName>
                                        </p:attrNameLst>
                                      </p:cBhvr>
                                      <p:tavLst>
                                        <p:tav tm="0">
                                          <p:val>
                                            <p:strVal val="#ppt_x"/>
                                          </p:val>
                                        </p:tav>
                                        <p:tav tm="100000">
                                          <p:val>
                                            <p:strVal val="#ppt_x"/>
                                          </p:val>
                                        </p:tav>
                                      </p:tavLst>
                                    </p:anim>
                                    <p:anim calcmode="lin" valueType="num">
                                      <p:cBhvr>
                                        <p:cTn id="130" dur="1000" fill="hold"/>
                                        <p:tgtEl>
                                          <p:spTgt spid="150"/>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151"/>
                                        </p:tgtEl>
                                        <p:attrNameLst>
                                          <p:attrName>style.visibility</p:attrName>
                                        </p:attrNameLst>
                                      </p:cBhvr>
                                      <p:to>
                                        <p:strVal val="visible"/>
                                      </p:to>
                                    </p:set>
                                    <p:animEffect transition="in" filter="fade">
                                      <p:cBhvr>
                                        <p:cTn id="133" dur="1000"/>
                                        <p:tgtEl>
                                          <p:spTgt spid="151"/>
                                        </p:tgtEl>
                                      </p:cBhvr>
                                    </p:animEffect>
                                    <p:anim calcmode="lin" valueType="num">
                                      <p:cBhvr>
                                        <p:cTn id="134" dur="1000" fill="hold"/>
                                        <p:tgtEl>
                                          <p:spTgt spid="151"/>
                                        </p:tgtEl>
                                        <p:attrNameLst>
                                          <p:attrName>ppt_x</p:attrName>
                                        </p:attrNameLst>
                                      </p:cBhvr>
                                      <p:tavLst>
                                        <p:tav tm="0">
                                          <p:val>
                                            <p:strVal val="#ppt_x"/>
                                          </p:val>
                                        </p:tav>
                                        <p:tav tm="100000">
                                          <p:val>
                                            <p:strVal val="#ppt_x"/>
                                          </p:val>
                                        </p:tav>
                                      </p:tavLst>
                                    </p:anim>
                                    <p:anim calcmode="lin" valueType="num">
                                      <p:cBhvr>
                                        <p:cTn id="135" dur="1000" fill="hold"/>
                                        <p:tgtEl>
                                          <p:spTgt spid="151"/>
                                        </p:tgtEl>
                                        <p:attrNameLst>
                                          <p:attrName>ppt_y</p:attrName>
                                        </p:attrNameLst>
                                      </p:cBhvr>
                                      <p:tavLst>
                                        <p:tav tm="0">
                                          <p:val>
                                            <p:strVal val="#ppt_y+.1"/>
                                          </p:val>
                                        </p:tav>
                                        <p:tav tm="100000">
                                          <p:val>
                                            <p:strVal val="#ppt_y"/>
                                          </p:val>
                                        </p:tav>
                                      </p:tavLst>
                                    </p:anim>
                                  </p:childTnLst>
                                </p:cTn>
                              </p:par>
                            </p:childTnLst>
                          </p:cTn>
                        </p:par>
                        <p:par>
                          <p:cTn id="136" fill="hold">
                            <p:stCondLst>
                              <p:cond delay="12500"/>
                            </p:stCondLst>
                            <p:childTnLst>
                              <p:par>
                                <p:cTn id="137" presetID="22" presetClass="entr" presetSubtype="8" fill="hold" nodeType="afterEffect">
                                  <p:stCondLst>
                                    <p:cond delay="0"/>
                                  </p:stCondLst>
                                  <p:childTnLst>
                                    <p:set>
                                      <p:cBhvr>
                                        <p:cTn id="138" dur="1" fill="hold">
                                          <p:stCondLst>
                                            <p:cond delay="0"/>
                                          </p:stCondLst>
                                        </p:cTn>
                                        <p:tgtEl>
                                          <p:spTgt spid="153"/>
                                        </p:tgtEl>
                                        <p:attrNameLst>
                                          <p:attrName>style.visibility</p:attrName>
                                        </p:attrNameLst>
                                      </p:cBhvr>
                                      <p:to>
                                        <p:strVal val="visible"/>
                                      </p:to>
                                    </p:set>
                                    <p:animEffect transition="in" filter="wipe(left)">
                                      <p:cBhvr>
                                        <p:cTn id="139" dur="500"/>
                                        <p:tgtEl>
                                          <p:spTgt spid="153"/>
                                        </p:tgtEl>
                                      </p:cBhvr>
                                    </p:animEffect>
                                  </p:childTnLst>
                                </p:cTn>
                              </p:par>
                            </p:childTnLst>
                          </p:cTn>
                        </p:par>
                        <p:par>
                          <p:cTn id="140" fill="hold">
                            <p:stCondLst>
                              <p:cond delay="13000"/>
                            </p:stCondLst>
                            <p:childTnLst>
                              <p:par>
                                <p:cTn id="141" presetID="42" presetClass="entr" presetSubtype="0" fill="hold" grpId="0" nodeType="afterEffect">
                                  <p:stCondLst>
                                    <p:cond delay="0"/>
                                  </p:stCondLst>
                                  <p:childTnLst>
                                    <p:set>
                                      <p:cBhvr>
                                        <p:cTn id="142" dur="1" fill="hold">
                                          <p:stCondLst>
                                            <p:cond delay="0"/>
                                          </p:stCondLst>
                                        </p:cTn>
                                        <p:tgtEl>
                                          <p:spTgt spid="184"/>
                                        </p:tgtEl>
                                        <p:attrNameLst>
                                          <p:attrName>style.visibility</p:attrName>
                                        </p:attrNameLst>
                                      </p:cBhvr>
                                      <p:to>
                                        <p:strVal val="visible"/>
                                      </p:to>
                                    </p:set>
                                    <p:animEffect transition="in" filter="fade">
                                      <p:cBhvr>
                                        <p:cTn id="143" dur="1000"/>
                                        <p:tgtEl>
                                          <p:spTgt spid="184"/>
                                        </p:tgtEl>
                                      </p:cBhvr>
                                    </p:animEffect>
                                    <p:anim calcmode="lin" valueType="num">
                                      <p:cBhvr>
                                        <p:cTn id="144" dur="1000" fill="hold"/>
                                        <p:tgtEl>
                                          <p:spTgt spid="184"/>
                                        </p:tgtEl>
                                        <p:attrNameLst>
                                          <p:attrName>ppt_x</p:attrName>
                                        </p:attrNameLst>
                                      </p:cBhvr>
                                      <p:tavLst>
                                        <p:tav tm="0">
                                          <p:val>
                                            <p:strVal val="#ppt_x"/>
                                          </p:val>
                                        </p:tav>
                                        <p:tav tm="100000">
                                          <p:val>
                                            <p:strVal val="#ppt_x"/>
                                          </p:val>
                                        </p:tav>
                                      </p:tavLst>
                                    </p:anim>
                                    <p:anim calcmode="lin" valueType="num">
                                      <p:cBhvr>
                                        <p:cTn id="145" dur="1000" fill="hold"/>
                                        <p:tgtEl>
                                          <p:spTgt spid="184"/>
                                        </p:tgtEl>
                                        <p:attrNameLst>
                                          <p:attrName>ppt_y</p:attrName>
                                        </p:attrNameLst>
                                      </p:cBhvr>
                                      <p:tavLst>
                                        <p:tav tm="0">
                                          <p:val>
                                            <p:strVal val="#ppt_y+.1"/>
                                          </p:val>
                                        </p:tav>
                                        <p:tav tm="100000">
                                          <p:val>
                                            <p:strVal val="#ppt_y"/>
                                          </p:val>
                                        </p:tav>
                                      </p:tavLst>
                                    </p:anim>
                                  </p:childTnLst>
                                </p:cTn>
                              </p:par>
                            </p:childTnLst>
                          </p:cTn>
                        </p:par>
                        <p:par>
                          <p:cTn id="146" fill="hold">
                            <p:stCondLst>
                              <p:cond delay="14000"/>
                            </p:stCondLst>
                            <p:childTnLst>
                              <p:par>
                                <p:cTn id="147" presetID="42" presetClass="entr" presetSubtype="0" fill="hold" nodeType="after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fade">
                                      <p:cBhvr>
                                        <p:cTn id="149" dur="1000"/>
                                        <p:tgtEl>
                                          <p:spTgt spid="109"/>
                                        </p:tgtEl>
                                      </p:cBhvr>
                                    </p:animEffect>
                                    <p:anim calcmode="lin" valueType="num">
                                      <p:cBhvr>
                                        <p:cTn id="150" dur="1000" fill="hold"/>
                                        <p:tgtEl>
                                          <p:spTgt spid="109"/>
                                        </p:tgtEl>
                                        <p:attrNameLst>
                                          <p:attrName>ppt_x</p:attrName>
                                        </p:attrNameLst>
                                      </p:cBhvr>
                                      <p:tavLst>
                                        <p:tav tm="0">
                                          <p:val>
                                            <p:strVal val="#ppt_x"/>
                                          </p:val>
                                        </p:tav>
                                        <p:tav tm="100000">
                                          <p:val>
                                            <p:strVal val="#ppt_x"/>
                                          </p:val>
                                        </p:tav>
                                      </p:tavLst>
                                    </p:anim>
                                    <p:anim calcmode="lin" valueType="num">
                                      <p:cBhvr>
                                        <p:cTn id="151" dur="1000" fill="hold"/>
                                        <p:tgtEl>
                                          <p:spTgt spid="109"/>
                                        </p:tgtEl>
                                        <p:attrNameLst>
                                          <p:attrName>ppt_y</p:attrName>
                                        </p:attrNameLst>
                                      </p:cBhvr>
                                      <p:tavLst>
                                        <p:tav tm="0">
                                          <p:val>
                                            <p:strVal val="#ppt_y+.1"/>
                                          </p:val>
                                        </p:tav>
                                        <p:tav tm="100000">
                                          <p:val>
                                            <p:strVal val="#ppt_y"/>
                                          </p:val>
                                        </p:tav>
                                      </p:tavLst>
                                    </p:anim>
                                  </p:childTnLst>
                                </p:cTn>
                              </p:par>
                            </p:childTnLst>
                          </p:cTn>
                        </p:par>
                        <p:par>
                          <p:cTn id="152" fill="hold">
                            <p:stCondLst>
                              <p:cond delay="15000"/>
                            </p:stCondLst>
                            <p:childTnLst>
                              <p:par>
                                <p:cTn id="153" presetID="42" presetClass="entr" presetSubtype="0" fill="hold" grpId="0" nodeType="afterEffect">
                                  <p:stCondLst>
                                    <p:cond delay="0"/>
                                  </p:stCondLst>
                                  <p:childTnLst>
                                    <p:set>
                                      <p:cBhvr>
                                        <p:cTn id="154" dur="1" fill="hold">
                                          <p:stCondLst>
                                            <p:cond delay="0"/>
                                          </p:stCondLst>
                                        </p:cTn>
                                        <p:tgtEl>
                                          <p:spTgt spid="162"/>
                                        </p:tgtEl>
                                        <p:attrNameLst>
                                          <p:attrName>style.visibility</p:attrName>
                                        </p:attrNameLst>
                                      </p:cBhvr>
                                      <p:to>
                                        <p:strVal val="visible"/>
                                      </p:to>
                                    </p:set>
                                    <p:animEffect transition="in" filter="fade">
                                      <p:cBhvr>
                                        <p:cTn id="155" dur="1000"/>
                                        <p:tgtEl>
                                          <p:spTgt spid="162"/>
                                        </p:tgtEl>
                                      </p:cBhvr>
                                    </p:animEffect>
                                    <p:anim calcmode="lin" valueType="num">
                                      <p:cBhvr>
                                        <p:cTn id="156" dur="1000" fill="hold"/>
                                        <p:tgtEl>
                                          <p:spTgt spid="162"/>
                                        </p:tgtEl>
                                        <p:attrNameLst>
                                          <p:attrName>ppt_x</p:attrName>
                                        </p:attrNameLst>
                                      </p:cBhvr>
                                      <p:tavLst>
                                        <p:tav tm="0">
                                          <p:val>
                                            <p:strVal val="#ppt_x"/>
                                          </p:val>
                                        </p:tav>
                                        <p:tav tm="100000">
                                          <p:val>
                                            <p:strVal val="#ppt_x"/>
                                          </p:val>
                                        </p:tav>
                                      </p:tavLst>
                                    </p:anim>
                                    <p:anim calcmode="lin" valueType="num">
                                      <p:cBhvr>
                                        <p:cTn id="157" dur="1000" fill="hold"/>
                                        <p:tgtEl>
                                          <p:spTgt spid="162"/>
                                        </p:tgtEl>
                                        <p:attrNameLst>
                                          <p:attrName>ppt_y</p:attrName>
                                        </p:attrNameLst>
                                      </p:cBhvr>
                                      <p:tavLst>
                                        <p:tav tm="0">
                                          <p:val>
                                            <p:strVal val="#ppt_y+.1"/>
                                          </p:val>
                                        </p:tav>
                                        <p:tav tm="100000">
                                          <p:val>
                                            <p:strVal val="#ppt_y"/>
                                          </p:val>
                                        </p:tav>
                                      </p:tavLst>
                                    </p:anim>
                                  </p:childTnLst>
                                </p:cTn>
                              </p:par>
                              <p:par>
                                <p:cTn id="158" presetID="42" presetClass="entr" presetSubtype="0" fill="hold" grpId="0" nodeType="withEffect">
                                  <p:stCondLst>
                                    <p:cond delay="0"/>
                                  </p:stCondLst>
                                  <p:childTnLst>
                                    <p:set>
                                      <p:cBhvr>
                                        <p:cTn id="159" dur="1" fill="hold">
                                          <p:stCondLst>
                                            <p:cond delay="0"/>
                                          </p:stCondLst>
                                        </p:cTn>
                                        <p:tgtEl>
                                          <p:spTgt spid="159"/>
                                        </p:tgtEl>
                                        <p:attrNameLst>
                                          <p:attrName>style.visibility</p:attrName>
                                        </p:attrNameLst>
                                      </p:cBhvr>
                                      <p:to>
                                        <p:strVal val="visible"/>
                                      </p:to>
                                    </p:set>
                                    <p:animEffect transition="in" filter="fade">
                                      <p:cBhvr>
                                        <p:cTn id="160" dur="1000"/>
                                        <p:tgtEl>
                                          <p:spTgt spid="159"/>
                                        </p:tgtEl>
                                      </p:cBhvr>
                                    </p:animEffect>
                                    <p:anim calcmode="lin" valueType="num">
                                      <p:cBhvr>
                                        <p:cTn id="161" dur="1000" fill="hold"/>
                                        <p:tgtEl>
                                          <p:spTgt spid="159"/>
                                        </p:tgtEl>
                                        <p:attrNameLst>
                                          <p:attrName>ppt_x</p:attrName>
                                        </p:attrNameLst>
                                      </p:cBhvr>
                                      <p:tavLst>
                                        <p:tav tm="0">
                                          <p:val>
                                            <p:strVal val="#ppt_x"/>
                                          </p:val>
                                        </p:tav>
                                        <p:tav tm="100000">
                                          <p:val>
                                            <p:strVal val="#ppt_x"/>
                                          </p:val>
                                        </p:tav>
                                      </p:tavLst>
                                    </p:anim>
                                    <p:anim calcmode="lin" valueType="num">
                                      <p:cBhvr>
                                        <p:cTn id="162" dur="1000" fill="hold"/>
                                        <p:tgtEl>
                                          <p:spTgt spid="159"/>
                                        </p:tgtEl>
                                        <p:attrNameLst>
                                          <p:attrName>ppt_y</p:attrName>
                                        </p:attrNameLst>
                                      </p:cBhvr>
                                      <p:tavLst>
                                        <p:tav tm="0">
                                          <p:val>
                                            <p:strVal val="#ppt_y+.1"/>
                                          </p:val>
                                        </p:tav>
                                        <p:tav tm="100000">
                                          <p:val>
                                            <p:strVal val="#ppt_y"/>
                                          </p:val>
                                        </p:tav>
                                      </p:tavLst>
                                    </p:anim>
                                  </p:childTnLst>
                                </p:cTn>
                              </p:par>
                              <p:par>
                                <p:cTn id="163" presetID="42" presetClass="entr" presetSubtype="0" fill="hold" grpId="0" nodeType="withEffect">
                                  <p:stCondLst>
                                    <p:cond delay="0"/>
                                  </p:stCondLst>
                                  <p:childTnLst>
                                    <p:set>
                                      <p:cBhvr>
                                        <p:cTn id="164" dur="1" fill="hold">
                                          <p:stCondLst>
                                            <p:cond delay="0"/>
                                          </p:stCondLst>
                                        </p:cTn>
                                        <p:tgtEl>
                                          <p:spTgt spid="160"/>
                                        </p:tgtEl>
                                        <p:attrNameLst>
                                          <p:attrName>style.visibility</p:attrName>
                                        </p:attrNameLst>
                                      </p:cBhvr>
                                      <p:to>
                                        <p:strVal val="visible"/>
                                      </p:to>
                                    </p:set>
                                    <p:animEffect transition="in" filter="fade">
                                      <p:cBhvr>
                                        <p:cTn id="165" dur="1000"/>
                                        <p:tgtEl>
                                          <p:spTgt spid="160"/>
                                        </p:tgtEl>
                                      </p:cBhvr>
                                    </p:animEffect>
                                    <p:anim calcmode="lin" valueType="num">
                                      <p:cBhvr>
                                        <p:cTn id="166" dur="1000" fill="hold"/>
                                        <p:tgtEl>
                                          <p:spTgt spid="160"/>
                                        </p:tgtEl>
                                        <p:attrNameLst>
                                          <p:attrName>ppt_x</p:attrName>
                                        </p:attrNameLst>
                                      </p:cBhvr>
                                      <p:tavLst>
                                        <p:tav tm="0">
                                          <p:val>
                                            <p:strVal val="#ppt_x"/>
                                          </p:val>
                                        </p:tav>
                                        <p:tav tm="100000">
                                          <p:val>
                                            <p:strVal val="#ppt_x"/>
                                          </p:val>
                                        </p:tav>
                                      </p:tavLst>
                                    </p:anim>
                                    <p:anim calcmode="lin" valueType="num">
                                      <p:cBhvr>
                                        <p:cTn id="167" dur="1000" fill="hold"/>
                                        <p:tgtEl>
                                          <p:spTgt spid="160"/>
                                        </p:tgtEl>
                                        <p:attrNameLst>
                                          <p:attrName>ppt_y</p:attrName>
                                        </p:attrNameLst>
                                      </p:cBhvr>
                                      <p:tavLst>
                                        <p:tav tm="0">
                                          <p:val>
                                            <p:strVal val="#ppt_y+.1"/>
                                          </p:val>
                                        </p:tav>
                                        <p:tav tm="100000">
                                          <p:val>
                                            <p:strVal val="#ppt_y"/>
                                          </p:val>
                                        </p:tav>
                                      </p:tavLst>
                                    </p:anim>
                                  </p:childTnLst>
                                </p:cTn>
                              </p:par>
                              <p:par>
                                <p:cTn id="168" presetID="42" presetClass="entr" presetSubtype="0" fill="hold" grpId="0" nodeType="withEffect">
                                  <p:stCondLst>
                                    <p:cond delay="0"/>
                                  </p:stCondLst>
                                  <p:childTnLst>
                                    <p:set>
                                      <p:cBhvr>
                                        <p:cTn id="169" dur="1" fill="hold">
                                          <p:stCondLst>
                                            <p:cond delay="0"/>
                                          </p:stCondLst>
                                        </p:cTn>
                                        <p:tgtEl>
                                          <p:spTgt spid="163"/>
                                        </p:tgtEl>
                                        <p:attrNameLst>
                                          <p:attrName>style.visibility</p:attrName>
                                        </p:attrNameLst>
                                      </p:cBhvr>
                                      <p:to>
                                        <p:strVal val="visible"/>
                                      </p:to>
                                    </p:set>
                                    <p:animEffect transition="in" filter="fade">
                                      <p:cBhvr>
                                        <p:cTn id="170" dur="1000"/>
                                        <p:tgtEl>
                                          <p:spTgt spid="163"/>
                                        </p:tgtEl>
                                      </p:cBhvr>
                                    </p:animEffect>
                                    <p:anim calcmode="lin" valueType="num">
                                      <p:cBhvr>
                                        <p:cTn id="171" dur="1000" fill="hold"/>
                                        <p:tgtEl>
                                          <p:spTgt spid="163"/>
                                        </p:tgtEl>
                                        <p:attrNameLst>
                                          <p:attrName>ppt_x</p:attrName>
                                        </p:attrNameLst>
                                      </p:cBhvr>
                                      <p:tavLst>
                                        <p:tav tm="0">
                                          <p:val>
                                            <p:strVal val="#ppt_x"/>
                                          </p:val>
                                        </p:tav>
                                        <p:tav tm="100000">
                                          <p:val>
                                            <p:strVal val="#ppt_x"/>
                                          </p:val>
                                        </p:tav>
                                      </p:tavLst>
                                    </p:anim>
                                    <p:anim calcmode="lin" valueType="num">
                                      <p:cBhvr>
                                        <p:cTn id="172" dur="1000" fill="hold"/>
                                        <p:tgtEl>
                                          <p:spTgt spid="163"/>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0"/>
                                  </p:stCondLst>
                                  <p:childTnLst>
                                    <p:set>
                                      <p:cBhvr>
                                        <p:cTn id="174" dur="1" fill="hold">
                                          <p:stCondLst>
                                            <p:cond delay="0"/>
                                          </p:stCondLst>
                                        </p:cTn>
                                        <p:tgtEl>
                                          <p:spTgt spid="161"/>
                                        </p:tgtEl>
                                        <p:attrNameLst>
                                          <p:attrName>style.visibility</p:attrName>
                                        </p:attrNameLst>
                                      </p:cBhvr>
                                      <p:to>
                                        <p:strVal val="visible"/>
                                      </p:to>
                                    </p:set>
                                    <p:animEffect transition="in" filter="fade">
                                      <p:cBhvr>
                                        <p:cTn id="175" dur="1000"/>
                                        <p:tgtEl>
                                          <p:spTgt spid="161"/>
                                        </p:tgtEl>
                                      </p:cBhvr>
                                    </p:animEffect>
                                    <p:anim calcmode="lin" valueType="num">
                                      <p:cBhvr>
                                        <p:cTn id="176" dur="1000" fill="hold"/>
                                        <p:tgtEl>
                                          <p:spTgt spid="161"/>
                                        </p:tgtEl>
                                        <p:attrNameLst>
                                          <p:attrName>ppt_x</p:attrName>
                                        </p:attrNameLst>
                                      </p:cBhvr>
                                      <p:tavLst>
                                        <p:tav tm="0">
                                          <p:val>
                                            <p:strVal val="#ppt_x"/>
                                          </p:val>
                                        </p:tav>
                                        <p:tav tm="100000">
                                          <p:val>
                                            <p:strVal val="#ppt_x"/>
                                          </p:val>
                                        </p:tav>
                                      </p:tavLst>
                                    </p:anim>
                                    <p:anim calcmode="lin" valueType="num">
                                      <p:cBhvr>
                                        <p:cTn id="177" dur="1000" fill="hold"/>
                                        <p:tgtEl>
                                          <p:spTgt spid="161"/>
                                        </p:tgtEl>
                                        <p:attrNameLst>
                                          <p:attrName>ppt_y</p:attrName>
                                        </p:attrNameLst>
                                      </p:cBhvr>
                                      <p:tavLst>
                                        <p:tav tm="0">
                                          <p:val>
                                            <p:strVal val="#ppt_y+.1"/>
                                          </p:val>
                                        </p:tav>
                                        <p:tav tm="100000">
                                          <p:val>
                                            <p:strVal val="#ppt_y"/>
                                          </p:val>
                                        </p:tav>
                                      </p:tavLst>
                                    </p:anim>
                                  </p:childTnLst>
                                </p:cTn>
                              </p:par>
                            </p:childTnLst>
                          </p:cTn>
                        </p:par>
                        <p:par>
                          <p:cTn id="178" fill="hold">
                            <p:stCondLst>
                              <p:cond delay="16000"/>
                            </p:stCondLst>
                            <p:childTnLst>
                              <p:par>
                                <p:cTn id="179" presetID="22" presetClass="entr" presetSubtype="8" fill="hold" nodeType="afterEffect">
                                  <p:stCondLst>
                                    <p:cond delay="0"/>
                                  </p:stCondLst>
                                  <p:childTnLst>
                                    <p:set>
                                      <p:cBhvr>
                                        <p:cTn id="180" dur="1" fill="hold">
                                          <p:stCondLst>
                                            <p:cond delay="0"/>
                                          </p:stCondLst>
                                        </p:cTn>
                                        <p:tgtEl>
                                          <p:spTgt spid="147"/>
                                        </p:tgtEl>
                                        <p:attrNameLst>
                                          <p:attrName>style.visibility</p:attrName>
                                        </p:attrNameLst>
                                      </p:cBhvr>
                                      <p:to>
                                        <p:strVal val="visible"/>
                                      </p:to>
                                    </p:set>
                                    <p:animEffect transition="in" filter="wipe(left)">
                                      <p:cBhvr>
                                        <p:cTn id="181" dur="500"/>
                                        <p:tgtEl>
                                          <p:spTgt spid="147"/>
                                        </p:tgtEl>
                                      </p:cBhvr>
                                    </p:animEffect>
                                  </p:childTnLst>
                                </p:cTn>
                              </p:par>
                            </p:childTnLst>
                          </p:cTn>
                        </p:par>
                        <p:par>
                          <p:cTn id="182" fill="hold">
                            <p:stCondLst>
                              <p:cond delay="16500"/>
                            </p:stCondLst>
                            <p:childTnLst>
                              <p:par>
                                <p:cTn id="183" presetID="42" presetClass="entr" presetSubtype="0" fill="hold" grpId="0" nodeType="afterEffect">
                                  <p:stCondLst>
                                    <p:cond delay="0"/>
                                  </p:stCondLst>
                                  <p:childTnLst>
                                    <p:set>
                                      <p:cBhvr>
                                        <p:cTn id="184" dur="1" fill="hold">
                                          <p:stCondLst>
                                            <p:cond delay="0"/>
                                          </p:stCondLst>
                                        </p:cTn>
                                        <p:tgtEl>
                                          <p:spTgt spid="183"/>
                                        </p:tgtEl>
                                        <p:attrNameLst>
                                          <p:attrName>style.visibility</p:attrName>
                                        </p:attrNameLst>
                                      </p:cBhvr>
                                      <p:to>
                                        <p:strVal val="visible"/>
                                      </p:to>
                                    </p:set>
                                    <p:animEffect transition="in" filter="fade">
                                      <p:cBhvr>
                                        <p:cTn id="185" dur="1000"/>
                                        <p:tgtEl>
                                          <p:spTgt spid="183"/>
                                        </p:tgtEl>
                                      </p:cBhvr>
                                    </p:animEffect>
                                    <p:anim calcmode="lin" valueType="num">
                                      <p:cBhvr>
                                        <p:cTn id="186" dur="1000" fill="hold"/>
                                        <p:tgtEl>
                                          <p:spTgt spid="183"/>
                                        </p:tgtEl>
                                        <p:attrNameLst>
                                          <p:attrName>ppt_x</p:attrName>
                                        </p:attrNameLst>
                                      </p:cBhvr>
                                      <p:tavLst>
                                        <p:tav tm="0">
                                          <p:val>
                                            <p:strVal val="#ppt_x"/>
                                          </p:val>
                                        </p:tav>
                                        <p:tav tm="100000">
                                          <p:val>
                                            <p:strVal val="#ppt_x"/>
                                          </p:val>
                                        </p:tav>
                                      </p:tavLst>
                                    </p:anim>
                                    <p:anim calcmode="lin" valueType="num">
                                      <p:cBhvr>
                                        <p:cTn id="187" dur="1000" fill="hold"/>
                                        <p:tgtEl>
                                          <p:spTgt spid="183"/>
                                        </p:tgtEl>
                                        <p:attrNameLst>
                                          <p:attrName>ppt_y</p:attrName>
                                        </p:attrNameLst>
                                      </p:cBhvr>
                                      <p:tavLst>
                                        <p:tav tm="0">
                                          <p:val>
                                            <p:strVal val="#ppt_y+.1"/>
                                          </p:val>
                                        </p:tav>
                                        <p:tav tm="100000">
                                          <p:val>
                                            <p:strVal val="#ppt_y"/>
                                          </p:val>
                                        </p:tav>
                                      </p:tavLst>
                                    </p:anim>
                                  </p:childTnLst>
                                </p:cTn>
                              </p:par>
                            </p:childTnLst>
                          </p:cTn>
                        </p:par>
                        <p:par>
                          <p:cTn id="188" fill="hold">
                            <p:stCondLst>
                              <p:cond delay="17500"/>
                            </p:stCondLst>
                            <p:childTnLst>
                              <p:par>
                                <p:cTn id="189" presetID="42" presetClass="entr" presetSubtype="0" fill="hold" nodeType="afterEffect">
                                  <p:stCondLst>
                                    <p:cond delay="0"/>
                                  </p:stCondLst>
                                  <p:childTnLst>
                                    <p:set>
                                      <p:cBhvr>
                                        <p:cTn id="190" dur="1" fill="hold">
                                          <p:stCondLst>
                                            <p:cond delay="0"/>
                                          </p:stCondLst>
                                        </p:cTn>
                                        <p:tgtEl>
                                          <p:spTgt spid="105"/>
                                        </p:tgtEl>
                                        <p:attrNameLst>
                                          <p:attrName>style.visibility</p:attrName>
                                        </p:attrNameLst>
                                      </p:cBhvr>
                                      <p:to>
                                        <p:strVal val="visible"/>
                                      </p:to>
                                    </p:set>
                                    <p:animEffect transition="in" filter="fade">
                                      <p:cBhvr>
                                        <p:cTn id="191" dur="1000"/>
                                        <p:tgtEl>
                                          <p:spTgt spid="105"/>
                                        </p:tgtEl>
                                      </p:cBhvr>
                                    </p:animEffect>
                                    <p:anim calcmode="lin" valueType="num">
                                      <p:cBhvr>
                                        <p:cTn id="192" dur="1000" fill="hold"/>
                                        <p:tgtEl>
                                          <p:spTgt spid="105"/>
                                        </p:tgtEl>
                                        <p:attrNameLst>
                                          <p:attrName>ppt_x</p:attrName>
                                        </p:attrNameLst>
                                      </p:cBhvr>
                                      <p:tavLst>
                                        <p:tav tm="0">
                                          <p:val>
                                            <p:strVal val="#ppt_x"/>
                                          </p:val>
                                        </p:tav>
                                        <p:tav tm="100000">
                                          <p:val>
                                            <p:strVal val="#ppt_x"/>
                                          </p:val>
                                        </p:tav>
                                      </p:tavLst>
                                    </p:anim>
                                    <p:anim calcmode="lin" valueType="num">
                                      <p:cBhvr>
                                        <p:cTn id="193" dur="1000" fill="hold"/>
                                        <p:tgtEl>
                                          <p:spTgt spid="105"/>
                                        </p:tgtEl>
                                        <p:attrNameLst>
                                          <p:attrName>ppt_y</p:attrName>
                                        </p:attrNameLst>
                                      </p:cBhvr>
                                      <p:tavLst>
                                        <p:tav tm="0">
                                          <p:val>
                                            <p:strVal val="#ppt_y+.1"/>
                                          </p:val>
                                        </p:tav>
                                        <p:tav tm="100000">
                                          <p:val>
                                            <p:strVal val="#ppt_y"/>
                                          </p:val>
                                        </p:tav>
                                      </p:tavLst>
                                    </p:anim>
                                  </p:childTnLst>
                                </p:cTn>
                              </p:par>
                            </p:childTnLst>
                          </p:cTn>
                        </p:par>
                        <p:par>
                          <p:cTn id="194" fill="hold">
                            <p:stCondLst>
                              <p:cond delay="18500"/>
                            </p:stCondLst>
                            <p:childTnLst>
                              <p:par>
                                <p:cTn id="195" presetID="42" presetClass="entr" presetSubtype="0" fill="hold" grpId="0" nodeType="afterEffect">
                                  <p:stCondLst>
                                    <p:cond delay="0"/>
                                  </p:stCondLst>
                                  <p:childTnLst>
                                    <p:set>
                                      <p:cBhvr>
                                        <p:cTn id="196" dur="1" fill="hold">
                                          <p:stCondLst>
                                            <p:cond delay="0"/>
                                          </p:stCondLst>
                                        </p:cTn>
                                        <p:tgtEl>
                                          <p:spTgt spid="165"/>
                                        </p:tgtEl>
                                        <p:attrNameLst>
                                          <p:attrName>style.visibility</p:attrName>
                                        </p:attrNameLst>
                                      </p:cBhvr>
                                      <p:to>
                                        <p:strVal val="visible"/>
                                      </p:to>
                                    </p:set>
                                    <p:animEffect transition="in" filter="fade">
                                      <p:cBhvr>
                                        <p:cTn id="197" dur="1000"/>
                                        <p:tgtEl>
                                          <p:spTgt spid="165"/>
                                        </p:tgtEl>
                                      </p:cBhvr>
                                    </p:animEffect>
                                    <p:anim calcmode="lin" valueType="num">
                                      <p:cBhvr>
                                        <p:cTn id="198" dur="1000" fill="hold"/>
                                        <p:tgtEl>
                                          <p:spTgt spid="165"/>
                                        </p:tgtEl>
                                        <p:attrNameLst>
                                          <p:attrName>ppt_x</p:attrName>
                                        </p:attrNameLst>
                                      </p:cBhvr>
                                      <p:tavLst>
                                        <p:tav tm="0">
                                          <p:val>
                                            <p:strVal val="#ppt_x"/>
                                          </p:val>
                                        </p:tav>
                                        <p:tav tm="100000">
                                          <p:val>
                                            <p:strVal val="#ppt_x"/>
                                          </p:val>
                                        </p:tav>
                                      </p:tavLst>
                                    </p:anim>
                                    <p:anim calcmode="lin" valueType="num">
                                      <p:cBhvr>
                                        <p:cTn id="199" dur="1000" fill="hold"/>
                                        <p:tgtEl>
                                          <p:spTgt spid="165"/>
                                        </p:tgtEl>
                                        <p:attrNameLst>
                                          <p:attrName>ppt_y</p:attrName>
                                        </p:attrNameLst>
                                      </p:cBhvr>
                                      <p:tavLst>
                                        <p:tav tm="0">
                                          <p:val>
                                            <p:strVal val="#ppt_y+.1"/>
                                          </p:val>
                                        </p:tav>
                                        <p:tav tm="100000">
                                          <p:val>
                                            <p:strVal val="#ppt_y"/>
                                          </p:val>
                                        </p:tav>
                                      </p:tavLst>
                                    </p:anim>
                                  </p:childTnLst>
                                </p:cTn>
                              </p:par>
                              <p:par>
                                <p:cTn id="200" presetID="42" presetClass="entr" presetSubtype="0" fill="hold" grpId="0" nodeType="withEffect">
                                  <p:stCondLst>
                                    <p:cond delay="0"/>
                                  </p:stCondLst>
                                  <p:childTnLst>
                                    <p:set>
                                      <p:cBhvr>
                                        <p:cTn id="201" dur="1" fill="hold">
                                          <p:stCondLst>
                                            <p:cond delay="0"/>
                                          </p:stCondLst>
                                        </p:cTn>
                                        <p:tgtEl>
                                          <p:spTgt spid="168"/>
                                        </p:tgtEl>
                                        <p:attrNameLst>
                                          <p:attrName>style.visibility</p:attrName>
                                        </p:attrNameLst>
                                      </p:cBhvr>
                                      <p:to>
                                        <p:strVal val="visible"/>
                                      </p:to>
                                    </p:set>
                                    <p:animEffect transition="in" filter="fade">
                                      <p:cBhvr>
                                        <p:cTn id="202" dur="1000"/>
                                        <p:tgtEl>
                                          <p:spTgt spid="168"/>
                                        </p:tgtEl>
                                      </p:cBhvr>
                                    </p:animEffect>
                                    <p:anim calcmode="lin" valueType="num">
                                      <p:cBhvr>
                                        <p:cTn id="203" dur="1000" fill="hold"/>
                                        <p:tgtEl>
                                          <p:spTgt spid="168"/>
                                        </p:tgtEl>
                                        <p:attrNameLst>
                                          <p:attrName>ppt_x</p:attrName>
                                        </p:attrNameLst>
                                      </p:cBhvr>
                                      <p:tavLst>
                                        <p:tav tm="0">
                                          <p:val>
                                            <p:strVal val="#ppt_x"/>
                                          </p:val>
                                        </p:tav>
                                        <p:tav tm="100000">
                                          <p:val>
                                            <p:strVal val="#ppt_x"/>
                                          </p:val>
                                        </p:tav>
                                      </p:tavLst>
                                    </p:anim>
                                    <p:anim calcmode="lin" valueType="num">
                                      <p:cBhvr>
                                        <p:cTn id="204" dur="1000" fill="hold"/>
                                        <p:tgtEl>
                                          <p:spTgt spid="168"/>
                                        </p:tgtEl>
                                        <p:attrNameLst>
                                          <p:attrName>ppt_y</p:attrName>
                                        </p:attrNameLst>
                                      </p:cBhvr>
                                      <p:tavLst>
                                        <p:tav tm="0">
                                          <p:val>
                                            <p:strVal val="#ppt_y+.1"/>
                                          </p:val>
                                        </p:tav>
                                        <p:tav tm="100000">
                                          <p:val>
                                            <p:strVal val="#ppt_y"/>
                                          </p:val>
                                        </p:tav>
                                      </p:tavLst>
                                    </p:anim>
                                  </p:childTnLst>
                                </p:cTn>
                              </p:par>
                              <p:par>
                                <p:cTn id="205" presetID="42" presetClass="entr" presetSubtype="0" fill="hold" grpId="0" nodeType="withEffect">
                                  <p:stCondLst>
                                    <p:cond delay="0"/>
                                  </p:stCondLst>
                                  <p:childTnLst>
                                    <p:set>
                                      <p:cBhvr>
                                        <p:cTn id="206" dur="1" fill="hold">
                                          <p:stCondLst>
                                            <p:cond delay="0"/>
                                          </p:stCondLst>
                                        </p:cTn>
                                        <p:tgtEl>
                                          <p:spTgt spid="169"/>
                                        </p:tgtEl>
                                        <p:attrNameLst>
                                          <p:attrName>style.visibility</p:attrName>
                                        </p:attrNameLst>
                                      </p:cBhvr>
                                      <p:to>
                                        <p:strVal val="visible"/>
                                      </p:to>
                                    </p:set>
                                    <p:animEffect transition="in" filter="fade">
                                      <p:cBhvr>
                                        <p:cTn id="207" dur="1000"/>
                                        <p:tgtEl>
                                          <p:spTgt spid="169"/>
                                        </p:tgtEl>
                                      </p:cBhvr>
                                    </p:animEffect>
                                    <p:anim calcmode="lin" valueType="num">
                                      <p:cBhvr>
                                        <p:cTn id="208" dur="1000" fill="hold"/>
                                        <p:tgtEl>
                                          <p:spTgt spid="169"/>
                                        </p:tgtEl>
                                        <p:attrNameLst>
                                          <p:attrName>ppt_x</p:attrName>
                                        </p:attrNameLst>
                                      </p:cBhvr>
                                      <p:tavLst>
                                        <p:tav tm="0">
                                          <p:val>
                                            <p:strVal val="#ppt_x"/>
                                          </p:val>
                                        </p:tav>
                                        <p:tav tm="100000">
                                          <p:val>
                                            <p:strVal val="#ppt_x"/>
                                          </p:val>
                                        </p:tav>
                                      </p:tavLst>
                                    </p:anim>
                                    <p:anim calcmode="lin" valueType="num">
                                      <p:cBhvr>
                                        <p:cTn id="209" dur="1000" fill="hold"/>
                                        <p:tgtEl>
                                          <p:spTgt spid="169"/>
                                        </p:tgtEl>
                                        <p:attrNameLst>
                                          <p:attrName>ppt_y</p:attrName>
                                        </p:attrNameLst>
                                      </p:cBhvr>
                                      <p:tavLst>
                                        <p:tav tm="0">
                                          <p:val>
                                            <p:strVal val="#ppt_y+.1"/>
                                          </p:val>
                                        </p:tav>
                                        <p:tav tm="100000">
                                          <p:val>
                                            <p:strVal val="#ppt_y"/>
                                          </p:val>
                                        </p:tav>
                                      </p:tavLst>
                                    </p:anim>
                                  </p:childTnLst>
                                </p:cTn>
                              </p:par>
                              <p:par>
                                <p:cTn id="210" presetID="42" presetClass="entr" presetSubtype="0" fill="hold" grpId="0" nodeType="withEffect">
                                  <p:stCondLst>
                                    <p:cond delay="0"/>
                                  </p:stCondLst>
                                  <p:childTnLst>
                                    <p:set>
                                      <p:cBhvr>
                                        <p:cTn id="211" dur="1" fill="hold">
                                          <p:stCondLst>
                                            <p:cond delay="0"/>
                                          </p:stCondLst>
                                        </p:cTn>
                                        <p:tgtEl>
                                          <p:spTgt spid="167"/>
                                        </p:tgtEl>
                                        <p:attrNameLst>
                                          <p:attrName>style.visibility</p:attrName>
                                        </p:attrNameLst>
                                      </p:cBhvr>
                                      <p:to>
                                        <p:strVal val="visible"/>
                                      </p:to>
                                    </p:set>
                                    <p:animEffect transition="in" filter="fade">
                                      <p:cBhvr>
                                        <p:cTn id="212" dur="1000"/>
                                        <p:tgtEl>
                                          <p:spTgt spid="167"/>
                                        </p:tgtEl>
                                      </p:cBhvr>
                                    </p:animEffect>
                                    <p:anim calcmode="lin" valueType="num">
                                      <p:cBhvr>
                                        <p:cTn id="213" dur="1000" fill="hold"/>
                                        <p:tgtEl>
                                          <p:spTgt spid="167"/>
                                        </p:tgtEl>
                                        <p:attrNameLst>
                                          <p:attrName>ppt_x</p:attrName>
                                        </p:attrNameLst>
                                      </p:cBhvr>
                                      <p:tavLst>
                                        <p:tav tm="0">
                                          <p:val>
                                            <p:strVal val="#ppt_x"/>
                                          </p:val>
                                        </p:tav>
                                        <p:tav tm="100000">
                                          <p:val>
                                            <p:strVal val="#ppt_x"/>
                                          </p:val>
                                        </p:tav>
                                      </p:tavLst>
                                    </p:anim>
                                    <p:anim calcmode="lin" valueType="num">
                                      <p:cBhvr>
                                        <p:cTn id="214" dur="1000" fill="hold"/>
                                        <p:tgtEl>
                                          <p:spTgt spid="167"/>
                                        </p:tgtEl>
                                        <p:attrNameLst>
                                          <p:attrName>ppt_y</p:attrName>
                                        </p:attrNameLst>
                                      </p:cBhvr>
                                      <p:tavLst>
                                        <p:tav tm="0">
                                          <p:val>
                                            <p:strVal val="#ppt_y+.1"/>
                                          </p:val>
                                        </p:tav>
                                        <p:tav tm="100000">
                                          <p:val>
                                            <p:strVal val="#ppt_y"/>
                                          </p:val>
                                        </p:tav>
                                      </p:tavLst>
                                    </p:anim>
                                  </p:childTnLst>
                                </p:cTn>
                              </p:par>
                              <p:par>
                                <p:cTn id="215" presetID="42" presetClass="entr" presetSubtype="0" fill="hold" grpId="0" nodeType="withEffect">
                                  <p:stCondLst>
                                    <p:cond delay="0"/>
                                  </p:stCondLst>
                                  <p:childTnLst>
                                    <p:set>
                                      <p:cBhvr>
                                        <p:cTn id="216" dur="1" fill="hold">
                                          <p:stCondLst>
                                            <p:cond delay="0"/>
                                          </p:stCondLst>
                                        </p:cTn>
                                        <p:tgtEl>
                                          <p:spTgt spid="166"/>
                                        </p:tgtEl>
                                        <p:attrNameLst>
                                          <p:attrName>style.visibility</p:attrName>
                                        </p:attrNameLst>
                                      </p:cBhvr>
                                      <p:to>
                                        <p:strVal val="visible"/>
                                      </p:to>
                                    </p:set>
                                    <p:animEffect transition="in" filter="fade">
                                      <p:cBhvr>
                                        <p:cTn id="217" dur="1000"/>
                                        <p:tgtEl>
                                          <p:spTgt spid="166"/>
                                        </p:tgtEl>
                                      </p:cBhvr>
                                    </p:animEffect>
                                    <p:anim calcmode="lin" valueType="num">
                                      <p:cBhvr>
                                        <p:cTn id="218" dur="1000" fill="hold"/>
                                        <p:tgtEl>
                                          <p:spTgt spid="166"/>
                                        </p:tgtEl>
                                        <p:attrNameLst>
                                          <p:attrName>ppt_x</p:attrName>
                                        </p:attrNameLst>
                                      </p:cBhvr>
                                      <p:tavLst>
                                        <p:tav tm="0">
                                          <p:val>
                                            <p:strVal val="#ppt_x"/>
                                          </p:val>
                                        </p:tav>
                                        <p:tav tm="100000">
                                          <p:val>
                                            <p:strVal val="#ppt_x"/>
                                          </p:val>
                                        </p:tav>
                                      </p:tavLst>
                                    </p:anim>
                                    <p:anim calcmode="lin" valueType="num">
                                      <p:cBhvr>
                                        <p:cTn id="219" dur="1000" fill="hold"/>
                                        <p:tgtEl>
                                          <p:spTgt spid="166"/>
                                        </p:tgtEl>
                                        <p:attrNameLst>
                                          <p:attrName>ppt_y</p:attrName>
                                        </p:attrNameLst>
                                      </p:cBhvr>
                                      <p:tavLst>
                                        <p:tav tm="0">
                                          <p:val>
                                            <p:strVal val="#ppt_y+.1"/>
                                          </p:val>
                                        </p:tav>
                                        <p:tav tm="100000">
                                          <p:val>
                                            <p:strVal val="#ppt_y"/>
                                          </p:val>
                                        </p:tav>
                                      </p:tavLst>
                                    </p:anim>
                                  </p:childTnLst>
                                </p:cTn>
                              </p:par>
                              <p:par>
                                <p:cTn id="220" presetID="42" presetClass="entr" presetSubtype="0" fill="hold" grpId="0" nodeType="withEffect">
                                  <p:stCondLst>
                                    <p:cond delay="0"/>
                                  </p:stCondLst>
                                  <p:childTnLst>
                                    <p:set>
                                      <p:cBhvr>
                                        <p:cTn id="221" dur="1" fill="hold">
                                          <p:stCondLst>
                                            <p:cond delay="0"/>
                                          </p:stCondLst>
                                        </p:cTn>
                                        <p:tgtEl>
                                          <p:spTgt spid="164"/>
                                        </p:tgtEl>
                                        <p:attrNameLst>
                                          <p:attrName>style.visibility</p:attrName>
                                        </p:attrNameLst>
                                      </p:cBhvr>
                                      <p:to>
                                        <p:strVal val="visible"/>
                                      </p:to>
                                    </p:set>
                                    <p:animEffect transition="in" filter="fade">
                                      <p:cBhvr>
                                        <p:cTn id="222" dur="1000"/>
                                        <p:tgtEl>
                                          <p:spTgt spid="164"/>
                                        </p:tgtEl>
                                      </p:cBhvr>
                                    </p:animEffect>
                                    <p:anim calcmode="lin" valueType="num">
                                      <p:cBhvr>
                                        <p:cTn id="223" dur="1000" fill="hold"/>
                                        <p:tgtEl>
                                          <p:spTgt spid="164"/>
                                        </p:tgtEl>
                                        <p:attrNameLst>
                                          <p:attrName>ppt_x</p:attrName>
                                        </p:attrNameLst>
                                      </p:cBhvr>
                                      <p:tavLst>
                                        <p:tav tm="0">
                                          <p:val>
                                            <p:strVal val="#ppt_x"/>
                                          </p:val>
                                        </p:tav>
                                        <p:tav tm="100000">
                                          <p:val>
                                            <p:strVal val="#ppt_x"/>
                                          </p:val>
                                        </p:tav>
                                      </p:tavLst>
                                    </p:anim>
                                    <p:anim calcmode="lin" valueType="num">
                                      <p:cBhvr>
                                        <p:cTn id="224" dur="1000" fill="hold"/>
                                        <p:tgtEl>
                                          <p:spTgt spid="164"/>
                                        </p:tgtEl>
                                        <p:attrNameLst>
                                          <p:attrName>ppt_y</p:attrName>
                                        </p:attrNameLst>
                                      </p:cBhvr>
                                      <p:tavLst>
                                        <p:tav tm="0">
                                          <p:val>
                                            <p:strVal val="#ppt_y+.1"/>
                                          </p:val>
                                        </p:tav>
                                        <p:tav tm="100000">
                                          <p:val>
                                            <p:strVal val="#ppt_y"/>
                                          </p:val>
                                        </p:tav>
                                      </p:tavLst>
                                    </p:anim>
                                  </p:childTnLst>
                                </p:cTn>
                              </p:par>
                            </p:childTnLst>
                          </p:cTn>
                        </p:par>
                        <p:par>
                          <p:cTn id="225" fill="hold">
                            <p:stCondLst>
                              <p:cond delay="19500"/>
                            </p:stCondLst>
                            <p:childTnLst>
                              <p:par>
                                <p:cTn id="226" presetID="22" presetClass="entr" presetSubtype="8" fill="hold" nodeType="afterEffect">
                                  <p:stCondLst>
                                    <p:cond delay="0"/>
                                  </p:stCondLst>
                                  <p:childTnLst>
                                    <p:set>
                                      <p:cBhvr>
                                        <p:cTn id="227" dur="1" fill="hold">
                                          <p:stCondLst>
                                            <p:cond delay="0"/>
                                          </p:stCondLst>
                                        </p:cTn>
                                        <p:tgtEl>
                                          <p:spTgt spid="125"/>
                                        </p:tgtEl>
                                        <p:attrNameLst>
                                          <p:attrName>style.visibility</p:attrName>
                                        </p:attrNameLst>
                                      </p:cBhvr>
                                      <p:to>
                                        <p:strVal val="visible"/>
                                      </p:to>
                                    </p:set>
                                    <p:animEffect transition="in" filter="wipe(left)">
                                      <p:cBhvr>
                                        <p:cTn id="228" dur="500"/>
                                        <p:tgtEl>
                                          <p:spTgt spid="125"/>
                                        </p:tgtEl>
                                      </p:cBhvr>
                                    </p:animEffect>
                                  </p:childTnLst>
                                </p:cTn>
                              </p:par>
                            </p:childTnLst>
                          </p:cTn>
                        </p:par>
                        <p:par>
                          <p:cTn id="229" fill="hold">
                            <p:stCondLst>
                              <p:cond delay="20000"/>
                            </p:stCondLst>
                            <p:childTnLst>
                              <p:par>
                                <p:cTn id="230" presetID="42" presetClass="entr" presetSubtype="0" fill="hold" grpId="0" nodeType="afterEffect">
                                  <p:stCondLst>
                                    <p:cond delay="0"/>
                                  </p:stCondLst>
                                  <p:childTnLst>
                                    <p:set>
                                      <p:cBhvr>
                                        <p:cTn id="231" dur="1" fill="hold">
                                          <p:stCondLst>
                                            <p:cond delay="0"/>
                                          </p:stCondLst>
                                        </p:cTn>
                                        <p:tgtEl>
                                          <p:spTgt spid="182"/>
                                        </p:tgtEl>
                                        <p:attrNameLst>
                                          <p:attrName>style.visibility</p:attrName>
                                        </p:attrNameLst>
                                      </p:cBhvr>
                                      <p:to>
                                        <p:strVal val="visible"/>
                                      </p:to>
                                    </p:set>
                                    <p:animEffect transition="in" filter="fade">
                                      <p:cBhvr>
                                        <p:cTn id="232" dur="1000"/>
                                        <p:tgtEl>
                                          <p:spTgt spid="182"/>
                                        </p:tgtEl>
                                      </p:cBhvr>
                                    </p:animEffect>
                                    <p:anim calcmode="lin" valueType="num">
                                      <p:cBhvr>
                                        <p:cTn id="233" dur="1000" fill="hold"/>
                                        <p:tgtEl>
                                          <p:spTgt spid="182"/>
                                        </p:tgtEl>
                                        <p:attrNameLst>
                                          <p:attrName>ppt_x</p:attrName>
                                        </p:attrNameLst>
                                      </p:cBhvr>
                                      <p:tavLst>
                                        <p:tav tm="0">
                                          <p:val>
                                            <p:strVal val="#ppt_x"/>
                                          </p:val>
                                        </p:tav>
                                        <p:tav tm="100000">
                                          <p:val>
                                            <p:strVal val="#ppt_x"/>
                                          </p:val>
                                        </p:tav>
                                      </p:tavLst>
                                    </p:anim>
                                    <p:anim calcmode="lin" valueType="num">
                                      <p:cBhvr>
                                        <p:cTn id="234" dur="1000" fill="hold"/>
                                        <p:tgtEl>
                                          <p:spTgt spid="182"/>
                                        </p:tgtEl>
                                        <p:attrNameLst>
                                          <p:attrName>ppt_y</p:attrName>
                                        </p:attrNameLst>
                                      </p:cBhvr>
                                      <p:tavLst>
                                        <p:tav tm="0">
                                          <p:val>
                                            <p:strVal val="#ppt_y+.1"/>
                                          </p:val>
                                        </p:tav>
                                        <p:tav tm="100000">
                                          <p:val>
                                            <p:strVal val="#ppt_y"/>
                                          </p:val>
                                        </p:tav>
                                      </p:tavLst>
                                    </p:anim>
                                  </p:childTnLst>
                                </p:cTn>
                              </p:par>
                            </p:childTnLst>
                          </p:cTn>
                        </p:par>
                        <p:par>
                          <p:cTn id="235" fill="hold">
                            <p:stCondLst>
                              <p:cond delay="21000"/>
                            </p:stCondLst>
                            <p:childTnLst>
                              <p:par>
                                <p:cTn id="236" presetID="42" presetClass="entr" presetSubtype="0" fill="hold" nodeType="afterEffect">
                                  <p:stCondLst>
                                    <p:cond delay="0"/>
                                  </p:stCondLst>
                                  <p:childTnLst>
                                    <p:set>
                                      <p:cBhvr>
                                        <p:cTn id="237" dur="1" fill="hold">
                                          <p:stCondLst>
                                            <p:cond delay="0"/>
                                          </p:stCondLst>
                                        </p:cTn>
                                        <p:tgtEl>
                                          <p:spTgt spid="90"/>
                                        </p:tgtEl>
                                        <p:attrNameLst>
                                          <p:attrName>style.visibility</p:attrName>
                                        </p:attrNameLst>
                                      </p:cBhvr>
                                      <p:to>
                                        <p:strVal val="visible"/>
                                      </p:to>
                                    </p:set>
                                    <p:animEffect transition="in" filter="fade">
                                      <p:cBhvr>
                                        <p:cTn id="238" dur="1000"/>
                                        <p:tgtEl>
                                          <p:spTgt spid="90"/>
                                        </p:tgtEl>
                                      </p:cBhvr>
                                    </p:animEffect>
                                    <p:anim calcmode="lin" valueType="num">
                                      <p:cBhvr>
                                        <p:cTn id="239" dur="1000" fill="hold"/>
                                        <p:tgtEl>
                                          <p:spTgt spid="90"/>
                                        </p:tgtEl>
                                        <p:attrNameLst>
                                          <p:attrName>ppt_x</p:attrName>
                                        </p:attrNameLst>
                                      </p:cBhvr>
                                      <p:tavLst>
                                        <p:tav tm="0">
                                          <p:val>
                                            <p:strVal val="#ppt_x"/>
                                          </p:val>
                                        </p:tav>
                                        <p:tav tm="100000">
                                          <p:val>
                                            <p:strVal val="#ppt_x"/>
                                          </p:val>
                                        </p:tav>
                                      </p:tavLst>
                                    </p:anim>
                                    <p:anim calcmode="lin" valueType="num">
                                      <p:cBhvr>
                                        <p:cTn id="240"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89" grpId="0" animBg="1"/>
      <p:bldP spid="4190" grpId="0" animBg="1"/>
      <p:bldP spid="164" grpId="0" animBg="1"/>
      <p:bldP spid="165" grpId="0" animBg="1"/>
      <p:bldP spid="167" grpId="0" animBg="1"/>
      <p:bldP spid="168" grpId="0" animBg="1"/>
      <p:bldP spid="162" grpId="0" animBg="1"/>
      <p:bldP spid="159" grpId="0" animBg="1"/>
      <p:bldP spid="160" grpId="0" animBg="1"/>
      <p:bldP spid="161" grpId="0" animBg="1"/>
      <p:bldP spid="163" grpId="0" animBg="1"/>
      <p:bldP spid="179" grpId="0"/>
      <p:bldP spid="180" grpId="0"/>
      <p:bldP spid="182" grpId="0"/>
      <p:bldP spid="183" grpId="0"/>
      <p:bldP spid="184" grpId="0"/>
      <p:bldP spid="95" grpId="0" animBg="1"/>
      <p:bldP spid="93" grpId="0" animBg="1"/>
      <p:bldP spid="94" grpId="0" animBg="1"/>
      <p:bldP spid="158" grpId="0" animBg="1"/>
      <p:bldP spid="143" grpId="0" animBg="1"/>
      <p:bldP spid="141" grpId="0" animBg="1"/>
      <p:bldP spid="142" grpId="0" animBg="1"/>
      <p:bldP spid="144" grpId="0" animBg="1"/>
      <p:bldP spid="145" grpId="0" animBg="1"/>
      <p:bldP spid="146" grpId="0" animBg="1"/>
      <p:bldP spid="156" grpId="0" animBg="1"/>
      <p:bldP spid="166" grpId="0" animBg="1"/>
      <p:bldP spid="169" grpId="0" animBg="1"/>
      <p:bldP spid="150" grpId="0" animBg="1"/>
      <p:bldP spid="151" grpId="0" animBg="1"/>
      <p:bldP spid="18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6149" name="Freeform 5"/>
          <p:cNvSpPr>
            <a:spLocks/>
          </p:cNvSpPr>
          <p:nvPr/>
        </p:nvSpPr>
        <p:spPr bwMode="auto">
          <a:xfrm>
            <a:off x="5344584" y="1586585"/>
            <a:ext cx="1380067" cy="1981200"/>
          </a:xfrm>
          <a:custGeom>
            <a:avLst/>
            <a:gdLst/>
            <a:ahLst/>
            <a:cxnLst>
              <a:cxn ang="0">
                <a:pos x="224" y="205"/>
              </a:cxn>
              <a:cxn ang="0">
                <a:pos x="207" y="229"/>
              </a:cxn>
              <a:cxn ang="0">
                <a:pos x="201" y="220"/>
              </a:cxn>
              <a:cxn ang="0">
                <a:pos x="179" y="211"/>
              </a:cxn>
              <a:cxn ang="0">
                <a:pos x="156" y="220"/>
              </a:cxn>
              <a:cxn ang="0">
                <a:pos x="147" y="243"/>
              </a:cxn>
              <a:cxn ang="0">
                <a:pos x="156" y="265"/>
              </a:cxn>
              <a:cxn ang="0">
                <a:pos x="175" y="275"/>
              </a:cxn>
              <a:cxn ang="0">
                <a:pos x="141" y="322"/>
              </a:cxn>
              <a:cxn ang="0">
                <a:pos x="122" y="283"/>
              </a:cxn>
              <a:cxn ang="0">
                <a:pos x="102" y="322"/>
              </a:cxn>
              <a:cxn ang="0">
                <a:pos x="63" y="269"/>
              </a:cxn>
              <a:cxn ang="0">
                <a:pos x="54" y="283"/>
              </a:cxn>
              <a:cxn ang="0">
                <a:pos x="32" y="293"/>
              </a:cxn>
              <a:cxn ang="0">
                <a:pos x="9" y="283"/>
              </a:cxn>
              <a:cxn ang="0">
                <a:pos x="0" y="261"/>
              </a:cxn>
              <a:cxn ang="0">
                <a:pos x="9" y="238"/>
              </a:cxn>
              <a:cxn ang="0">
                <a:pos x="32" y="229"/>
              </a:cxn>
              <a:cxn ang="0">
                <a:pos x="33" y="229"/>
              </a:cxn>
              <a:cxn ang="0">
                <a:pos x="15" y="205"/>
              </a:cxn>
              <a:cxn ang="0">
                <a:pos x="122" y="0"/>
              </a:cxn>
              <a:cxn ang="0">
                <a:pos x="224" y="205"/>
              </a:cxn>
            </a:cxnLst>
            <a:rect l="0" t="0" r="r" b="b"/>
            <a:pathLst>
              <a:path w="224" h="322">
                <a:moveTo>
                  <a:pt x="224" y="205"/>
                </a:moveTo>
                <a:cubicBezTo>
                  <a:pt x="207" y="229"/>
                  <a:pt x="207" y="229"/>
                  <a:pt x="207" y="229"/>
                </a:cubicBezTo>
                <a:cubicBezTo>
                  <a:pt x="206" y="226"/>
                  <a:pt x="204" y="223"/>
                  <a:pt x="201" y="220"/>
                </a:cubicBezTo>
                <a:cubicBezTo>
                  <a:pt x="195" y="214"/>
                  <a:pt x="188" y="211"/>
                  <a:pt x="179" y="211"/>
                </a:cubicBezTo>
                <a:cubicBezTo>
                  <a:pt x="170" y="211"/>
                  <a:pt x="163" y="214"/>
                  <a:pt x="156" y="220"/>
                </a:cubicBezTo>
                <a:cubicBezTo>
                  <a:pt x="150" y="227"/>
                  <a:pt x="147" y="234"/>
                  <a:pt x="147" y="243"/>
                </a:cubicBezTo>
                <a:cubicBezTo>
                  <a:pt x="147" y="252"/>
                  <a:pt x="150" y="259"/>
                  <a:pt x="156" y="265"/>
                </a:cubicBezTo>
                <a:cubicBezTo>
                  <a:pt x="162" y="271"/>
                  <a:pt x="168" y="274"/>
                  <a:pt x="175" y="275"/>
                </a:cubicBezTo>
                <a:cubicBezTo>
                  <a:pt x="141" y="322"/>
                  <a:pt x="141" y="322"/>
                  <a:pt x="141" y="322"/>
                </a:cubicBezTo>
                <a:cubicBezTo>
                  <a:pt x="122" y="283"/>
                  <a:pt x="122" y="283"/>
                  <a:pt x="122" y="283"/>
                </a:cubicBezTo>
                <a:cubicBezTo>
                  <a:pt x="102" y="322"/>
                  <a:pt x="102" y="322"/>
                  <a:pt x="102" y="322"/>
                </a:cubicBezTo>
                <a:cubicBezTo>
                  <a:pt x="63" y="269"/>
                  <a:pt x="63" y="269"/>
                  <a:pt x="63" y="269"/>
                </a:cubicBezTo>
                <a:cubicBezTo>
                  <a:pt x="61" y="275"/>
                  <a:pt x="58" y="279"/>
                  <a:pt x="54" y="283"/>
                </a:cubicBezTo>
                <a:cubicBezTo>
                  <a:pt x="48" y="290"/>
                  <a:pt x="41" y="293"/>
                  <a:pt x="32" y="293"/>
                </a:cubicBezTo>
                <a:cubicBezTo>
                  <a:pt x="23" y="293"/>
                  <a:pt x="15" y="290"/>
                  <a:pt x="9" y="283"/>
                </a:cubicBezTo>
                <a:cubicBezTo>
                  <a:pt x="3" y="277"/>
                  <a:pt x="0" y="270"/>
                  <a:pt x="0" y="261"/>
                </a:cubicBezTo>
                <a:cubicBezTo>
                  <a:pt x="0" y="252"/>
                  <a:pt x="3" y="245"/>
                  <a:pt x="9" y="238"/>
                </a:cubicBezTo>
                <a:cubicBezTo>
                  <a:pt x="15" y="232"/>
                  <a:pt x="23" y="229"/>
                  <a:pt x="32" y="229"/>
                </a:cubicBezTo>
                <a:cubicBezTo>
                  <a:pt x="32" y="229"/>
                  <a:pt x="32" y="229"/>
                  <a:pt x="33" y="229"/>
                </a:cubicBezTo>
                <a:cubicBezTo>
                  <a:pt x="15" y="205"/>
                  <a:pt x="15" y="205"/>
                  <a:pt x="15" y="205"/>
                </a:cubicBezTo>
                <a:cubicBezTo>
                  <a:pt x="122" y="0"/>
                  <a:pt x="122" y="0"/>
                  <a:pt x="122" y="0"/>
                </a:cubicBezTo>
                <a:lnTo>
                  <a:pt x="224" y="205"/>
                </a:lnTo>
                <a:close/>
              </a:path>
            </a:pathLst>
          </a:custGeom>
          <a:solidFill>
            <a:srgbClr val="EF3425"/>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0" name="Freeform 6"/>
          <p:cNvSpPr>
            <a:spLocks/>
          </p:cNvSpPr>
          <p:nvPr/>
        </p:nvSpPr>
        <p:spPr bwMode="auto">
          <a:xfrm>
            <a:off x="4034368" y="2848119"/>
            <a:ext cx="1938867" cy="1420284"/>
          </a:xfrm>
          <a:custGeom>
            <a:avLst/>
            <a:gdLst/>
            <a:ahLst/>
            <a:cxnLst>
              <a:cxn ang="0">
                <a:pos x="315" y="117"/>
              </a:cxn>
              <a:cxn ang="0">
                <a:pos x="272" y="124"/>
              </a:cxn>
              <a:cxn ang="0">
                <a:pos x="303" y="156"/>
              </a:cxn>
              <a:cxn ang="0">
                <a:pos x="245" y="176"/>
              </a:cxn>
              <a:cxn ang="0">
                <a:pos x="245" y="176"/>
              </a:cxn>
              <a:cxn ang="0">
                <a:pos x="255" y="199"/>
              </a:cxn>
              <a:cxn ang="0">
                <a:pos x="245" y="221"/>
              </a:cxn>
              <a:cxn ang="0">
                <a:pos x="223" y="231"/>
              </a:cxn>
              <a:cxn ang="0">
                <a:pos x="200" y="221"/>
              </a:cxn>
              <a:cxn ang="0">
                <a:pos x="191" y="199"/>
              </a:cxn>
              <a:cxn ang="0">
                <a:pos x="191" y="195"/>
              </a:cxn>
              <a:cxn ang="0">
                <a:pos x="166" y="204"/>
              </a:cxn>
              <a:cxn ang="0">
                <a:pos x="0" y="36"/>
              </a:cxn>
              <a:cxn ang="0">
                <a:pos x="228" y="0"/>
              </a:cxn>
              <a:cxn ang="0">
                <a:pos x="246" y="24"/>
              </a:cxn>
              <a:cxn ang="0">
                <a:pos x="245" y="24"/>
              </a:cxn>
              <a:cxn ang="0">
                <a:pos x="222" y="33"/>
              </a:cxn>
              <a:cxn ang="0">
                <a:pos x="213" y="56"/>
              </a:cxn>
              <a:cxn ang="0">
                <a:pos x="222" y="78"/>
              </a:cxn>
              <a:cxn ang="0">
                <a:pos x="245" y="88"/>
              </a:cxn>
              <a:cxn ang="0">
                <a:pos x="267" y="78"/>
              </a:cxn>
              <a:cxn ang="0">
                <a:pos x="276" y="64"/>
              </a:cxn>
              <a:cxn ang="0">
                <a:pos x="315" y="117"/>
              </a:cxn>
            </a:cxnLst>
            <a:rect l="0" t="0" r="r" b="b"/>
            <a:pathLst>
              <a:path w="315" h="231">
                <a:moveTo>
                  <a:pt x="315" y="117"/>
                </a:moveTo>
                <a:cubicBezTo>
                  <a:pt x="272" y="124"/>
                  <a:pt x="272" y="124"/>
                  <a:pt x="272" y="124"/>
                </a:cubicBezTo>
                <a:cubicBezTo>
                  <a:pt x="303" y="156"/>
                  <a:pt x="303" y="156"/>
                  <a:pt x="303" y="156"/>
                </a:cubicBezTo>
                <a:cubicBezTo>
                  <a:pt x="245" y="176"/>
                  <a:pt x="245" y="176"/>
                  <a:pt x="245" y="176"/>
                </a:cubicBezTo>
                <a:cubicBezTo>
                  <a:pt x="245" y="176"/>
                  <a:pt x="245" y="176"/>
                  <a:pt x="245" y="176"/>
                </a:cubicBezTo>
                <a:cubicBezTo>
                  <a:pt x="251" y="182"/>
                  <a:pt x="255" y="190"/>
                  <a:pt x="255" y="199"/>
                </a:cubicBezTo>
                <a:cubicBezTo>
                  <a:pt x="255" y="208"/>
                  <a:pt x="251" y="215"/>
                  <a:pt x="245" y="221"/>
                </a:cubicBezTo>
                <a:cubicBezTo>
                  <a:pt x="239" y="227"/>
                  <a:pt x="232" y="231"/>
                  <a:pt x="223" y="231"/>
                </a:cubicBezTo>
                <a:cubicBezTo>
                  <a:pt x="214" y="231"/>
                  <a:pt x="206" y="227"/>
                  <a:pt x="200" y="221"/>
                </a:cubicBezTo>
                <a:cubicBezTo>
                  <a:pt x="194" y="215"/>
                  <a:pt x="191" y="208"/>
                  <a:pt x="191" y="199"/>
                </a:cubicBezTo>
                <a:cubicBezTo>
                  <a:pt x="191" y="198"/>
                  <a:pt x="191" y="196"/>
                  <a:pt x="191" y="195"/>
                </a:cubicBezTo>
                <a:cubicBezTo>
                  <a:pt x="166" y="204"/>
                  <a:pt x="166" y="204"/>
                  <a:pt x="166" y="204"/>
                </a:cubicBezTo>
                <a:cubicBezTo>
                  <a:pt x="0" y="36"/>
                  <a:pt x="0" y="36"/>
                  <a:pt x="0" y="36"/>
                </a:cubicBezTo>
                <a:cubicBezTo>
                  <a:pt x="228" y="0"/>
                  <a:pt x="228" y="0"/>
                  <a:pt x="228" y="0"/>
                </a:cubicBezTo>
                <a:cubicBezTo>
                  <a:pt x="246" y="24"/>
                  <a:pt x="246" y="24"/>
                  <a:pt x="246" y="24"/>
                </a:cubicBezTo>
                <a:cubicBezTo>
                  <a:pt x="245" y="24"/>
                  <a:pt x="245" y="24"/>
                  <a:pt x="245" y="24"/>
                </a:cubicBezTo>
                <a:cubicBezTo>
                  <a:pt x="236" y="24"/>
                  <a:pt x="228" y="27"/>
                  <a:pt x="222" y="33"/>
                </a:cubicBezTo>
                <a:cubicBezTo>
                  <a:pt x="216" y="40"/>
                  <a:pt x="213" y="47"/>
                  <a:pt x="213" y="56"/>
                </a:cubicBezTo>
                <a:cubicBezTo>
                  <a:pt x="213" y="65"/>
                  <a:pt x="216" y="72"/>
                  <a:pt x="222" y="78"/>
                </a:cubicBezTo>
                <a:cubicBezTo>
                  <a:pt x="228" y="85"/>
                  <a:pt x="236" y="88"/>
                  <a:pt x="245" y="88"/>
                </a:cubicBezTo>
                <a:cubicBezTo>
                  <a:pt x="254" y="88"/>
                  <a:pt x="261" y="85"/>
                  <a:pt x="267" y="78"/>
                </a:cubicBezTo>
                <a:cubicBezTo>
                  <a:pt x="271" y="74"/>
                  <a:pt x="274" y="70"/>
                  <a:pt x="276" y="64"/>
                </a:cubicBezTo>
                <a:lnTo>
                  <a:pt x="315" y="117"/>
                </a:lnTo>
                <a:close/>
              </a:path>
            </a:pathLst>
          </a:custGeom>
          <a:solidFill>
            <a:srgbClr val="62768F"/>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1" name="Freeform 7"/>
          <p:cNvSpPr>
            <a:spLocks/>
          </p:cNvSpPr>
          <p:nvPr/>
        </p:nvSpPr>
        <p:spPr bwMode="auto">
          <a:xfrm>
            <a:off x="4734984" y="3806969"/>
            <a:ext cx="1651000" cy="1809751"/>
          </a:xfrm>
          <a:custGeom>
            <a:avLst/>
            <a:gdLst/>
            <a:ahLst/>
            <a:cxnLst>
              <a:cxn ang="0">
                <a:pos x="189" y="0"/>
              </a:cxn>
              <a:cxn ang="0">
                <a:pos x="179" y="46"/>
              </a:cxn>
              <a:cxn ang="0">
                <a:pos x="221" y="24"/>
              </a:cxn>
              <a:cxn ang="0">
                <a:pos x="219" y="89"/>
              </a:cxn>
              <a:cxn ang="0">
                <a:pos x="236" y="84"/>
              </a:cxn>
              <a:cxn ang="0">
                <a:pos x="258" y="93"/>
              </a:cxn>
              <a:cxn ang="0">
                <a:pos x="268" y="116"/>
              </a:cxn>
              <a:cxn ang="0">
                <a:pos x="258" y="138"/>
              </a:cxn>
              <a:cxn ang="0">
                <a:pos x="236" y="148"/>
              </a:cxn>
              <a:cxn ang="0">
                <a:pos x="218" y="142"/>
              </a:cxn>
              <a:cxn ang="0">
                <a:pos x="218" y="176"/>
              </a:cxn>
              <a:cxn ang="0">
                <a:pos x="0" y="294"/>
              </a:cxn>
              <a:cxn ang="0">
                <a:pos x="52" y="48"/>
              </a:cxn>
              <a:cxn ang="0">
                <a:pos x="77" y="39"/>
              </a:cxn>
              <a:cxn ang="0">
                <a:pos x="77" y="43"/>
              </a:cxn>
              <a:cxn ang="0">
                <a:pos x="86" y="65"/>
              </a:cxn>
              <a:cxn ang="0">
                <a:pos x="109" y="75"/>
              </a:cxn>
              <a:cxn ang="0">
                <a:pos x="131" y="65"/>
              </a:cxn>
              <a:cxn ang="0">
                <a:pos x="141" y="43"/>
              </a:cxn>
              <a:cxn ang="0">
                <a:pos x="131" y="20"/>
              </a:cxn>
              <a:cxn ang="0">
                <a:pos x="131" y="20"/>
              </a:cxn>
              <a:cxn ang="0">
                <a:pos x="189" y="0"/>
              </a:cxn>
            </a:cxnLst>
            <a:rect l="0" t="0" r="r" b="b"/>
            <a:pathLst>
              <a:path w="268" h="294">
                <a:moveTo>
                  <a:pt x="189" y="0"/>
                </a:moveTo>
                <a:cubicBezTo>
                  <a:pt x="179" y="46"/>
                  <a:pt x="179" y="46"/>
                  <a:pt x="179" y="46"/>
                </a:cubicBezTo>
                <a:cubicBezTo>
                  <a:pt x="221" y="24"/>
                  <a:pt x="221" y="24"/>
                  <a:pt x="221" y="24"/>
                </a:cubicBezTo>
                <a:cubicBezTo>
                  <a:pt x="219" y="89"/>
                  <a:pt x="219" y="89"/>
                  <a:pt x="219" y="89"/>
                </a:cubicBezTo>
                <a:cubicBezTo>
                  <a:pt x="224" y="86"/>
                  <a:pt x="230" y="84"/>
                  <a:pt x="236" y="84"/>
                </a:cubicBezTo>
                <a:cubicBezTo>
                  <a:pt x="245" y="84"/>
                  <a:pt x="252" y="87"/>
                  <a:pt x="258" y="93"/>
                </a:cubicBezTo>
                <a:cubicBezTo>
                  <a:pt x="265" y="99"/>
                  <a:pt x="268" y="107"/>
                  <a:pt x="268" y="116"/>
                </a:cubicBezTo>
                <a:cubicBezTo>
                  <a:pt x="268" y="125"/>
                  <a:pt x="265" y="132"/>
                  <a:pt x="258" y="138"/>
                </a:cubicBezTo>
                <a:cubicBezTo>
                  <a:pt x="252" y="144"/>
                  <a:pt x="245" y="148"/>
                  <a:pt x="236" y="148"/>
                </a:cubicBezTo>
                <a:cubicBezTo>
                  <a:pt x="229" y="148"/>
                  <a:pt x="224" y="146"/>
                  <a:pt x="218" y="142"/>
                </a:cubicBezTo>
                <a:cubicBezTo>
                  <a:pt x="218" y="176"/>
                  <a:pt x="218" y="176"/>
                  <a:pt x="218" y="176"/>
                </a:cubicBezTo>
                <a:cubicBezTo>
                  <a:pt x="0" y="294"/>
                  <a:pt x="0" y="294"/>
                  <a:pt x="0" y="294"/>
                </a:cubicBezTo>
                <a:cubicBezTo>
                  <a:pt x="52" y="48"/>
                  <a:pt x="52" y="48"/>
                  <a:pt x="52" y="48"/>
                </a:cubicBezTo>
                <a:cubicBezTo>
                  <a:pt x="77" y="39"/>
                  <a:pt x="77" y="39"/>
                  <a:pt x="77" y="39"/>
                </a:cubicBezTo>
                <a:cubicBezTo>
                  <a:pt x="77" y="40"/>
                  <a:pt x="77" y="42"/>
                  <a:pt x="77" y="43"/>
                </a:cubicBezTo>
                <a:cubicBezTo>
                  <a:pt x="77" y="52"/>
                  <a:pt x="80" y="59"/>
                  <a:pt x="86" y="65"/>
                </a:cubicBezTo>
                <a:cubicBezTo>
                  <a:pt x="92" y="71"/>
                  <a:pt x="100" y="75"/>
                  <a:pt x="109" y="75"/>
                </a:cubicBezTo>
                <a:cubicBezTo>
                  <a:pt x="118" y="75"/>
                  <a:pt x="125" y="71"/>
                  <a:pt x="131" y="65"/>
                </a:cubicBezTo>
                <a:cubicBezTo>
                  <a:pt x="137" y="59"/>
                  <a:pt x="141" y="52"/>
                  <a:pt x="141" y="43"/>
                </a:cubicBezTo>
                <a:cubicBezTo>
                  <a:pt x="141" y="34"/>
                  <a:pt x="137" y="26"/>
                  <a:pt x="131" y="20"/>
                </a:cubicBezTo>
                <a:cubicBezTo>
                  <a:pt x="131" y="20"/>
                  <a:pt x="131" y="20"/>
                  <a:pt x="131" y="20"/>
                </a:cubicBezTo>
                <a:lnTo>
                  <a:pt x="189" y="0"/>
                </a:lnTo>
                <a:close/>
              </a:path>
            </a:pathLst>
          </a:custGeom>
          <a:solidFill>
            <a:srgbClr val="2C3749"/>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2" name="Freeform 8"/>
          <p:cNvSpPr>
            <a:spLocks/>
          </p:cNvSpPr>
          <p:nvPr/>
        </p:nvSpPr>
        <p:spPr bwMode="auto">
          <a:xfrm>
            <a:off x="6076952" y="3728653"/>
            <a:ext cx="1361017" cy="1875367"/>
          </a:xfrm>
          <a:custGeom>
            <a:avLst/>
            <a:gdLst/>
            <a:ahLst/>
            <a:cxnLst>
              <a:cxn ang="0">
                <a:pos x="3" y="37"/>
              </a:cxn>
              <a:cxn ang="0">
                <a:pos x="44" y="59"/>
              </a:cxn>
              <a:cxn ang="0">
                <a:pos x="35" y="12"/>
              </a:cxn>
              <a:cxn ang="0">
                <a:pos x="94" y="32"/>
              </a:cxn>
              <a:cxn ang="0">
                <a:pos x="94" y="32"/>
              </a:cxn>
              <a:cxn ang="0">
                <a:pos x="103" y="9"/>
              </a:cxn>
              <a:cxn ang="0">
                <a:pos x="126" y="0"/>
              </a:cxn>
              <a:cxn ang="0">
                <a:pos x="148" y="9"/>
              </a:cxn>
              <a:cxn ang="0">
                <a:pos x="158" y="32"/>
              </a:cxn>
              <a:cxn ang="0">
                <a:pos x="151" y="51"/>
              </a:cxn>
              <a:cxn ang="0">
                <a:pos x="173" y="59"/>
              </a:cxn>
              <a:cxn ang="0">
                <a:pos x="174" y="59"/>
              </a:cxn>
              <a:cxn ang="0">
                <a:pos x="221" y="304"/>
              </a:cxn>
              <a:cxn ang="0">
                <a:pos x="220" y="305"/>
              </a:cxn>
              <a:cxn ang="0">
                <a:pos x="0" y="189"/>
              </a:cxn>
              <a:cxn ang="0">
                <a:pos x="0" y="155"/>
              </a:cxn>
              <a:cxn ang="0">
                <a:pos x="18" y="161"/>
              </a:cxn>
              <a:cxn ang="0">
                <a:pos x="40" y="151"/>
              </a:cxn>
              <a:cxn ang="0">
                <a:pos x="50" y="129"/>
              </a:cxn>
              <a:cxn ang="0">
                <a:pos x="40" y="106"/>
              </a:cxn>
              <a:cxn ang="0">
                <a:pos x="18" y="97"/>
              </a:cxn>
              <a:cxn ang="0">
                <a:pos x="1" y="102"/>
              </a:cxn>
              <a:cxn ang="0">
                <a:pos x="3" y="37"/>
              </a:cxn>
            </a:cxnLst>
            <a:rect l="0" t="0" r="r" b="b"/>
            <a:pathLst>
              <a:path w="221" h="305">
                <a:moveTo>
                  <a:pt x="3" y="37"/>
                </a:moveTo>
                <a:cubicBezTo>
                  <a:pt x="44" y="59"/>
                  <a:pt x="44" y="59"/>
                  <a:pt x="44" y="59"/>
                </a:cubicBezTo>
                <a:cubicBezTo>
                  <a:pt x="35" y="12"/>
                  <a:pt x="35" y="12"/>
                  <a:pt x="35" y="12"/>
                </a:cubicBezTo>
                <a:cubicBezTo>
                  <a:pt x="94" y="32"/>
                  <a:pt x="94" y="32"/>
                  <a:pt x="94" y="32"/>
                </a:cubicBezTo>
                <a:cubicBezTo>
                  <a:pt x="94" y="32"/>
                  <a:pt x="94" y="32"/>
                  <a:pt x="94" y="32"/>
                </a:cubicBezTo>
                <a:cubicBezTo>
                  <a:pt x="94" y="23"/>
                  <a:pt x="97" y="15"/>
                  <a:pt x="103" y="9"/>
                </a:cubicBezTo>
                <a:cubicBezTo>
                  <a:pt x="110" y="3"/>
                  <a:pt x="117" y="0"/>
                  <a:pt x="126" y="0"/>
                </a:cubicBezTo>
                <a:cubicBezTo>
                  <a:pt x="135" y="0"/>
                  <a:pt x="142" y="3"/>
                  <a:pt x="148" y="9"/>
                </a:cubicBezTo>
                <a:cubicBezTo>
                  <a:pt x="155" y="15"/>
                  <a:pt x="158" y="23"/>
                  <a:pt x="158" y="32"/>
                </a:cubicBezTo>
                <a:cubicBezTo>
                  <a:pt x="158" y="39"/>
                  <a:pt x="155" y="46"/>
                  <a:pt x="151" y="51"/>
                </a:cubicBezTo>
                <a:cubicBezTo>
                  <a:pt x="173" y="59"/>
                  <a:pt x="173" y="59"/>
                  <a:pt x="173" y="59"/>
                </a:cubicBezTo>
                <a:cubicBezTo>
                  <a:pt x="174" y="59"/>
                  <a:pt x="174" y="59"/>
                  <a:pt x="174" y="59"/>
                </a:cubicBezTo>
                <a:cubicBezTo>
                  <a:pt x="221" y="304"/>
                  <a:pt x="221" y="304"/>
                  <a:pt x="221" y="304"/>
                </a:cubicBezTo>
                <a:cubicBezTo>
                  <a:pt x="220" y="305"/>
                  <a:pt x="220" y="305"/>
                  <a:pt x="220" y="305"/>
                </a:cubicBezTo>
                <a:cubicBezTo>
                  <a:pt x="0" y="189"/>
                  <a:pt x="0" y="189"/>
                  <a:pt x="0" y="189"/>
                </a:cubicBezTo>
                <a:cubicBezTo>
                  <a:pt x="0" y="155"/>
                  <a:pt x="0" y="155"/>
                  <a:pt x="0" y="155"/>
                </a:cubicBezTo>
                <a:cubicBezTo>
                  <a:pt x="6" y="159"/>
                  <a:pt x="11" y="161"/>
                  <a:pt x="18" y="161"/>
                </a:cubicBezTo>
                <a:cubicBezTo>
                  <a:pt x="27" y="161"/>
                  <a:pt x="34" y="157"/>
                  <a:pt x="40" y="151"/>
                </a:cubicBezTo>
                <a:cubicBezTo>
                  <a:pt x="47" y="145"/>
                  <a:pt x="50" y="138"/>
                  <a:pt x="50" y="129"/>
                </a:cubicBezTo>
                <a:cubicBezTo>
                  <a:pt x="50" y="120"/>
                  <a:pt x="47" y="112"/>
                  <a:pt x="40" y="106"/>
                </a:cubicBezTo>
                <a:cubicBezTo>
                  <a:pt x="34" y="100"/>
                  <a:pt x="27" y="97"/>
                  <a:pt x="18" y="97"/>
                </a:cubicBezTo>
                <a:cubicBezTo>
                  <a:pt x="12" y="97"/>
                  <a:pt x="6" y="99"/>
                  <a:pt x="1" y="102"/>
                </a:cubicBezTo>
                <a:lnTo>
                  <a:pt x="3" y="37"/>
                </a:lnTo>
                <a:close/>
              </a:path>
            </a:pathLst>
          </a:custGeom>
          <a:solidFill>
            <a:srgbClr val="44546B"/>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3" name="Freeform 9"/>
          <p:cNvSpPr>
            <a:spLocks/>
          </p:cNvSpPr>
          <p:nvPr/>
        </p:nvSpPr>
        <p:spPr bwMode="auto">
          <a:xfrm>
            <a:off x="6212418" y="2848119"/>
            <a:ext cx="1957917" cy="1242484"/>
          </a:xfrm>
          <a:custGeom>
            <a:avLst/>
            <a:gdLst/>
            <a:ahLst/>
            <a:cxnLst>
              <a:cxn ang="0">
                <a:pos x="13" y="155"/>
              </a:cxn>
              <a:cxn ang="0">
                <a:pos x="45" y="124"/>
              </a:cxn>
              <a:cxn ang="0">
                <a:pos x="0" y="117"/>
              </a:cxn>
              <a:cxn ang="0">
                <a:pos x="34" y="70"/>
              </a:cxn>
              <a:cxn ang="0">
                <a:pos x="15" y="60"/>
              </a:cxn>
              <a:cxn ang="0">
                <a:pos x="6" y="38"/>
              </a:cxn>
              <a:cxn ang="0">
                <a:pos x="15" y="15"/>
              </a:cxn>
              <a:cxn ang="0">
                <a:pos x="38" y="6"/>
              </a:cxn>
              <a:cxn ang="0">
                <a:pos x="60" y="15"/>
              </a:cxn>
              <a:cxn ang="0">
                <a:pos x="66" y="24"/>
              </a:cxn>
              <a:cxn ang="0">
                <a:pos x="83" y="0"/>
              </a:cxn>
              <a:cxn ang="0">
                <a:pos x="318" y="36"/>
              </a:cxn>
              <a:cxn ang="0">
                <a:pos x="151" y="202"/>
              </a:cxn>
              <a:cxn ang="0">
                <a:pos x="129" y="194"/>
              </a:cxn>
              <a:cxn ang="0">
                <a:pos x="136" y="175"/>
              </a:cxn>
              <a:cxn ang="0">
                <a:pos x="126" y="152"/>
              </a:cxn>
              <a:cxn ang="0">
                <a:pos x="104" y="143"/>
              </a:cxn>
              <a:cxn ang="0">
                <a:pos x="81" y="152"/>
              </a:cxn>
              <a:cxn ang="0">
                <a:pos x="72" y="175"/>
              </a:cxn>
              <a:cxn ang="0">
                <a:pos x="72" y="175"/>
              </a:cxn>
              <a:cxn ang="0">
                <a:pos x="13" y="155"/>
              </a:cxn>
            </a:cxnLst>
            <a:rect l="0" t="0" r="r" b="b"/>
            <a:pathLst>
              <a:path w="318" h="202">
                <a:moveTo>
                  <a:pt x="13" y="155"/>
                </a:moveTo>
                <a:cubicBezTo>
                  <a:pt x="45" y="124"/>
                  <a:pt x="45" y="124"/>
                  <a:pt x="45" y="124"/>
                </a:cubicBezTo>
                <a:cubicBezTo>
                  <a:pt x="0" y="117"/>
                  <a:pt x="0" y="117"/>
                  <a:pt x="0" y="117"/>
                </a:cubicBezTo>
                <a:cubicBezTo>
                  <a:pt x="34" y="70"/>
                  <a:pt x="34" y="70"/>
                  <a:pt x="34" y="70"/>
                </a:cubicBezTo>
                <a:cubicBezTo>
                  <a:pt x="27" y="69"/>
                  <a:pt x="21" y="66"/>
                  <a:pt x="15" y="60"/>
                </a:cubicBezTo>
                <a:cubicBezTo>
                  <a:pt x="9" y="54"/>
                  <a:pt x="6" y="47"/>
                  <a:pt x="6" y="38"/>
                </a:cubicBezTo>
                <a:cubicBezTo>
                  <a:pt x="6" y="29"/>
                  <a:pt x="9" y="22"/>
                  <a:pt x="15" y="15"/>
                </a:cubicBezTo>
                <a:cubicBezTo>
                  <a:pt x="22" y="9"/>
                  <a:pt x="29" y="6"/>
                  <a:pt x="38" y="6"/>
                </a:cubicBezTo>
                <a:cubicBezTo>
                  <a:pt x="47" y="6"/>
                  <a:pt x="54" y="9"/>
                  <a:pt x="60" y="15"/>
                </a:cubicBezTo>
                <a:cubicBezTo>
                  <a:pt x="63" y="18"/>
                  <a:pt x="65" y="21"/>
                  <a:pt x="66" y="24"/>
                </a:cubicBezTo>
                <a:cubicBezTo>
                  <a:pt x="83" y="0"/>
                  <a:pt x="83" y="0"/>
                  <a:pt x="83" y="0"/>
                </a:cubicBezTo>
                <a:cubicBezTo>
                  <a:pt x="318" y="36"/>
                  <a:pt x="318" y="36"/>
                  <a:pt x="318" y="36"/>
                </a:cubicBezTo>
                <a:cubicBezTo>
                  <a:pt x="151" y="202"/>
                  <a:pt x="151" y="202"/>
                  <a:pt x="151" y="202"/>
                </a:cubicBezTo>
                <a:cubicBezTo>
                  <a:pt x="129" y="194"/>
                  <a:pt x="129" y="194"/>
                  <a:pt x="129" y="194"/>
                </a:cubicBezTo>
                <a:cubicBezTo>
                  <a:pt x="133" y="189"/>
                  <a:pt x="136" y="182"/>
                  <a:pt x="136" y="175"/>
                </a:cubicBezTo>
                <a:cubicBezTo>
                  <a:pt x="136" y="166"/>
                  <a:pt x="133" y="158"/>
                  <a:pt x="126" y="152"/>
                </a:cubicBezTo>
                <a:cubicBezTo>
                  <a:pt x="120" y="146"/>
                  <a:pt x="113" y="143"/>
                  <a:pt x="104" y="143"/>
                </a:cubicBezTo>
                <a:cubicBezTo>
                  <a:pt x="95" y="143"/>
                  <a:pt x="88" y="146"/>
                  <a:pt x="81" y="152"/>
                </a:cubicBezTo>
                <a:cubicBezTo>
                  <a:pt x="75" y="158"/>
                  <a:pt x="72" y="166"/>
                  <a:pt x="72" y="175"/>
                </a:cubicBezTo>
                <a:cubicBezTo>
                  <a:pt x="72" y="175"/>
                  <a:pt x="72" y="175"/>
                  <a:pt x="72" y="175"/>
                </a:cubicBezTo>
                <a:lnTo>
                  <a:pt x="13" y="155"/>
                </a:lnTo>
                <a:close/>
              </a:path>
            </a:pathLst>
          </a:custGeom>
          <a:solidFill>
            <a:srgbClr val="8397B1"/>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8" name="Group 81"/>
          <p:cNvGrpSpPr/>
          <p:nvPr/>
        </p:nvGrpSpPr>
        <p:grpSpPr>
          <a:xfrm flipV="1">
            <a:off x="2402005" y="5203515"/>
            <a:ext cx="2200749" cy="290343"/>
            <a:chOff x="2181173" y="1459073"/>
            <a:chExt cx="1650562" cy="221445"/>
          </a:xfrm>
        </p:grpSpPr>
        <p:cxnSp>
          <p:nvCxnSpPr>
            <p:cNvPr id="19" name="Straight Connector 18"/>
            <p:cNvCxnSpPr/>
            <p:nvPr/>
          </p:nvCxnSpPr>
          <p:spPr>
            <a:xfrm flipH="1" flipV="1">
              <a:off x="3592681" y="1460250"/>
              <a:ext cx="239054" cy="220268"/>
            </a:xfrm>
            <a:prstGeom prst="line">
              <a:avLst/>
            </a:prstGeom>
            <a:ln w="19050" cap="rnd">
              <a:solidFill>
                <a:srgbClr val="2C3749"/>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2181173" y="1459073"/>
              <a:ext cx="1411510" cy="1177"/>
            </a:xfrm>
            <a:prstGeom prst="line">
              <a:avLst/>
            </a:prstGeom>
            <a:ln w="19050" cap="rnd">
              <a:solidFill>
                <a:srgbClr val="2C3749"/>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37" name="Group 81"/>
          <p:cNvGrpSpPr/>
          <p:nvPr/>
        </p:nvGrpSpPr>
        <p:grpSpPr>
          <a:xfrm flipV="1">
            <a:off x="3125337" y="3800261"/>
            <a:ext cx="1477417" cy="290343"/>
            <a:chOff x="2723672" y="1459073"/>
            <a:chExt cx="1108063" cy="221445"/>
          </a:xfrm>
        </p:grpSpPr>
        <p:cxnSp>
          <p:nvCxnSpPr>
            <p:cNvPr id="38" name="Straight Connector 37"/>
            <p:cNvCxnSpPr/>
            <p:nvPr/>
          </p:nvCxnSpPr>
          <p:spPr>
            <a:xfrm flipH="1" flipV="1">
              <a:off x="3592681" y="1460250"/>
              <a:ext cx="239054" cy="220268"/>
            </a:xfrm>
            <a:prstGeom prst="line">
              <a:avLst/>
            </a:prstGeom>
            <a:ln w="19050" cap="rnd">
              <a:solidFill>
                <a:srgbClr val="62768F"/>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2723672" y="1459073"/>
              <a:ext cx="869012" cy="1177"/>
            </a:xfrm>
            <a:prstGeom prst="line">
              <a:avLst/>
            </a:prstGeom>
            <a:ln w="19050" cap="rnd">
              <a:solidFill>
                <a:srgbClr val="62768F"/>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3" name="Group 81"/>
          <p:cNvGrpSpPr/>
          <p:nvPr/>
        </p:nvGrpSpPr>
        <p:grpSpPr>
          <a:xfrm flipH="1" flipV="1">
            <a:off x="7563332" y="5203515"/>
            <a:ext cx="1287157" cy="290343"/>
            <a:chOff x="2866367" y="1459073"/>
            <a:chExt cx="965368" cy="221445"/>
          </a:xfrm>
        </p:grpSpPr>
        <p:cxnSp>
          <p:nvCxnSpPr>
            <p:cNvPr id="44" name="Straight Connector 43"/>
            <p:cNvCxnSpPr/>
            <p:nvPr/>
          </p:nvCxnSpPr>
          <p:spPr>
            <a:xfrm flipH="1" flipV="1">
              <a:off x="3592681" y="1460250"/>
              <a:ext cx="239054" cy="220268"/>
            </a:xfrm>
            <a:prstGeom prst="line">
              <a:avLst/>
            </a:prstGeom>
            <a:ln w="19050" cap="rnd">
              <a:solidFill>
                <a:srgbClr val="44546B"/>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2866367" y="1459073"/>
              <a:ext cx="726316" cy="1177"/>
            </a:xfrm>
            <a:prstGeom prst="line">
              <a:avLst/>
            </a:prstGeom>
            <a:ln w="19050" cap="rnd">
              <a:solidFill>
                <a:srgbClr val="44546B"/>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6" name="Group 81"/>
          <p:cNvGrpSpPr/>
          <p:nvPr/>
        </p:nvGrpSpPr>
        <p:grpSpPr>
          <a:xfrm flipH="1" flipV="1">
            <a:off x="7563331" y="3800261"/>
            <a:ext cx="1416896" cy="290343"/>
            <a:chOff x="2769063" y="1459073"/>
            <a:chExt cx="1062672" cy="221445"/>
          </a:xfrm>
        </p:grpSpPr>
        <p:cxnSp>
          <p:nvCxnSpPr>
            <p:cNvPr id="47" name="Straight Connector 46"/>
            <p:cNvCxnSpPr/>
            <p:nvPr/>
          </p:nvCxnSpPr>
          <p:spPr>
            <a:xfrm flipH="1" flipV="1">
              <a:off x="3592681" y="1460250"/>
              <a:ext cx="239054" cy="220268"/>
            </a:xfrm>
            <a:prstGeom prst="line">
              <a:avLst/>
            </a:prstGeom>
            <a:ln w="19050" cap="rnd">
              <a:solidFill>
                <a:srgbClr val="8397B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a:off x="2769063" y="1459073"/>
              <a:ext cx="823619" cy="1177"/>
            </a:xfrm>
            <a:prstGeom prst="line">
              <a:avLst/>
            </a:prstGeom>
            <a:ln w="19050" cap="rnd">
              <a:solidFill>
                <a:srgbClr val="8397B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9" name="Group 81"/>
          <p:cNvGrpSpPr/>
          <p:nvPr/>
        </p:nvGrpSpPr>
        <p:grpSpPr>
          <a:xfrm>
            <a:off x="3589723" y="1991054"/>
            <a:ext cx="1971782" cy="290343"/>
            <a:chOff x="2352900" y="1459073"/>
            <a:chExt cx="1478835" cy="221445"/>
          </a:xfrm>
        </p:grpSpPr>
        <p:cxnSp>
          <p:nvCxnSpPr>
            <p:cNvPr id="50" name="Straight Connector 49"/>
            <p:cNvCxnSpPr/>
            <p:nvPr/>
          </p:nvCxnSpPr>
          <p:spPr>
            <a:xfrm flipH="1" flipV="1">
              <a:off x="3592681" y="1460250"/>
              <a:ext cx="239054" cy="220268"/>
            </a:xfrm>
            <a:prstGeom prst="line">
              <a:avLst/>
            </a:prstGeom>
            <a:ln w="19050" cap="rnd">
              <a:solidFill>
                <a:srgbClr val="EF3425"/>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H="1" flipV="1">
              <a:off x="2352900" y="1459073"/>
              <a:ext cx="1234440" cy="0"/>
            </a:xfrm>
            <a:prstGeom prst="line">
              <a:avLst/>
            </a:prstGeom>
            <a:ln w="19050" cap="rnd">
              <a:solidFill>
                <a:srgbClr val="EF3425"/>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7" name="Group 56"/>
          <p:cNvGrpSpPr/>
          <p:nvPr/>
        </p:nvGrpSpPr>
        <p:grpSpPr>
          <a:xfrm>
            <a:off x="3341511" y="258228"/>
            <a:ext cx="5508978" cy="954108"/>
            <a:chOff x="3341511" y="258228"/>
            <a:chExt cx="5508978" cy="954108"/>
          </a:xfrm>
        </p:grpSpPr>
        <p:sp>
          <p:nvSpPr>
            <p:cNvPr id="58" name="TextBox 5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9" name="TextBox 5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1" name="TextBox 60"/>
          <p:cNvSpPr txBox="1"/>
          <p:nvPr/>
        </p:nvSpPr>
        <p:spPr>
          <a:xfrm>
            <a:off x="1257945" y="1856890"/>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TextBox 61"/>
          <p:cNvSpPr txBox="1"/>
          <p:nvPr/>
        </p:nvSpPr>
        <p:spPr>
          <a:xfrm>
            <a:off x="907658" y="3944661"/>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216660" y="534791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2C3749"/>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8778145" y="3944660"/>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8656393" y="533154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6" name="Group 65"/>
          <p:cNvGrpSpPr/>
          <p:nvPr/>
        </p:nvGrpSpPr>
        <p:grpSpPr>
          <a:xfrm>
            <a:off x="5867400" y="2346111"/>
            <a:ext cx="457200" cy="386080"/>
            <a:chOff x="4651375" y="2251075"/>
            <a:chExt cx="381001" cy="361950"/>
          </a:xfrm>
          <a:solidFill>
            <a:schemeClr val="bg1"/>
          </a:solidFill>
          <a:effectLst>
            <a:outerShdw blurRad="50800" dist="38100" dir="2700000" algn="tl" rotWithShape="0">
              <a:prstClr val="black">
                <a:alpha val="40000"/>
              </a:prstClr>
            </a:outerShdw>
          </a:effectLst>
        </p:grpSpPr>
        <p:sp>
          <p:nvSpPr>
            <p:cNvPr id="67"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806512" y="3100335"/>
            <a:ext cx="457200" cy="503434"/>
            <a:chOff x="4843463" y="3076575"/>
            <a:chExt cx="282575" cy="311150"/>
          </a:xfrm>
          <a:solidFill>
            <a:schemeClr val="bg1"/>
          </a:solidFill>
          <a:effectLst>
            <a:outerShdw blurRad="50800" dist="38100" dir="2700000" algn="tl" rotWithShape="0">
              <a:prstClr val="black">
                <a:alpha val="40000"/>
              </a:prstClr>
            </a:outerShdw>
          </a:effectLst>
        </p:grpSpPr>
        <p:sp>
          <p:nvSpPr>
            <p:cNvPr id="77"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a:grpSpLocks noChangeAspect="1"/>
          </p:cNvGrpSpPr>
          <p:nvPr/>
        </p:nvGrpSpPr>
        <p:grpSpPr>
          <a:xfrm>
            <a:off x="6548670" y="4393286"/>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8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0" name="Freeform 107"/>
          <p:cNvSpPr>
            <a:spLocks noChangeAspect="1" noEditPoints="1"/>
          </p:cNvSpPr>
          <p:nvPr/>
        </p:nvSpPr>
        <p:spPr bwMode="auto">
          <a:xfrm>
            <a:off x="5235645" y="4510692"/>
            <a:ext cx="457200" cy="463686"/>
          </a:xfrm>
          <a:custGeom>
            <a:avLst/>
            <a:gdLst/>
            <a:ahLst/>
            <a:cxnLst>
              <a:cxn ang="0">
                <a:pos x="64" y="14"/>
              </a:cxn>
              <a:cxn ang="0">
                <a:pos x="12" y="65"/>
              </a:cxn>
              <a:cxn ang="0">
                <a:pos x="10" y="66"/>
              </a:cxn>
              <a:cxn ang="0">
                <a:pos x="8" y="65"/>
              </a:cxn>
              <a:cxn ang="0">
                <a:pos x="0" y="57"/>
              </a:cxn>
              <a:cxn ang="0">
                <a:pos x="0" y="56"/>
              </a:cxn>
              <a:cxn ang="0">
                <a:pos x="0" y="54"/>
              </a:cxn>
              <a:cxn ang="0">
                <a:pos x="52" y="2"/>
              </a:cxn>
              <a:cxn ang="0">
                <a:pos x="54" y="1"/>
              </a:cxn>
              <a:cxn ang="0">
                <a:pos x="56" y="2"/>
              </a:cxn>
              <a:cxn ang="0">
                <a:pos x="64" y="10"/>
              </a:cxn>
              <a:cxn ang="0">
                <a:pos x="64" y="12"/>
              </a:cxn>
              <a:cxn ang="0">
                <a:pos x="64" y="14"/>
              </a:cxn>
              <a:cxn ang="0">
                <a:pos x="14" y="5"/>
              </a:cxn>
              <a:cxn ang="0">
                <a:pos x="10" y="7"/>
              </a:cxn>
              <a:cxn ang="0">
                <a:pos x="9" y="11"/>
              </a:cxn>
              <a:cxn ang="0">
                <a:pos x="8" y="7"/>
              </a:cxn>
              <a:cxn ang="0">
                <a:pos x="4" y="5"/>
              </a:cxn>
              <a:cxn ang="0">
                <a:pos x="8" y="4"/>
              </a:cxn>
              <a:cxn ang="0">
                <a:pos x="9" y="0"/>
              </a:cxn>
              <a:cxn ang="0">
                <a:pos x="10" y="4"/>
              </a:cxn>
              <a:cxn ang="0">
                <a:pos x="14" y="5"/>
              </a:cxn>
              <a:cxn ang="0">
                <a:pos x="32" y="13"/>
              </a:cxn>
              <a:cxn ang="0">
                <a:pos x="24" y="16"/>
              </a:cxn>
              <a:cxn ang="0">
                <a:pos x="22" y="23"/>
              </a:cxn>
              <a:cxn ang="0">
                <a:pos x="19" y="16"/>
              </a:cxn>
              <a:cxn ang="0">
                <a:pos x="11" y="13"/>
              </a:cxn>
              <a:cxn ang="0">
                <a:pos x="19" y="11"/>
              </a:cxn>
              <a:cxn ang="0">
                <a:pos x="22" y="3"/>
              </a:cxn>
              <a:cxn ang="0">
                <a:pos x="24" y="11"/>
              </a:cxn>
              <a:cxn ang="0">
                <a:pos x="32" y="13"/>
              </a:cxn>
              <a:cxn ang="0">
                <a:pos x="40" y="5"/>
              </a:cxn>
              <a:cxn ang="0">
                <a:pos x="36" y="7"/>
              </a:cxn>
              <a:cxn ang="0">
                <a:pos x="34" y="11"/>
              </a:cxn>
              <a:cxn ang="0">
                <a:pos x="33" y="7"/>
              </a:cxn>
              <a:cxn ang="0">
                <a:pos x="29" y="5"/>
              </a:cxn>
              <a:cxn ang="0">
                <a:pos x="33" y="4"/>
              </a:cxn>
              <a:cxn ang="0">
                <a:pos x="34" y="0"/>
              </a:cxn>
              <a:cxn ang="0">
                <a:pos x="36" y="4"/>
              </a:cxn>
              <a:cxn ang="0">
                <a:pos x="40" y="5"/>
              </a:cxn>
              <a:cxn ang="0">
                <a:pos x="58" y="12"/>
              </a:cxn>
              <a:cxn ang="0">
                <a:pos x="54" y="8"/>
              </a:cxn>
              <a:cxn ang="0">
                <a:pos x="42" y="19"/>
              </a:cxn>
              <a:cxn ang="0">
                <a:pos x="46" y="24"/>
              </a:cxn>
              <a:cxn ang="0">
                <a:pos x="58" y="12"/>
              </a:cxn>
              <a:cxn ang="0">
                <a:pos x="65" y="31"/>
              </a:cxn>
              <a:cxn ang="0">
                <a:pos x="61" y="32"/>
              </a:cxn>
              <a:cxn ang="0">
                <a:pos x="60" y="36"/>
              </a:cxn>
              <a:cxn ang="0">
                <a:pos x="59" y="32"/>
              </a:cxn>
              <a:cxn ang="0">
                <a:pos x="55" y="31"/>
              </a:cxn>
              <a:cxn ang="0">
                <a:pos x="59" y="30"/>
              </a:cxn>
              <a:cxn ang="0">
                <a:pos x="60" y="26"/>
              </a:cxn>
              <a:cxn ang="0">
                <a:pos x="61" y="30"/>
              </a:cxn>
              <a:cxn ang="0">
                <a:pos x="65" y="31"/>
              </a:cxn>
            </a:cxnLst>
            <a:rect l="0" t="0" r="r" b="b"/>
            <a:pathLst>
              <a:path w="65" h="66">
                <a:moveTo>
                  <a:pt x="64" y="14"/>
                </a:moveTo>
                <a:cubicBezTo>
                  <a:pt x="12" y="65"/>
                  <a:pt x="12" y="65"/>
                  <a:pt x="12" y="65"/>
                </a:cubicBezTo>
                <a:cubicBezTo>
                  <a:pt x="11" y="66"/>
                  <a:pt x="11" y="66"/>
                  <a:pt x="10" y="66"/>
                </a:cubicBezTo>
                <a:cubicBezTo>
                  <a:pt x="9" y="66"/>
                  <a:pt x="9" y="66"/>
                  <a:pt x="8" y="65"/>
                </a:cubicBezTo>
                <a:cubicBezTo>
                  <a:pt x="0" y="57"/>
                  <a:pt x="0" y="57"/>
                  <a:pt x="0" y="57"/>
                </a:cubicBezTo>
                <a:cubicBezTo>
                  <a:pt x="0" y="57"/>
                  <a:pt x="0" y="56"/>
                  <a:pt x="0" y="56"/>
                </a:cubicBezTo>
                <a:cubicBezTo>
                  <a:pt x="0" y="55"/>
                  <a:pt x="0" y="54"/>
                  <a:pt x="0" y="54"/>
                </a:cubicBezTo>
                <a:cubicBezTo>
                  <a:pt x="52" y="2"/>
                  <a:pt x="52" y="2"/>
                  <a:pt x="52" y="2"/>
                </a:cubicBezTo>
                <a:cubicBezTo>
                  <a:pt x="52" y="2"/>
                  <a:pt x="53" y="1"/>
                  <a:pt x="54" y="1"/>
                </a:cubicBezTo>
                <a:cubicBezTo>
                  <a:pt x="54" y="1"/>
                  <a:pt x="55" y="2"/>
                  <a:pt x="56" y="2"/>
                </a:cubicBezTo>
                <a:cubicBezTo>
                  <a:pt x="64" y="10"/>
                  <a:pt x="64" y="10"/>
                  <a:pt x="64" y="10"/>
                </a:cubicBezTo>
                <a:cubicBezTo>
                  <a:pt x="64" y="11"/>
                  <a:pt x="64" y="11"/>
                  <a:pt x="64" y="12"/>
                </a:cubicBezTo>
                <a:cubicBezTo>
                  <a:pt x="64" y="13"/>
                  <a:pt x="64" y="13"/>
                  <a:pt x="64" y="14"/>
                </a:cubicBezTo>
                <a:close/>
                <a:moveTo>
                  <a:pt x="14" y="5"/>
                </a:moveTo>
                <a:cubicBezTo>
                  <a:pt x="10" y="7"/>
                  <a:pt x="10" y="7"/>
                  <a:pt x="10" y="7"/>
                </a:cubicBezTo>
                <a:cubicBezTo>
                  <a:pt x="9" y="11"/>
                  <a:pt x="9" y="11"/>
                  <a:pt x="9" y="11"/>
                </a:cubicBezTo>
                <a:cubicBezTo>
                  <a:pt x="8" y="7"/>
                  <a:pt x="8" y="7"/>
                  <a:pt x="8" y="7"/>
                </a:cubicBezTo>
                <a:cubicBezTo>
                  <a:pt x="4" y="5"/>
                  <a:pt x="4" y="5"/>
                  <a:pt x="4" y="5"/>
                </a:cubicBezTo>
                <a:cubicBezTo>
                  <a:pt x="8" y="4"/>
                  <a:pt x="8" y="4"/>
                  <a:pt x="8" y="4"/>
                </a:cubicBezTo>
                <a:cubicBezTo>
                  <a:pt x="9" y="0"/>
                  <a:pt x="9" y="0"/>
                  <a:pt x="9" y="0"/>
                </a:cubicBezTo>
                <a:cubicBezTo>
                  <a:pt x="10" y="4"/>
                  <a:pt x="10" y="4"/>
                  <a:pt x="10" y="4"/>
                </a:cubicBezTo>
                <a:lnTo>
                  <a:pt x="14" y="5"/>
                </a:lnTo>
                <a:close/>
                <a:moveTo>
                  <a:pt x="32" y="13"/>
                </a:moveTo>
                <a:cubicBezTo>
                  <a:pt x="24" y="16"/>
                  <a:pt x="24" y="16"/>
                  <a:pt x="24" y="16"/>
                </a:cubicBezTo>
                <a:cubicBezTo>
                  <a:pt x="22" y="23"/>
                  <a:pt x="22" y="23"/>
                  <a:pt x="22" y="23"/>
                </a:cubicBezTo>
                <a:cubicBezTo>
                  <a:pt x="19" y="16"/>
                  <a:pt x="19" y="16"/>
                  <a:pt x="19" y="16"/>
                </a:cubicBezTo>
                <a:cubicBezTo>
                  <a:pt x="11" y="13"/>
                  <a:pt x="11" y="13"/>
                  <a:pt x="11" y="13"/>
                </a:cubicBezTo>
                <a:cubicBezTo>
                  <a:pt x="19" y="11"/>
                  <a:pt x="19" y="11"/>
                  <a:pt x="19" y="11"/>
                </a:cubicBezTo>
                <a:cubicBezTo>
                  <a:pt x="22" y="3"/>
                  <a:pt x="22" y="3"/>
                  <a:pt x="22" y="3"/>
                </a:cubicBezTo>
                <a:cubicBezTo>
                  <a:pt x="24" y="11"/>
                  <a:pt x="24" y="11"/>
                  <a:pt x="24" y="11"/>
                </a:cubicBezTo>
                <a:lnTo>
                  <a:pt x="32" y="13"/>
                </a:lnTo>
                <a:close/>
                <a:moveTo>
                  <a:pt x="40" y="5"/>
                </a:moveTo>
                <a:cubicBezTo>
                  <a:pt x="36" y="7"/>
                  <a:pt x="36" y="7"/>
                  <a:pt x="36" y="7"/>
                </a:cubicBezTo>
                <a:cubicBezTo>
                  <a:pt x="34" y="11"/>
                  <a:pt x="34" y="11"/>
                  <a:pt x="34" y="11"/>
                </a:cubicBezTo>
                <a:cubicBezTo>
                  <a:pt x="33" y="7"/>
                  <a:pt x="33" y="7"/>
                  <a:pt x="33" y="7"/>
                </a:cubicBezTo>
                <a:cubicBezTo>
                  <a:pt x="29" y="5"/>
                  <a:pt x="29" y="5"/>
                  <a:pt x="29" y="5"/>
                </a:cubicBezTo>
                <a:cubicBezTo>
                  <a:pt x="33" y="4"/>
                  <a:pt x="33" y="4"/>
                  <a:pt x="33" y="4"/>
                </a:cubicBezTo>
                <a:cubicBezTo>
                  <a:pt x="34" y="0"/>
                  <a:pt x="34" y="0"/>
                  <a:pt x="34" y="0"/>
                </a:cubicBezTo>
                <a:cubicBezTo>
                  <a:pt x="36" y="4"/>
                  <a:pt x="36" y="4"/>
                  <a:pt x="36" y="4"/>
                </a:cubicBezTo>
                <a:lnTo>
                  <a:pt x="40" y="5"/>
                </a:lnTo>
                <a:close/>
                <a:moveTo>
                  <a:pt x="58" y="12"/>
                </a:moveTo>
                <a:cubicBezTo>
                  <a:pt x="54" y="8"/>
                  <a:pt x="54" y="8"/>
                  <a:pt x="54" y="8"/>
                </a:cubicBezTo>
                <a:cubicBezTo>
                  <a:pt x="42" y="19"/>
                  <a:pt x="42" y="19"/>
                  <a:pt x="42" y="19"/>
                </a:cubicBezTo>
                <a:cubicBezTo>
                  <a:pt x="46" y="24"/>
                  <a:pt x="46" y="24"/>
                  <a:pt x="46" y="24"/>
                </a:cubicBezTo>
                <a:lnTo>
                  <a:pt x="58" y="12"/>
                </a:lnTo>
                <a:close/>
                <a:moveTo>
                  <a:pt x="65" y="31"/>
                </a:moveTo>
                <a:cubicBezTo>
                  <a:pt x="61" y="32"/>
                  <a:pt x="61" y="32"/>
                  <a:pt x="61" y="32"/>
                </a:cubicBezTo>
                <a:cubicBezTo>
                  <a:pt x="60" y="36"/>
                  <a:pt x="60" y="36"/>
                  <a:pt x="60" y="36"/>
                </a:cubicBezTo>
                <a:cubicBezTo>
                  <a:pt x="59" y="32"/>
                  <a:pt x="59" y="32"/>
                  <a:pt x="59" y="32"/>
                </a:cubicBezTo>
                <a:cubicBezTo>
                  <a:pt x="55" y="31"/>
                  <a:pt x="55" y="31"/>
                  <a:pt x="55" y="31"/>
                </a:cubicBezTo>
                <a:cubicBezTo>
                  <a:pt x="59" y="30"/>
                  <a:pt x="59" y="30"/>
                  <a:pt x="59" y="30"/>
                </a:cubicBezTo>
                <a:cubicBezTo>
                  <a:pt x="60" y="26"/>
                  <a:pt x="60" y="26"/>
                  <a:pt x="60" y="26"/>
                </a:cubicBezTo>
                <a:cubicBezTo>
                  <a:pt x="61" y="30"/>
                  <a:pt x="61" y="30"/>
                  <a:pt x="61" y="30"/>
                </a:cubicBezTo>
                <a:lnTo>
                  <a:pt x="65"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01"/>
          <p:cNvSpPr>
            <a:spLocks noChangeAspect="1" noEditPoints="1"/>
          </p:cNvSpPr>
          <p:nvPr/>
        </p:nvSpPr>
        <p:spPr bwMode="auto">
          <a:xfrm>
            <a:off x="4660754" y="3197574"/>
            <a:ext cx="548640" cy="507585"/>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812898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750"/>
                                        <p:tgtEl>
                                          <p:spTgt spid="57"/>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6149"/>
                                        </p:tgtEl>
                                        <p:attrNameLst>
                                          <p:attrName>style.visibility</p:attrName>
                                        </p:attrNameLst>
                                      </p:cBhvr>
                                      <p:to>
                                        <p:strVal val="visible"/>
                                      </p:to>
                                    </p:set>
                                    <p:anim calcmode="lin" valueType="num">
                                      <p:cBhvr>
                                        <p:cTn id="11" dur="500" fill="hold"/>
                                        <p:tgtEl>
                                          <p:spTgt spid="6149"/>
                                        </p:tgtEl>
                                        <p:attrNameLst>
                                          <p:attrName>ppt_w</p:attrName>
                                        </p:attrNameLst>
                                      </p:cBhvr>
                                      <p:tavLst>
                                        <p:tav tm="0">
                                          <p:val>
                                            <p:fltVal val="0"/>
                                          </p:val>
                                        </p:tav>
                                        <p:tav tm="100000">
                                          <p:val>
                                            <p:strVal val="#ppt_w"/>
                                          </p:val>
                                        </p:tav>
                                      </p:tavLst>
                                    </p:anim>
                                    <p:anim calcmode="lin" valueType="num">
                                      <p:cBhvr>
                                        <p:cTn id="12" dur="500" fill="hold"/>
                                        <p:tgtEl>
                                          <p:spTgt spid="6149"/>
                                        </p:tgtEl>
                                        <p:attrNameLst>
                                          <p:attrName>ppt_h</p:attrName>
                                        </p:attrNameLst>
                                      </p:cBhvr>
                                      <p:tavLst>
                                        <p:tav tm="0">
                                          <p:val>
                                            <p:fltVal val="0"/>
                                          </p:val>
                                        </p:tav>
                                        <p:tav tm="100000">
                                          <p:val>
                                            <p:strVal val="#ppt_h"/>
                                          </p:val>
                                        </p:tav>
                                      </p:tavLst>
                                    </p:anim>
                                    <p:animEffect transition="in" filter="fade">
                                      <p:cBhvr>
                                        <p:cTn id="13" dur="500"/>
                                        <p:tgtEl>
                                          <p:spTgt spid="6149"/>
                                        </p:tgtEl>
                                      </p:cBhvr>
                                    </p:animEffect>
                                    <p:anim calcmode="lin" valueType="num">
                                      <p:cBhvr>
                                        <p:cTn id="14" dur="500" fill="hold"/>
                                        <p:tgtEl>
                                          <p:spTgt spid="6149"/>
                                        </p:tgtEl>
                                        <p:attrNameLst>
                                          <p:attrName>ppt_x</p:attrName>
                                        </p:attrNameLst>
                                      </p:cBhvr>
                                      <p:tavLst>
                                        <p:tav tm="0">
                                          <p:val>
                                            <p:fltVal val="0.5"/>
                                          </p:val>
                                        </p:tav>
                                        <p:tav tm="100000">
                                          <p:val>
                                            <p:strVal val="#ppt_x"/>
                                          </p:val>
                                        </p:tav>
                                      </p:tavLst>
                                    </p:anim>
                                    <p:anim calcmode="lin" valueType="num">
                                      <p:cBhvr>
                                        <p:cTn id="15" dur="500" fill="hold"/>
                                        <p:tgtEl>
                                          <p:spTgt spid="61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6153"/>
                                        </p:tgtEl>
                                        <p:attrNameLst>
                                          <p:attrName>style.visibility</p:attrName>
                                        </p:attrNameLst>
                                      </p:cBhvr>
                                      <p:to>
                                        <p:strVal val="visible"/>
                                      </p:to>
                                    </p:set>
                                    <p:anim calcmode="lin" valueType="num">
                                      <p:cBhvr>
                                        <p:cTn id="19" dur="500" fill="hold"/>
                                        <p:tgtEl>
                                          <p:spTgt spid="6153"/>
                                        </p:tgtEl>
                                        <p:attrNameLst>
                                          <p:attrName>ppt_w</p:attrName>
                                        </p:attrNameLst>
                                      </p:cBhvr>
                                      <p:tavLst>
                                        <p:tav tm="0">
                                          <p:val>
                                            <p:fltVal val="0"/>
                                          </p:val>
                                        </p:tav>
                                        <p:tav tm="100000">
                                          <p:val>
                                            <p:strVal val="#ppt_w"/>
                                          </p:val>
                                        </p:tav>
                                      </p:tavLst>
                                    </p:anim>
                                    <p:anim calcmode="lin" valueType="num">
                                      <p:cBhvr>
                                        <p:cTn id="20" dur="500" fill="hold"/>
                                        <p:tgtEl>
                                          <p:spTgt spid="6153"/>
                                        </p:tgtEl>
                                        <p:attrNameLst>
                                          <p:attrName>ppt_h</p:attrName>
                                        </p:attrNameLst>
                                      </p:cBhvr>
                                      <p:tavLst>
                                        <p:tav tm="0">
                                          <p:val>
                                            <p:fltVal val="0"/>
                                          </p:val>
                                        </p:tav>
                                        <p:tav tm="100000">
                                          <p:val>
                                            <p:strVal val="#ppt_h"/>
                                          </p:val>
                                        </p:tav>
                                      </p:tavLst>
                                    </p:anim>
                                    <p:animEffect transition="in" filter="fade">
                                      <p:cBhvr>
                                        <p:cTn id="21" dur="500"/>
                                        <p:tgtEl>
                                          <p:spTgt spid="6153"/>
                                        </p:tgtEl>
                                      </p:cBhvr>
                                    </p:animEffect>
                                    <p:anim calcmode="lin" valueType="num">
                                      <p:cBhvr>
                                        <p:cTn id="22" dur="500" fill="hold"/>
                                        <p:tgtEl>
                                          <p:spTgt spid="6153"/>
                                        </p:tgtEl>
                                        <p:attrNameLst>
                                          <p:attrName>ppt_x</p:attrName>
                                        </p:attrNameLst>
                                      </p:cBhvr>
                                      <p:tavLst>
                                        <p:tav tm="0">
                                          <p:val>
                                            <p:fltVal val="0.5"/>
                                          </p:val>
                                        </p:tav>
                                        <p:tav tm="100000">
                                          <p:val>
                                            <p:strVal val="#ppt_x"/>
                                          </p:val>
                                        </p:tav>
                                      </p:tavLst>
                                    </p:anim>
                                    <p:anim calcmode="lin" valueType="num">
                                      <p:cBhvr>
                                        <p:cTn id="23" dur="500" fill="hold"/>
                                        <p:tgtEl>
                                          <p:spTgt spid="615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6152"/>
                                        </p:tgtEl>
                                        <p:attrNameLst>
                                          <p:attrName>style.visibility</p:attrName>
                                        </p:attrNameLst>
                                      </p:cBhvr>
                                      <p:to>
                                        <p:strVal val="visible"/>
                                      </p:to>
                                    </p:set>
                                    <p:anim calcmode="lin" valueType="num">
                                      <p:cBhvr>
                                        <p:cTn id="27" dur="500" fill="hold"/>
                                        <p:tgtEl>
                                          <p:spTgt spid="6152"/>
                                        </p:tgtEl>
                                        <p:attrNameLst>
                                          <p:attrName>ppt_w</p:attrName>
                                        </p:attrNameLst>
                                      </p:cBhvr>
                                      <p:tavLst>
                                        <p:tav tm="0">
                                          <p:val>
                                            <p:fltVal val="0"/>
                                          </p:val>
                                        </p:tav>
                                        <p:tav tm="100000">
                                          <p:val>
                                            <p:strVal val="#ppt_w"/>
                                          </p:val>
                                        </p:tav>
                                      </p:tavLst>
                                    </p:anim>
                                    <p:anim calcmode="lin" valueType="num">
                                      <p:cBhvr>
                                        <p:cTn id="28" dur="500" fill="hold"/>
                                        <p:tgtEl>
                                          <p:spTgt spid="6152"/>
                                        </p:tgtEl>
                                        <p:attrNameLst>
                                          <p:attrName>ppt_h</p:attrName>
                                        </p:attrNameLst>
                                      </p:cBhvr>
                                      <p:tavLst>
                                        <p:tav tm="0">
                                          <p:val>
                                            <p:fltVal val="0"/>
                                          </p:val>
                                        </p:tav>
                                        <p:tav tm="100000">
                                          <p:val>
                                            <p:strVal val="#ppt_h"/>
                                          </p:val>
                                        </p:tav>
                                      </p:tavLst>
                                    </p:anim>
                                    <p:animEffect transition="in" filter="fade">
                                      <p:cBhvr>
                                        <p:cTn id="29" dur="500"/>
                                        <p:tgtEl>
                                          <p:spTgt spid="6152"/>
                                        </p:tgtEl>
                                      </p:cBhvr>
                                    </p:animEffect>
                                    <p:anim calcmode="lin" valueType="num">
                                      <p:cBhvr>
                                        <p:cTn id="30" dur="500" fill="hold"/>
                                        <p:tgtEl>
                                          <p:spTgt spid="6152"/>
                                        </p:tgtEl>
                                        <p:attrNameLst>
                                          <p:attrName>ppt_x</p:attrName>
                                        </p:attrNameLst>
                                      </p:cBhvr>
                                      <p:tavLst>
                                        <p:tav tm="0">
                                          <p:val>
                                            <p:fltVal val="0.5"/>
                                          </p:val>
                                        </p:tav>
                                        <p:tav tm="100000">
                                          <p:val>
                                            <p:strVal val="#ppt_x"/>
                                          </p:val>
                                        </p:tav>
                                      </p:tavLst>
                                    </p:anim>
                                    <p:anim calcmode="lin" valueType="num">
                                      <p:cBhvr>
                                        <p:cTn id="31" dur="500" fill="hold"/>
                                        <p:tgtEl>
                                          <p:spTgt spid="6152"/>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6151"/>
                                        </p:tgtEl>
                                        <p:attrNameLst>
                                          <p:attrName>style.visibility</p:attrName>
                                        </p:attrNameLst>
                                      </p:cBhvr>
                                      <p:to>
                                        <p:strVal val="visible"/>
                                      </p:to>
                                    </p:set>
                                    <p:anim calcmode="lin" valueType="num">
                                      <p:cBhvr>
                                        <p:cTn id="35" dur="500" fill="hold"/>
                                        <p:tgtEl>
                                          <p:spTgt spid="6151"/>
                                        </p:tgtEl>
                                        <p:attrNameLst>
                                          <p:attrName>ppt_w</p:attrName>
                                        </p:attrNameLst>
                                      </p:cBhvr>
                                      <p:tavLst>
                                        <p:tav tm="0">
                                          <p:val>
                                            <p:fltVal val="0"/>
                                          </p:val>
                                        </p:tav>
                                        <p:tav tm="100000">
                                          <p:val>
                                            <p:strVal val="#ppt_w"/>
                                          </p:val>
                                        </p:tav>
                                      </p:tavLst>
                                    </p:anim>
                                    <p:anim calcmode="lin" valueType="num">
                                      <p:cBhvr>
                                        <p:cTn id="36" dur="500" fill="hold"/>
                                        <p:tgtEl>
                                          <p:spTgt spid="6151"/>
                                        </p:tgtEl>
                                        <p:attrNameLst>
                                          <p:attrName>ppt_h</p:attrName>
                                        </p:attrNameLst>
                                      </p:cBhvr>
                                      <p:tavLst>
                                        <p:tav tm="0">
                                          <p:val>
                                            <p:fltVal val="0"/>
                                          </p:val>
                                        </p:tav>
                                        <p:tav tm="100000">
                                          <p:val>
                                            <p:strVal val="#ppt_h"/>
                                          </p:val>
                                        </p:tav>
                                      </p:tavLst>
                                    </p:anim>
                                    <p:animEffect transition="in" filter="fade">
                                      <p:cBhvr>
                                        <p:cTn id="37" dur="500"/>
                                        <p:tgtEl>
                                          <p:spTgt spid="6151"/>
                                        </p:tgtEl>
                                      </p:cBhvr>
                                    </p:animEffect>
                                    <p:anim calcmode="lin" valueType="num">
                                      <p:cBhvr>
                                        <p:cTn id="38" dur="500" fill="hold"/>
                                        <p:tgtEl>
                                          <p:spTgt spid="6151"/>
                                        </p:tgtEl>
                                        <p:attrNameLst>
                                          <p:attrName>ppt_x</p:attrName>
                                        </p:attrNameLst>
                                      </p:cBhvr>
                                      <p:tavLst>
                                        <p:tav tm="0">
                                          <p:val>
                                            <p:fltVal val="0.5"/>
                                          </p:val>
                                        </p:tav>
                                        <p:tav tm="100000">
                                          <p:val>
                                            <p:strVal val="#ppt_x"/>
                                          </p:val>
                                        </p:tav>
                                      </p:tavLst>
                                    </p:anim>
                                    <p:anim calcmode="lin" valueType="num">
                                      <p:cBhvr>
                                        <p:cTn id="39" dur="500" fill="hold"/>
                                        <p:tgtEl>
                                          <p:spTgt spid="6151"/>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grpId="0" nodeType="afterEffect">
                                  <p:stCondLst>
                                    <p:cond delay="0"/>
                                  </p:stCondLst>
                                  <p:childTnLst>
                                    <p:set>
                                      <p:cBhvr>
                                        <p:cTn id="42" dur="1" fill="hold">
                                          <p:stCondLst>
                                            <p:cond delay="0"/>
                                          </p:stCondLst>
                                        </p:cTn>
                                        <p:tgtEl>
                                          <p:spTgt spid="6150"/>
                                        </p:tgtEl>
                                        <p:attrNameLst>
                                          <p:attrName>style.visibility</p:attrName>
                                        </p:attrNameLst>
                                      </p:cBhvr>
                                      <p:to>
                                        <p:strVal val="visible"/>
                                      </p:to>
                                    </p:set>
                                    <p:anim calcmode="lin" valueType="num">
                                      <p:cBhvr>
                                        <p:cTn id="43" dur="500" fill="hold"/>
                                        <p:tgtEl>
                                          <p:spTgt spid="6150"/>
                                        </p:tgtEl>
                                        <p:attrNameLst>
                                          <p:attrName>ppt_w</p:attrName>
                                        </p:attrNameLst>
                                      </p:cBhvr>
                                      <p:tavLst>
                                        <p:tav tm="0">
                                          <p:val>
                                            <p:fltVal val="0"/>
                                          </p:val>
                                        </p:tav>
                                        <p:tav tm="100000">
                                          <p:val>
                                            <p:strVal val="#ppt_w"/>
                                          </p:val>
                                        </p:tav>
                                      </p:tavLst>
                                    </p:anim>
                                    <p:anim calcmode="lin" valueType="num">
                                      <p:cBhvr>
                                        <p:cTn id="44" dur="500" fill="hold"/>
                                        <p:tgtEl>
                                          <p:spTgt spid="6150"/>
                                        </p:tgtEl>
                                        <p:attrNameLst>
                                          <p:attrName>ppt_h</p:attrName>
                                        </p:attrNameLst>
                                      </p:cBhvr>
                                      <p:tavLst>
                                        <p:tav tm="0">
                                          <p:val>
                                            <p:fltVal val="0"/>
                                          </p:val>
                                        </p:tav>
                                        <p:tav tm="100000">
                                          <p:val>
                                            <p:strVal val="#ppt_h"/>
                                          </p:val>
                                        </p:tav>
                                      </p:tavLst>
                                    </p:anim>
                                    <p:animEffect transition="in" filter="fade">
                                      <p:cBhvr>
                                        <p:cTn id="45" dur="500"/>
                                        <p:tgtEl>
                                          <p:spTgt spid="6150"/>
                                        </p:tgtEl>
                                      </p:cBhvr>
                                    </p:animEffect>
                                    <p:anim calcmode="lin" valueType="num">
                                      <p:cBhvr>
                                        <p:cTn id="46" dur="500" fill="hold"/>
                                        <p:tgtEl>
                                          <p:spTgt spid="6150"/>
                                        </p:tgtEl>
                                        <p:attrNameLst>
                                          <p:attrName>ppt_x</p:attrName>
                                        </p:attrNameLst>
                                      </p:cBhvr>
                                      <p:tavLst>
                                        <p:tav tm="0">
                                          <p:val>
                                            <p:fltVal val="0.5"/>
                                          </p:val>
                                        </p:tav>
                                        <p:tav tm="100000">
                                          <p:val>
                                            <p:strVal val="#ppt_x"/>
                                          </p:val>
                                        </p:tav>
                                      </p:tavLst>
                                    </p:anim>
                                    <p:anim calcmode="lin" valueType="num">
                                      <p:cBhvr>
                                        <p:cTn id="47" dur="500" fill="hold"/>
                                        <p:tgtEl>
                                          <p:spTgt spid="6150"/>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16" fill="hold" nodeType="afterEffect">
                                  <p:stCondLst>
                                    <p:cond delay="0"/>
                                  </p:stCondLst>
                                  <p:childTnLst>
                                    <p:set>
                                      <p:cBhvr>
                                        <p:cTn id="50" dur="1" fill="hold">
                                          <p:stCondLst>
                                            <p:cond delay="0"/>
                                          </p:stCondLst>
                                        </p:cTn>
                                        <p:tgtEl>
                                          <p:spTgt spid="66"/>
                                        </p:tgtEl>
                                        <p:attrNameLst>
                                          <p:attrName>style.visibility</p:attrName>
                                        </p:attrNameLst>
                                      </p:cBhvr>
                                      <p:to>
                                        <p:strVal val="visible"/>
                                      </p:to>
                                    </p:set>
                                    <p:anim calcmode="lin" valueType="num">
                                      <p:cBhvr>
                                        <p:cTn id="51" dur="500" fill="hold"/>
                                        <p:tgtEl>
                                          <p:spTgt spid="66"/>
                                        </p:tgtEl>
                                        <p:attrNameLst>
                                          <p:attrName>ppt_w</p:attrName>
                                        </p:attrNameLst>
                                      </p:cBhvr>
                                      <p:tavLst>
                                        <p:tav tm="0">
                                          <p:val>
                                            <p:fltVal val="0"/>
                                          </p:val>
                                        </p:tav>
                                        <p:tav tm="100000">
                                          <p:val>
                                            <p:strVal val="#ppt_w"/>
                                          </p:val>
                                        </p:tav>
                                      </p:tavLst>
                                    </p:anim>
                                    <p:anim calcmode="lin" valueType="num">
                                      <p:cBhvr>
                                        <p:cTn id="52" dur="500" fill="hold"/>
                                        <p:tgtEl>
                                          <p:spTgt spid="66"/>
                                        </p:tgtEl>
                                        <p:attrNameLst>
                                          <p:attrName>ppt_h</p:attrName>
                                        </p:attrNameLst>
                                      </p:cBhvr>
                                      <p:tavLst>
                                        <p:tav tm="0">
                                          <p:val>
                                            <p:fltVal val="0"/>
                                          </p:val>
                                        </p:tav>
                                        <p:tav tm="100000">
                                          <p:val>
                                            <p:strVal val="#ppt_h"/>
                                          </p:val>
                                        </p:tav>
                                      </p:tavLst>
                                    </p:anim>
                                    <p:animEffect transition="in" filter="fade">
                                      <p:cBhvr>
                                        <p:cTn id="53" dur="500"/>
                                        <p:tgtEl>
                                          <p:spTgt spid="66"/>
                                        </p:tgtEl>
                                      </p:cBhvr>
                                    </p:animEffect>
                                  </p:childTnLst>
                                </p:cTn>
                              </p:par>
                            </p:childTnLst>
                          </p:cTn>
                        </p:par>
                        <p:par>
                          <p:cTn id="54" fill="hold">
                            <p:stCondLst>
                              <p:cond delay="3750"/>
                            </p:stCondLst>
                            <p:childTnLst>
                              <p:par>
                                <p:cTn id="55" presetID="22" presetClass="entr" presetSubtype="2" fill="hold" nodeType="afterEffect">
                                  <p:stCondLst>
                                    <p:cond delay="0"/>
                                  </p:stCondLst>
                                  <p:childTnLst>
                                    <p:set>
                                      <p:cBhvr>
                                        <p:cTn id="56" dur="1" fill="hold">
                                          <p:stCondLst>
                                            <p:cond delay="0"/>
                                          </p:stCondLst>
                                        </p:cTn>
                                        <p:tgtEl>
                                          <p:spTgt spid="49"/>
                                        </p:tgtEl>
                                        <p:attrNameLst>
                                          <p:attrName>style.visibility</p:attrName>
                                        </p:attrNameLst>
                                      </p:cBhvr>
                                      <p:to>
                                        <p:strVal val="visible"/>
                                      </p:to>
                                    </p:set>
                                    <p:animEffect transition="in" filter="wipe(right)">
                                      <p:cBhvr>
                                        <p:cTn id="57" dur="500"/>
                                        <p:tgtEl>
                                          <p:spTgt spid="49"/>
                                        </p:tgtEl>
                                      </p:cBhvr>
                                    </p:animEffect>
                                  </p:childTnLst>
                                </p:cTn>
                              </p:par>
                            </p:childTnLst>
                          </p:cTn>
                        </p:par>
                        <p:par>
                          <p:cTn id="58" fill="hold">
                            <p:stCondLst>
                              <p:cond delay="4250"/>
                            </p:stCondLst>
                            <p:childTnLst>
                              <p:par>
                                <p:cTn id="59" presetID="42"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1000" fill="hold"/>
                                        <p:tgtEl>
                                          <p:spTgt spid="61"/>
                                        </p:tgtEl>
                                        <p:attrNameLst>
                                          <p:attrName>ppt_y</p:attrName>
                                        </p:attrNameLst>
                                      </p:cBhvr>
                                      <p:tavLst>
                                        <p:tav tm="0">
                                          <p:val>
                                            <p:strVal val="#ppt_y+.1"/>
                                          </p:val>
                                        </p:tav>
                                        <p:tav tm="100000">
                                          <p:val>
                                            <p:strVal val="#ppt_y"/>
                                          </p:val>
                                        </p:tav>
                                      </p:tavLst>
                                    </p:anim>
                                  </p:childTnLst>
                                </p:cTn>
                              </p:par>
                            </p:childTnLst>
                          </p:cTn>
                        </p:par>
                        <p:par>
                          <p:cTn id="64" fill="hold">
                            <p:stCondLst>
                              <p:cond delay="5250"/>
                            </p:stCondLst>
                            <p:childTnLst>
                              <p:par>
                                <p:cTn id="65" presetID="53" presetClass="entr" presetSubtype="16" fill="hold" nodeType="afterEffect">
                                  <p:stCondLst>
                                    <p:cond delay="0"/>
                                  </p:stCondLst>
                                  <p:childTnLst>
                                    <p:set>
                                      <p:cBhvr>
                                        <p:cTn id="66" dur="1" fill="hold">
                                          <p:stCondLst>
                                            <p:cond delay="0"/>
                                          </p:stCondLst>
                                        </p:cTn>
                                        <p:tgtEl>
                                          <p:spTgt spid="76"/>
                                        </p:tgtEl>
                                        <p:attrNameLst>
                                          <p:attrName>style.visibility</p:attrName>
                                        </p:attrNameLst>
                                      </p:cBhvr>
                                      <p:to>
                                        <p:strVal val="visible"/>
                                      </p:to>
                                    </p:set>
                                    <p:anim calcmode="lin" valueType="num">
                                      <p:cBhvr>
                                        <p:cTn id="67" dur="500" fill="hold"/>
                                        <p:tgtEl>
                                          <p:spTgt spid="76"/>
                                        </p:tgtEl>
                                        <p:attrNameLst>
                                          <p:attrName>ppt_w</p:attrName>
                                        </p:attrNameLst>
                                      </p:cBhvr>
                                      <p:tavLst>
                                        <p:tav tm="0">
                                          <p:val>
                                            <p:fltVal val="0"/>
                                          </p:val>
                                        </p:tav>
                                        <p:tav tm="100000">
                                          <p:val>
                                            <p:strVal val="#ppt_w"/>
                                          </p:val>
                                        </p:tav>
                                      </p:tavLst>
                                    </p:anim>
                                    <p:anim calcmode="lin" valueType="num">
                                      <p:cBhvr>
                                        <p:cTn id="68" dur="500" fill="hold"/>
                                        <p:tgtEl>
                                          <p:spTgt spid="76"/>
                                        </p:tgtEl>
                                        <p:attrNameLst>
                                          <p:attrName>ppt_h</p:attrName>
                                        </p:attrNameLst>
                                      </p:cBhvr>
                                      <p:tavLst>
                                        <p:tav tm="0">
                                          <p:val>
                                            <p:fltVal val="0"/>
                                          </p:val>
                                        </p:tav>
                                        <p:tav tm="100000">
                                          <p:val>
                                            <p:strVal val="#ppt_h"/>
                                          </p:val>
                                        </p:tav>
                                      </p:tavLst>
                                    </p:anim>
                                    <p:animEffect transition="in" filter="fade">
                                      <p:cBhvr>
                                        <p:cTn id="69" dur="500"/>
                                        <p:tgtEl>
                                          <p:spTgt spid="76"/>
                                        </p:tgtEl>
                                      </p:cBhvr>
                                    </p:animEffect>
                                  </p:childTnLst>
                                </p:cTn>
                              </p:par>
                            </p:childTnLst>
                          </p:cTn>
                        </p:par>
                        <p:par>
                          <p:cTn id="70" fill="hold">
                            <p:stCondLst>
                              <p:cond delay="5750"/>
                            </p:stCondLst>
                            <p:childTnLst>
                              <p:par>
                                <p:cTn id="71" presetID="22" presetClass="entr" presetSubtype="8"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left)">
                                      <p:cBhvr>
                                        <p:cTn id="73" dur="500"/>
                                        <p:tgtEl>
                                          <p:spTgt spid="46"/>
                                        </p:tgtEl>
                                      </p:cBhvr>
                                    </p:animEffect>
                                  </p:childTnLst>
                                </p:cTn>
                              </p:par>
                            </p:childTnLst>
                          </p:cTn>
                        </p:par>
                        <p:par>
                          <p:cTn id="74" fill="hold">
                            <p:stCondLst>
                              <p:cond delay="6250"/>
                            </p:stCondLst>
                            <p:childTnLst>
                              <p:par>
                                <p:cTn id="75" presetID="42" presetClass="entr" presetSubtype="0" fill="hold" grpId="0" nodeType="after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72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7750"/>
                            </p:stCondLst>
                            <p:childTnLst>
                              <p:par>
                                <p:cTn id="87" presetID="22" presetClass="entr" presetSubtype="8" fill="hold" nodeType="afterEffect">
                                  <p:stCondLst>
                                    <p:cond delay="0"/>
                                  </p:stCondLst>
                                  <p:childTnLst>
                                    <p:set>
                                      <p:cBhvr>
                                        <p:cTn id="88" dur="1" fill="hold">
                                          <p:stCondLst>
                                            <p:cond delay="0"/>
                                          </p:stCondLst>
                                        </p:cTn>
                                        <p:tgtEl>
                                          <p:spTgt spid="43"/>
                                        </p:tgtEl>
                                        <p:attrNameLst>
                                          <p:attrName>style.visibility</p:attrName>
                                        </p:attrNameLst>
                                      </p:cBhvr>
                                      <p:to>
                                        <p:strVal val="visible"/>
                                      </p:to>
                                    </p:set>
                                    <p:animEffect transition="in" filter="wipe(left)">
                                      <p:cBhvr>
                                        <p:cTn id="89" dur="500"/>
                                        <p:tgtEl>
                                          <p:spTgt spid="43"/>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65"/>
                                        </p:tgtEl>
                                        <p:attrNameLst>
                                          <p:attrName>style.visibility</p:attrName>
                                        </p:attrNameLst>
                                      </p:cBhvr>
                                      <p:to>
                                        <p:strVal val="visible"/>
                                      </p:to>
                                    </p:set>
                                    <p:animEffect transition="in" filter="fade">
                                      <p:cBhvr>
                                        <p:cTn id="93" dur="1000"/>
                                        <p:tgtEl>
                                          <p:spTgt spid="65"/>
                                        </p:tgtEl>
                                      </p:cBhvr>
                                    </p:animEffect>
                                    <p:anim calcmode="lin" valueType="num">
                                      <p:cBhvr>
                                        <p:cTn id="94" dur="1000" fill="hold"/>
                                        <p:tgtEl>
                                          <p:spTgt spid="65"/>
                                        </p:tgtEl>
                                        <p:attrNameLst>
                                          <p:attrName>ppt_x</p:attrName>
                                        </p:attrNameLst>
                                      </p:cBhvr>
                                      <p:tavLst>
                                        <p:tav tm="0">
                                          <p:val>
                                            <p:strVal val="#ppt_x"/>
                                          </p:val>
                                        </p:tav>
                                        <p:tav tm="100000">
                                          <p:val>
                                            <p:strVal val="#ppt_x"/>
                                          </p:val>
                                        </p:tav>
                                      </p:tavLst>
                                    </p:anim>
                                    <p:anim calcmode="lin" valueType="num">
                                      <p:cBhvr>
                                        <p:cTn id="95" dur="1000" fill="hold"/>
                                        <p:tgtEl>
                                          <p:spTgt spid="65"/>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0" fill="hold" grpId="0" nodeType="afterEffect">
                                  <p:stCondLst>
                                    <p:cond delay="0"/>
                                  </p:stCondLst>
                                  <p:childTnLst>
                                    <p:set>
                                      <p:cBhvr>
                                        <p:cTn id="98" dur="1" fill="hold">
                                          <p:stCondLst>
                                            <p:cond delay="0"/>
                                          </p:stCondLst>
                                        </p:cTn>
                                        <p:tgtEl>
                                          <p:spTgt spid="100"/>
                                        </p:tgtEl>
                                        <p:attrNameLst>
                                          <p:attrName>style.visibility</p:attrName>
                                        </p:attrNameLst>
                                      </p:cBhvr>
                                      <p:to>
                                        <p:strVal val="visible"/>
                                      </p:to>
                                    </p:set>
                                    <p:anim calcmode="lin" valueType="num">
                                      <p:cBhvr>
                                        <p:cTn id="99" dur="500" fill="hold"/>
                                        <p:tgtEl>
                                          <p:spTgt spid="100"/>
                                        </p:tgtEl>
                                        <p:attrNameLst>
                                          <p:attrName>ppt_w</p:attrName>
                                        </p:attrNameLst>
                                      </p:cBhvr>
                                      <p:tavLst>
                                        <p:tav tm="0">
                                          <p:val>
                                            <p:fltVal val="0"/>
                                          </p:val>
                                        </p:tav>
                                        <p:tav tm="100000">
                                          <p:val>
                                            <p:strVal val="#ppt_w"/>
                                          </p:val>
                                        </p:tav>
                                      </p:tavLst>
                                    </p:anim>
                                    <p:anim calcmode="lin" valueType="num">
                                      <p:cBhvr>
                                        <p:cTn id="100" dur="500" fill="hold"/>
                                        <p:tgtEl>
                                          <p:spTgt spid="100"/>
                                        </p:tgtEl>
                                        <p:attrNameLst>
                                          <p:attrName>ppt_h</p:attrName>
                                        </p:attrNameLst>
                                      </p:cBhvr>
                                      <p:tavLst>
                                        <p:tav tm="0">
                                          <p:val>
                                            <p:fltVal val="0"/>
                                          </p:val>
                                        </p:tav>
                                        <p:tav tm="100000">
                                          <p:val>
                                            <p:strVal val="#ppt_h"/>
                                          </p:val>
                                        </p:tav>
                                      </p:tavLst>
                                    </p:anim>
                                    <p:animEffect transition="in" filter="fade">
                                      <p:cBhvr>
                                        <p:cTn id="101" dur="500"/>
                                        <p:tgtEl>
                                          <p:spTgt spid="100"/>
                                        </p:tgtEl>
                                      </p:cBhvr>
                                    </p:animEffect>
                                  </p:childTnLst>
                                </p:cTn>
                              </p:par>
                            </p:childTnLst>
                          </p:cTn>
                        </p:par>
                        <p:par>
                          <p:cTn id="102" fill="hold">
                            <p:stCondLst>
                              <p:cond delay="9750"/>
                            </p:stCondLst>
                            <p:childTnLst>
                              <p:par>
                                <p:cTn id="103" presetID="22" presetClass="entr" presetSubtype="2" fill="hold" nodeType="afterEffect">
                                  <p:stCondLst>
                                    <p:cond delay="0"/>
                                  </p:stCondLst>
                                  <p:childTnLst>
                                    <p:set>
                                      <p:cBhvr>
                                        <p:cTn id="104" dur="1" fill="hold">
                                          <p:stCondLst>
                                            <p:cond delay="0"/>
                                          </p:stCondLst>
                                        </p:cTn>
                                        <p:tgtEl>
                                          <p:spTgt spid="18"/>
                                        </p:tgtEl>
                                        <p:attrNameLst>
                                          <p:attrName>style.visibility</p:attrName>
                                        </p:attrNameLst>
                                      </p:cBhvr>
                                      <p:to>
                                        <p:strVal val="visible"/>
                                      </p:to>
                                    </p:set>
                                    <p:animEffect transition="in" filter="wipe(right)">
                                      <p:cBhvr>
                                        <p:cTn id="105" dur="500"/>
                                        <p:tgtEl>
                                          <p:spTgt spid="18"/>
                                        </p:tgtEl>
                                      </p:cBhvr>
                                    </p:animEffect>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63"/>
                                        </p:tgtEl>
                                        <p:attrNameLst>
                                          <p:attrName>style.visibility</p:attrName>
                                        </p:attrNameLst>
                                      </p:cBhvr>
                                      <p:to>
                                        <p:strVal val="visible"/>
                                      </p:to>
                                    </p:set>
                                    <p:animEffect transition="in" filter="fade">
                                      <p:cBhvr>
                                        <p:cTn id="109" dur="1000"/>
                                        <p:tgtEl>
                                          <p:spTgt spid="63"/>
                                        </p:tgtEl>
                                      </p:cBhvr>
                                    </p:animEffect>
                                    <p:anim calcmode="lin" valueType="num">
                                      <p:cBhvr>
                                        <p:cTn id="110" dur="1000" fill="hold"/>
                                        <p:tgtEl>
                                          <p:spTgt spid="63"/>
                                        </p:tgtEl>
                                        <p:attrNameLst>
                                          <p:attrName>ppt_x</p:attrName>
                                        </p:attrNameLst>
                                      </p:cBhvr>
                                      <p:tavLst>
                                        <p:tav tm="0">
                                          <p:val>
                                            <p:strVal val="#ppt_x"/>
                                          </p:val>
                                        </p:tav>
                                        <p:tav tm="100000">
                                          <p:val>
                                            <p:strVal val="#ppt_x"/>
                                          </p:val>
                                        </p:tav>
                                      </p:tavLst>
                                    </p:anim>
                                    <p:anim calcmode="lin" valueType="num">
                                      <p:cBhvr>
                                        <p:cTn id="111" dur="1000" fill="hold"/>
                                        <p:tgtEl>
                                          <p:spTgt spid="63"/>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1750"/>
                            </p:stCondLst>
                            <p:childTnLst>
                              <p:par>
                                <p:cTn id="119" presetID="22" presetClass="entr" presetSubtype="2" fill="hold" nodeType="afterEffect">
                                  <p:stCondLst>
                                    <p:cond delay="0"/>
                                  </p:stCondLst>
                                  <p:childTnLst>
                                    <p:set>
                                      <p:cBhvr>
                                        <p:cTn id="120" dur="1" fill="hold">
                                          <p:stCondLst>
                                            <p:cond delay="0"/>
                                          </p:stCondLst>
                                        </p:cTn>
                                        <p:tgtEl>
                                          <p:spTgt spid="37"/>
                                        </p:tgtEl>
                                        <p:attrNameLst>
                                          <p:attrName>style.visibility</p:attrName>
                                        </p:attrNameLst>
                                      </p:cBhvr>
                                      <p:to>
                                        <p:strVal val="visible"/>
                                      </p:to>
                                    </p:set>
                                    <p:animEffect transition="in" filter="wipe(right)">
                                      <p:cBhvr>
                                        <p:cTn id="121" dur="500"/>
                                        <p:tgtEl>
                                          <p:spTgt spid="37"/>
                                        </p:tgtEl>
                                      </p:cBhvr>
                                    </p:animEffect>
                                  </p:childTnLst>
                                </p:cTn>
                              </p:par>
                            </p:childTnLst>
                          </p:cTn>
                        </p:par>
                        <p:par>
                          <p:cTn id="122" fill="hold">
                            <p:stCondLst>
                              <p:cond delay="12250"/>
                            </p:stCondLst>
                            <p:childTnLst>
                              <p:par>
                                <p:cTn id="123" presetID="42" presetClass="entr" presetSubtype="0" fill="hold" grpId="0" nodeType="afterEffect">
                                  <p:stCondLst>
                                    <p:cond delay="0"/>
                                  </p:stCondLst>
                                  <p:childTnLst>
                                    <p:set>
                                      <p:cBhvr>
                                        <p:cTn id="124" dur="1" fill="hold">
                                          <p:stCondLst>
                                            <p:cond delay="0"/>
                                          </p:stCondLst>
                                        </p:cTn>
                                        <p:tgtEl>
                                          <p:spTgt spid="62"/>
                                        </p:tgtEl>
                                        <p:attrNameLst>
                                          <p:attrName>style.visibility</p:attrName>
                                        </p:attrNameLst>
                                      </p:cBhvr>
                                      <p:to>
                                        <p:strVal val="visible"/>
                                      </p:to>
                                    </p:set>
                                    <p:animEffect transition="in" filter="fade">
                                      <p:cBhvr>
                                        <p:cTn id="125" dur="1000"/>
                                        <p:tgtEl>
                                          <p:spTgt spid="62"/>
                                        </p:tgtEl>
                                      </p:cBhvr>
                                    </p:animEffect>
                                    <p:anim calcmode="lin" valueType="num">
                                      <p:cBhvr>
                                        <p:cTn id="126" dur="1000" fill="hold"/>
                                        <p:tgtEl>
                                          <p:spTgt spid="62"/>
                                        </p:tgtEl>
                                        <p:attrNameLst>
                                          <p:attrName>ppt_x</p:attrName>
                                        </p:attrNameLst>
                                      </p:cBhvr>
                                      <p:tavLst>
                                        <p:tav tm="0">
                                          <p:val>
                                            <p:strVal val="#ppt_x"/>
                                          </p:val>
                                        </p:tav>
                                        <p:tav tm="100000">
                                          <p:val>
                                            <p:strVal val="#ppt_x"/>
                                          </p:val>
                                        </p:tav>
                                      </p:tavLst>
                                    </p:anim>
                                    <p:anim calcmode="lin" valueType="num">
                                      <p:cBhvr>
                                        <p:cTn id="127"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9" grpId="0" animBg="1"/>
      <p:bldP spid="6150" grpId="0" animBg="1"/>
      <p:bldP spid="6151" grpId="0" animBg="1"/>
      <p:bldP spid="6152" grpId="0" animBg="1"/>
      <p:bldP spid="6153" grpId="0" animBg="1"/>
      <p:bldP spid="61" grpId="0"/>
      <p:bldP spid="62" grpId="0"/>
      <p:bldP spid="63" grpId="0"/>
      <p:bldP spid="64" grpId="0"/>
      <p:bldP spid="65" grpId="0"/>
      <p:bldP spid="100" grpId="0" animBg="1"/>
      <p:bldP spid="10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6153" name="Freeform 9"/>
          <p:cNvSpPr>
            <a:spLocks/>
          </p:cNvSpPr>
          <p:nvPr/>
        </p:nvSpPr>
        <p:spPr bwMode="auto">
          <a:xfrm>
            <a:off x="6275752" y="5206835"/>
            <a:ext cx="2186517" cy="1097280"/>
          </a:xfrm>
          <a:custGeom>
            <a:avLst/>
            <a:gdLst/>
            <a:ahLst/>
            <a:cxnLst>
              <a:cxn ang="0">
                <a:pos x="818" y="603"/>
              </a:cxn>
              <a:cxn ang="0">
                <a:pos x="0" y="603"/>
              </a:cxn>
              <a:cxn ang="0">
                <a:pos x="0" y="0"/>
              </a:cxn>
              <a:cxn ang="0">
                <a:pos x="818" y="0"/>
              </a:cxn>
              <a:cxn ang="0">
                <a:pos x="1033" y="302"/>
              </a:cxn>
              <a:cxn ang="0">
                <a:pos x="818" y="603"/>
              </a:cxn>
            </a:cxnLst>
            <a:rect l="0" t="0" r="r" b="b"/>
            <a:pathLst>
              <a:path w="1033" h="603">
                <a:moveTo>
                  <a:pt x="818" y="603"/>
                </a:moveTo>
                <a:lnTo>
                  <a:pt x="0" y="603"/>
                </a:lnTo>
                <a:lnTo>
                  <a:pt x="0" y="0"/>
                </a:lnTo>
                <a:lnTo>
                  <a:pt x="818" y="0"/>
                </a:lnTo>
                <a:lnTo>
                  <a:pt x="1033" y="302"/>
                </a:lnTo>
                <a:lnTo>
                  <a:pt x="818" y="603"/>
                </a:lnTo>
                <a:close/>
              </a:path>
            </a:pathLst>
          </a:custGeom>
          <a:solidFill>
            <a:srgbClr val="2C3749"/>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5215302" y="4810483"/>
            <a:ext cx="1308100" cy="1833033"/>
            <a:chOff x="3886200" y="3349625"/>
            <a:chExt cx="981075" cy="1374775"/>
          </a:xfrm>
        </p:grpSpPr>
        <p:sp>
          <p:nvSpPr>
            <p:cNvPr id="6154" name="Freeform 10"/>
            <p:cNvSpPr>
              <a:spLocks/>
            </p:cNvSpPr>
            <p:nvPr/>
          </p:nvSpPr>
          <p:spPr bwMode="auto">
            <a:xfrm>
              <a:off x="3886200" y="3565525"/>
              <a:ext cx="981075" cy="1158875"/>
            </a:xfrm>
            <a:custGeom>
              <a:avLst/>
              <a:gdLst/>
              <a:ahLst/>
              <a:cxnLst>
                <a:cxn ang="0">
                  <a:pos x="0" y="0"/>
                </a:cxn>
                <a:cxn ang="0">
                  <a:pos x="0" y="468"/>
                </a:cxn>
                <a:cxn ang="0">
                  <a:pos x="244" y="575"/>
                </a:cxn>
                <a:cxn ang="0">
                  <a:pos x="487" y="468"/>
                </a:cxn>
                <a:cxn ang="0">
                  <a:pos x="487" y="0"/>
                </a:cxn>
                <a:cxn ang="0">
                  <a:pos x="0" y="0"/>
                </a:cxn>
              </a:cxnLst>
              <a:rect l="0" t="0" r="r" b="b"/>
              <a:pathLst>
                <a:path w="487" h="575">
                  <a:moveTo>
                    <a:pt x="0" y="0"/>
                  </a:moveTo>
                  <a:cubicBezTo>
                    <a:pt x="0" y="468"/>
                    <a:pt x="0" y="468"/>
                    <a:pt x="0" y="468"/>
                  </a:cubicBezTo>
                  <a:cubicBezTo>
                    <a:pt x="0" y="527"/>
                    <a:pt x="109" y="575"/>
                    <a:pt x="244" y="575"/>
                  </a:cubicBezTo>
                  <a:cubicBezTo>
                    <a:pt x="378" y="575"/>
                    <a:pt x="487" y="527"/>
                    <a:pt x="487" y="468"/>
                  </a:cubicBezTo>
                  <a:cubicBezTo>
                    <a:pt x="487" y="0"/>
                    <a:pt x="487" y="0"/>
                    <a:pt x="487" y="0"/>
                  </a:cubicBezTo>
                  <a:lnTo>
                    <a:pt x="0" y="0"/>
                  </a:lnTo>
                  <a:close/>
                </a:path>
              </a:pathLst>
            </a:custGeom>
            <a:solidFill>
              <a:srgbClr val="2C3749"/>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5" name="Oval 11"/>
            <p:cNvSpPr>
              <a:spLocks noChangeArrowheads="1"/>
            </p:cNvSpPr>
            <p:nvPr/>
          </p:nvSpPr>
          <p:spPr bwMode="auto">
            <a:xfrm>
              <a:off x="3886200" y="3349625"/>
              <a:ext cx="981075" cy="433388"/>
            </a:xfrm>
            <a:prstGeom prst="ellipse">
              <a:avLst/>
            </a:prstGeom>
            <a:solidFill>
              <a:srgbClr val="0E192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6" name="Freeform 12"/>
          <p:cNvSpPr>
            <a:spLocks/>
          </p:cNvSpPr>
          <p:nvPr/>
        </p:nvSpPr>
        <p:spPr bwMode="auto">
          <a:xfrm flipH="1">
            <a:off x="3704002" y="3810637"/>
            <a:ext cx="1756833" cy="914400"/>
          </a:xfrm>
          <a:custGeom>
            <a:avLst/>
            <a:gdLst/>
            <a:ahLst/>
            <a:cxnLst>
              <a:cxn ang="0">
                <a:pos x="657" y="490"/>
              </a:cxn>
              <a:cxn ang="0">
                <a:pos x="0" y="490"/>
              </a:cxn>
              <a:cxn ang="0">
                <a:pos x="0" y="0"/>
              </a:cxn>
              <a:cxn ang="0">
                <a:pos x="657" y="0"/>
              </a:cxn>
              <a:cxn ang="0">
                <a:pos x="830" y="245"/>
              </a:cxn>
              <a:cxn ang="0">
                <a:pos x="657" y="490"/>
              </a:cxn>
            </a:cxnLst>
            <a:rect l="0" t="0" r="r" b="b"/>
            <a:pathLst>
              <a:path w="830" h="490">
                <a:moveTo>
                  <a:pt x="657" y="490"/>
                </a:moveTo>
                <a:lnTo>
                  <a:pt x="0" y="490"/>
                </a:lnTo>
                <a:lnTo>
                  <a:pt x="0" y="0"/>
                </a:lnTo>
                <a:lnTo>
                  <a:pt x="657" y="0"/>
                </a:lnTo>
                <a:lnTo>
                  <a:pt x="830" y="245"/>
                </a:lnTo>
                <a:lnTo>
                  <a:pt x="657" y="490"/>
                </a:lnTo>
                <a:close/>
              </a:path>
            </a:pathLst>
          </a:custGeom>
          <a:solidFill>
            <a:srgbClr val="44546B"/>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6" name="Group 25"/>
          <p:cNvGrpSpPr/>
          <p:nvPr/>
        </p:nvGrpSpPr>
        <p:grpSpPr>
          <a:xfrm flipH="1">
            <a:off x="5347592" y="3546125"/>
            <a:ext cx="1043517" cy="1460501"/>
            <a:chOff x="3986213" y="2613025"/>
            <a:chExt cx="782638" cy="1095376"/>
          </a:xfrm>
        </p:grpSpPr>
        <p:sp>
          <p:nvSpPr>
            <p:cNvPr id="6157" name="Freeform 13"/>
            <p:cNvSpPr>
              <a:spLocks/>
            </p:cNvSpPr>
            <p:nvPr/>
          </p:nvSpPr>
          <p:spPr bwMode="auto">
            <a:xfrm>
              <a:off x="3986213" y="2786063"/>
              <a:ext cx="782638" cy="922338"/>
            </a:xfrm>
            <a:custGeom>
              <a:avLst/>
              <a:gdLst/>
              <a:ahLst/>
              <a:cxnLst>
                <a:cxn ang="0">
                  <a:pos x="0" y="0"/>
                </a:cxn>
                <a:cxn ang="0">
                  <a:pos x="0" y="372"/>
                </a:cxn>
                <a:cxn ang="0">
                  <a:pos x="194" y="458"/>
                </a:cxn>
                <a:cxn ang="0">
                  <a:pos x="388" y="372"/>
                </a:cxn>
                <a:cxn ang="0">
                  <a:pos x="388" y="0"/>
                </a:cxn>
                <a:cxn ang="0">
                  <a:pos x="0" y="0"/>
                </a:cxn>
              </a:cxnLst>
              <a:rect l="0" t="0" r="r" b="b"/>
              <a:pathLst>
                <a:path w="388" h="458">
                  <a:moveTo>
                    <a:pt x="0" y="0"/>
                  </a:moveTo>
                  <a:cubicBezTo>
                    <a:pt x="0" y="372"/>
                    <a:pt x="0" y="372"/>
                    <a:pt x="0" y="372"/>
                  </a:cubicBezTo>
                  <a:cubicBezTo>
                    <a:pt x="0" y="419"/>
                    <a:pt x="87" y="458"/>
                    <a:pt x="194" y="458"/>
                  </a:cubicBezTo>
                  <a:cubicBezTo>
                    <a:pt x="301" y="458"/>
                    <a:pt x="388" y="419"/>
                    <a:pt x="388" y="372"/>
                  </a:cubicBezTo>
                  <a:cubicBezTo>
                    <a:pt x="388" y="0"/>
                    <a:pt x="388" y="0"/>
                    <a:pt x="388" y="0"/>
                  </a:cubicBezTo>
                  <a:lnTo>
                    <a:pt x="0" y="0"/>
                  </a:lnTo>
                  <a:close/>
                </a:path>
              </a:pathLst>
            </a:custGeom>
            <a:solidFill>
              <a:srgbClr val="44546B"/>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58" name="Oval 14"/>
            <p:cNvSpPr>
              <a:spLocks noChangeArrowheads="1"/>
            </p:cNvSpPr>
            <p:nvPr/>
          </p:nvSpPr>
          <p:spPr bwMode="auto">
            <a:xfrm>
              <a:off x="3986213" y="2613025"/>
              <a:ext cx="782638" cy="344488"/>
            </a:xfrm>
            <a:prstGeom prst="ellipse">
              <a:avLst/>
            </a:pr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9" name="Freeform 15"/>
          <p:cNvSpPr>
            <a:spLocks/>
          </p:cNvSpPr>
          <p:nvPr/>
        </p:nvSpPr>
        <p:spPr bwMode="auto">
          <a:xfrm>
            <a:off x="6263052" y="2729041"/>
            <a:ext cx="1388533" cy="73152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8397B1"/>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5" name="Group 24"/>
          <p:cNvGrpSpPr/>
          <p:nvPr/>
        </p:nvGrpSpPr>
        <p:grpSpPr>
          <a:xfrm>
            <a:off x="5464010" y="2518127"/>
            <a:ext cx="810684" cy="1138768"/>
            <a:chOff x="4073525" y="2036762"/>
            <a:chExt cx="608013" cy="854076"/>
          </a:xfrm>
        </p:grpSpPr>
        <p:sp>
          <p:nvSpPr>
            <p:cNvPr id="616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8397B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61" name="Oval 17"/>
            <p:cNvSpPr>
              <a:spLocks noChangeArrowheads="1"/>
            </p:cNvSpPr>
            <p:nvPr/>
          </p:nvSpPr>
          <p:spPr bwMode="auto">
            <a:xfrm>
              <a:off x="4073525" y="2036762"/>
              <a:ext cx="608013" cy="269875"/>
            </a:xfrm>
            <a:prstGeom prst="ellipse">
              <a:avLst/>
            </a:pr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8" name="Freeform 15"/>
          <p:cNvSpPr>
            <a:spLocks/>
          </p:cNvSpPr>
          <p:nvPr/>
        </p:nvSpPr>
        <p:spPr bwMode="auto">
          <a:xfrm flipH="1">
            <a:off x="4191303" y="1928918"/>
            <a:ext cx="1388533" cy="54864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EF3425"/>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p:nvPr/>
        </p:nvGrpSpPr>
        <p:grpSpPr>
          <a:xfrm flipH="1">
            <a:off x="5563960" y="1763023"/>
            <a:ext cx="610781" cy="857965"/>
            <a:chOff x="4073525" y="2036762"/>
            <a:chExt cx="608013" cy="854076"/>
          </a:xfrm>
        </p:grpSpPr>
        <p:sp>
          <p:nvSpPr>
            <p:cNvPr id="3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EF3425"/>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Oval 17"/>
            <p:cNvSpPr>
              <a:spLocks noChangeArrowheads="1"/>
            </p:cNvSpPr>
            <p:nvPr/>
          </p:nvSpPr>
          <p:spPr bwMode="auto">
            <a:xfrm>
              <a:off x="4073525" y="2036762"/>
              <a:ext cx="608013" cy="269875"/>
            </a:xfrm>
            <a:prstGeom prst="ellipse">
              <a:avLst/>
            </a:pr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34" name="TextBox 33"/>
          <p:cNvSpPr txBox="1"/>
          <p:nvPr/>
        </p:nvSpPr>
        <p:spPr>
          <a:xfrm>
            <a:off x="5568627" y="5665616"/>
            <a:ext cx="601447" cy="584775"/>
          </a:xfrm>
          <a:prstGeom prst="rect">
            <a:avLst/>
          </a:prstGeom>
          <a:noFill/>
        </p:spPr>
        <p:txBody>
          <a:bodyPr wrap="none" rtlCol="0">
            <a:spAutoFit/>
          </a:bodyPr>
          <a:lstStyle/>
          <a:p>
            <a:pPr algn="ctr"/>
            <a:r>
              <a:rPr lang="en-US" sz="3200" dirty="0">
                <a:solidFill>
                  <a:schemeClr val="bg1"/>
                </a:solidFill>
              </a:rPr>
              <a:t>01</a:t>
            </a:r>
          </a:p>
        </p:txBody>
      </p:sp>
      <p:sp>
        <p:nvSpPr>
          <p:cNvPr id="36" name="TextBox 35"/>
          <p:cNvSpPr txBox="1"/>
          <p:nvPr/>
        </p:nvSpPr>
        <p:spPr>
          <a:xfrm>
            <a:off x="5603894" y="4227691"/>
            <a:ext cx="530915" cy="502766"/>
          </a:xfrm>
          <a:prstGeom prst="rect">
            <a:avLst/>
          </a:prstGeom>
          <a:noFill/>
        </p:spPr>
        <p:txBody>
          <a:bodyPr wrap="none" rtlCol="0">
            <a:spAutoFit/>
          </a:bodyPr>
          <a:lstStyle/>
          <a:p>
            <a:pPr algn="ctr"/>
            <a:r>
              <a:rPr lang="en-US" sz="2667" dirty="0">
                <a:solidFill>
                  <a:schemeClr val="bg1"/>
                </a:solidFill>
              </a:rPr>
              <a:t>02</a:t>
            </a:r>
          </a:p>
        </p:txBody>
      </p:sp>
      <p:sp>
        <p:nvSpPr>
          <p:cNvPr id="37" name="TextBox 36"/>
          <p:cNvSpPr txBox="1"/>
          <p:nvPr/>
        </p:nvSpPr>
        <p:spPr>
          <a:xfrm>
            <a:off x="5621529" y="2990145"/>
            <a:ext cx="495649" cy="461665"/>
          </a:xfrm>
          <a:prstGeom prst="rect">
            <a:avLst/>
          </a:prstGeom>
          <a:noFill/>
        </p:spPr>
        <p:txBody>
          <a:bodyPr wrap="none" rtlCol="0">
            <a:spAutoFit/>
          </a:bodyPr>
          <a:lstStyle/>
          <a:p>
            <a:pPr algn="ctr"/>
            <a:r>
              <a:rPr lang="en-US" sz="2400" dirty="0">
                <a:solidFill>
                  <a:schemeClr val="bg1"/>
                </a:solidFill>
              </a:rPr>
              <a:t>03</a:t>
            </a:r>
          </a:p>
        </p:txBody>
      </p:sp>
      <p:sp>
        <p:nvSpPr>
          <p:cNvPr id="38" name="TextBox 37"/>
          <p:cNvSpPr txBox="1"/>
          <p:nvPr/>
        </p:nvSpPr>
        <p:spPr>
          <a:xfrm>
            <a:off x="5639162" y="2085620"/>
            <a:ext cx="460382" cy="420564"/>
          </a:xfrm>
          <a:prstGeom prst="rect">
            <a:avLst/>
          </a:prstGeom>
          <a:noFill/>
        </p:spPr>
        <p:txBody>
          <a:bodyPr wrap="none" rtlCol="0">
            <a:spAutoFit/>
          </a:bodyPr>
          <a:lstStyle/>
          <a:p>
            <a:pPr algn="ctr"/>
            <a:r>
              <a:rPr lang="en-US" sz="2133" dirty="0">
                <a:solidFill>
                  <a:schemeClr val="bg1"/>
                </a:solidFill>
              </a:rPr>
              <a:t>04</a:t>
            </a:r>
          </a:p>
        </p:txBody>
      </p:sp>
      <p:grpSp>
        <p:nvGrpSpPr>
          <p:cNvPr id="64" name="Group 63"/>
          <p:cNvGrpSpPr/>
          <p:nvPr/>
        </p:nvGrpSpPr>
        <p:grpSpPr>
          <a:xfrm>
            <a:off x="8817099" y="5019326"/>
            <a:ext cx="2743200" cy="1765347"/>
            <a:chOff x="1864853" y="3074566"/>
            <a:chExt cx="6579788" cy="1325235"/>
          </a:xfrm>
        </p:grpSpPr>
        <p:sp>
          <p:nvSpPr>
            <p:cNvPr id="65"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2873488" y="3074566"/>
              <a:ext cx="4386525" cy="274574"/>
            </a:xfrm>
            <a:prstGeom prst="rect">
              <a:avLst/>
            </a:prstGeom>
            <a:solidFill>
              <a:srgbClr val="2C3749"/>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125010" y="2614596"/>
            <a:ext cx="2743200" cy="1765347"/>
            <a:chOff x="1864853" y="3074566"/>
            <a:chExt cx="6579788" cy="1325235"/>
          </a:xfrm>
        </p:grpSpPr>
        <p:sp>
          <p:nvSpPr>
            <p:cNvPr id="68"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Rectangle 68"/>
            <p:cNvSpPr/>
            <p:nvPr/>
          </p:nvSpPr>
          <p:spPr>
            <a:xfrm>
              <a:off x="2873488" y="3074566"/>
              <a:ext cx="4386525" cy="274574"/>
            </a:xfrm>
            <a:prstGeom prst="rect">
              <a:avLst/>
            </a:prstGeom>
            <a:solidFill>
              <a:srgbClr val="8397B1"/>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0" name="Group 69"/>
          <p:cNvGrpSpPr/>
          <p:nvPr/>
        </p:nvGrpSpPr>
        <p:grpSpPr>
          <a:xfrm>
            <a:off x="1107208" y="1803401"/>
            <a:ext cx="2743200" cy="1765347"/>
            <a:chOff x="1864853" y="3074566"/>
            <a:chExt cx="6579788" cy="1325235"/>
          </a:xfrm>
        </p:grpSpPr>
        <p:sp>
          <p:nvSpPr>
            <p:cNvPr id="71"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2" name="Rectangle 71"/>
            <p:cNvSpPr/>
            <p:nvPr/>
          </p:nvSpPr>
          <p:spPr>
            <a:xfrm>
              <a:off x="2873488" y="3074566"/>
              <a:ext cx="4386525" cy="274574"/>
            </a:xfrm>
            <a:prstGeom prst="rect">
              <a:avLst/>
            </a:prstGeom>
            <a:solidFill>
              <a:srgbClr val="EF3425"/>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533010" y="3702054"/>
            <a:ext cx="2743200" cy="1765347"/>
            <a:chOff x="1864853" y="3074566"/>
            <a:chExt cx="6579788" cy="1325235"/>
          </a:xfrm>
        </p:grpSpPr>
        <p:sp>
          <p:nvSpPr>
            <p:cNvPr id="74"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2873488" y="3074566"/>
              <a:ext cx="4386525" cy="274574"/>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6310489" y="258228"/>
            <a:ext cx="5508978" cy="954108"/>
            <a:chOff x="3341511" y="258228"/>
            <a:chExt cx="5508978" cy="954108"/>
          </a:xfrm>
        </p:grpSpPr>
        <p:sp>
          <p:nvSpPr>
            <p:cNvPr id="77" name="TextBox 7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79" name="Freeform 144"/>
          <p:cNvSpPr>
            <a:spLocks noEditPoints="1"/>
          </p:cNvSpPr>
          <p:nvPr/>
        </p:nvSpPr>
        <p:spPr bwMode="auto">
          <a:xfrm>
            <a:off x="4771889" y="2010275"/>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296"/>
          <p:cNvSpPr>
            <a:spLocks noEditPoints="1"/>
          </p:cNvSpPr>
          <p:nvPr/>
        </p:nvSpPr>
        <p:spPr bwMode="auto">
          <a:xfrm>
            <a:off x="6828590" y="2906283"/>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1" name="Group 80"/>
          <p:cNvGrpSpPr/>
          <p:nvPr/>
        </p:nvGrpSpPr>
        <p:grpSpPr>
          <a:xfrm>
            <a:off x="7213277" y="5480406"/>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8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4326936" y="4100743"/>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063336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900" decel="100000" fill="hold"/>
                                        <p:tgtEl>
                                          <p:spTgt spid="2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900" decel="100000" fill="hold"/>
                                        <p:tgtEl>
                                          <p:spTgt spid="3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6153"/>
                                        </p:tgtEl>
                                        <p:attrNameLst>
                                          <p:attrName>style.visibility</p:attrName>
                                        </p:attrNameLst>
                                      </p:cBhvr>
                                      <p:to>
                                        <p:strVal val="visible"/>
                                      </p:to>
                                    </p:set>
                                    <p:animEffect transition="in" filter="wipe(left)">
                                      <p:cBhvr>
                                        <p:cTn id="24" dur="500"/>
                                        <p:tgtEl>
                                          <p:spTgt spid="6153"/>
                                        </p:tgtEl>
                                      </p:cBhvr>
                                    </p:animEffect>
                                  </p:childTnLst>
                                </p:cTn>
                              </p:par>
                              <p:par>
                                <p:cTn id="25" presetID="22" presetClass="entr" presetSubtype="8" fill="hold" nodeType="with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left)">
                                      <p:cBhvr>
                                        <p:cTn id="27" dur="500"/>
                                        <p:tgtEl>
                                          <p:spTgt spid="81"/>
                                        </p:tgtEl>
                                      </p:cBhvr>
                                    </p:animEffect>
                                  </p:childTnLst>
                                </p:cTn>
                              </p:par>
                            </p:childTnLst>
                          </p:cTn>
                        </p:par>
                        <p:par>
                          <p:cTn id="28" fill="hold">
                            <p:stCondLst>
                              <p:cond delay="2250"/>
                            </p:stCondLst>
                            <p:childTnLst>
                              <p:par>
                                <p:cTn id="29" presetID="37" presetClass="entr" presetSubtype="0"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1000"/>
                                        <p:tgtEl>
                                          <p:spTgt spid="64"/>
                                        </p:tgtEl>
                                      </p:cBhvr>
                                    </p:animEffect>
                                    <p:anim calcmode="lin" valueType="num">
                                      <p:cBhvr>
                                        <p:cTn id="32" dur="1000" fill="hold"/>
                                        <p:tgtEl>
                                          <p:spTgt spid="64"/>
                                        </p:tgtEl>
                                        <p:attrNameLst>
                                          <p:attrName>ppt_x</p:attrName>
                                        </p:attrNameLst>
                                      </p:cBhvr>
                                      <p:tavLst>
                                        <p:tav tm="0">
                                          <p:val>
                                            <p:strVal val="#ppt_x"/>
                                          </p:val>
                                        </p:tav>
                                        <p:tav tm="100000">
                                          <p:val>
                                            <p:strVal val="#ppt_x"/>
                                          </p:val>
                                        </p:tav>
                                      </p:tavLst>
                                    </p:anim>
                                    <p:anim calcmode="lin" valueType="num">
                                      <p:cBhvr>
                                        <p:cTn id="33" dur="900" decel="100000" fill="hold"/>
                                        <p:tgtEl>
                                          <p:spTgt spid="6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37" presetClass="entr" presetSubtype="0"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900" decel="100000" fill="hold"/>
                                        <p:tgtEl>
                                          <p:spTgt spid="26"/>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900" decel="100000" fill="hold"/>
                                        <p:tgtEl>
                                          <p:spTgt spid="3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48" fill="hold">
                            <p:stCondLst>
                              <p:cond delay="4250"/>
                            </p:stCondLst>
                            <p:childTnLst>
                              <p:par>
                                <p:cTn id="49" presetID="22" presetClass="entr" presetSubtype="2" fill="hold" grpId="0" nodeType="afterEffect">
                                  <p:stCondLst>
                                    <p:cond delay="0"/>
                                  </p:stCondLst>
                                  <p:childTnLst>
                                    <p:set>
                                      <p:cBhvr>
                                        <p:cTn id="50" dur="1" fill="hold">
                                          <p:stCondLst>
                                            <p:cond delay="0"/>
                                          </p:stCondLst>
                                        </p:cTn>
                                        <p:tgtEl>
                                          <p:spTgt spid="6156"/>
                                        </p:tgtEl>
                                        <p:attrNameLst>
                                          <p:attrName>style.visibility</p:attrName>
                                        </p:attrNameLst>
                                      </p:cBhvr>
                                      <p:to>
                                        <p:strVal val="visible"/>
                                      </p:to>
                                    </p:set>
                                    <p:animEffect transition="in" filter="wipe(right)">
                                      <p:cBhvr>
                                        <p:cTn id="51" dur="500"/>
                                        <p:tgtEl>
                                          <p:spTgt spid="6156"/>
                                        </p:tgtEl>
                                      </p:cBhvr>
                                    </p:animEffect>
                                  </p:childTnLst>
                                </p:cTn>
                              </p:par>
                              <p:par>
                                <p:cTn id="52" presetID="22" presetClass="entr" presetSubtype="2" fill="hold" nodeType="withEffect">
                                  <p:stCondLst>
                                    <p:cond delay="0"/>
                                  </p:stCondLst>
                                  <p:childTnLst>
                                    <p:set>
                                      <p:cBhvr>
                                        <p:cTn id="53" dur="1" fill="hold">
                                          <p:stCondLst>
                                            <p:cond delay="0"/>
                                          </p:stCondLst>
                                        </p:cTn>
                                        <p:tgtEl>
                                          <p:spTgt spid="86"/>
                                        </p:tgtEl>
                                        <p:attrNameLst>
                                          <p:attrName>style.visibility</p:attrName>
                                        </p:attrNameLst>
                                      </p:cBhvr>
                                      <p:to>
                                        <p:strVal val="visible"/>
                                      </p:to>
                                    </p:set>
                                    <p:animEffect transition="in" filter="wipe(right)">
                                      <p:cBhvr>
                                        <p:cTn id="54" dur="500"/>
                                        <p:tgtEl>
                                          <p:spTgt spid="86"/>
                                        </p:tgtEl>
                                      </p:cBhvr>
                                    </p:animEffect>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1000"/>
                                        <p:tgtEl>
                                          <p:spTgt spid="73"/>
                                        </p:tgtEl>
                                      </p:cBhvr>
                                    </p:animEffect>
                                    <p:anim calcmode="lin" valueType="num">
                                      <p:cBhvr>
                                        <p:cTn id="59" dur="1000" fill="hold"/>
                                        <p:tgtEl>
                                          <p:spTgt spid="73"/>
                                        </p:tgtEl>
                                        <p:attrNameLst>
                                          <p:attrName>ppt_x</p:attrName>
                                        </p:attrNameLst>
                                      </p:cBhvr>
                                      <p:tavLst>
                                        <p:tav tm="0">
                                          <p:val>
                                            <p:strVal val="#ppt_x"/>
                                          </p:val>
                                        </p:tav>
                                        <p:tav tm="100000">
                                          <p:val>
                                            <p:strVal val="#ppt_x"/>
                                          </p:val>
                                        </p:tav>
                                      </p:tavLst>
                                    </p:anim>
                                    <p:anim calcmode="lin" valueType="num">
                                      <p:cBhvr>
                                        <p:cTn id="60" dur="900" decel="100000" fill="hold"/>
                                        <p:tgtEl>
                                          <p:spTgt spid="7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37" presetClass="entr" presetSubtype="0"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900" decel="100000" fill="hold"/>
                                        <p:tgtEl>
                                          <p:spTgt spid="25"/>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900" decel="100000" fill="hold"/>
                                        <p:tgtEl>
                                          <p:spTgt spid="37"/>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75" fill="hold">
                            <p:stCondLst>
                              <p:cond delay="6750"/>
                            </p:stCondLst>
                            <p:childTnLst>
                              <p:par>
                                <p:cTn id="76" presetID="22" presetClass="entr" presetSubtype="8" fill="hold" grpId="0" nodeType="afterEffect">
                                  <p:stCondLst>
                                    <p:cond delay="0"/>
                                  </p:stCondLst>
                                  <p:childTnLst>
                                    <p:set>
                                      <p:cBhvr>
                                        <p:cTn id="77" dur="1" fill="hold">
                                          <p:stCondLst>
                                            <p:cond delay="0"/>
                                          </p:stCondLst>
                                        </p:cTn>
                                        <p:tgtEl>
                                          <p:spTgt spid="6159"/>
                                        </p:tgtEl>
                                        <p:attrNameLst>
                                          <p:attrName>style.visibility</p:attrName>
                                        </p:attrNameLst>
                                      </p:cBhvr>
                                      <p:to>
                                        <p:strVal val="visible"/>
                                      </p:to>
                                    </p:set>
                                    <p:animEffect transition="in" filter="wipe(left)">
                                      <p:cBhvr>
                                        <p:cTn id="78" dur="500"/>
                                        <p:tgtEl>
                                          <p:spTgt spid="6159"/>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80"/>
                                        </p:tgtEl>
                                        <p:attrNameLst>
                                          <p:attrName>style.visibility</p:attrName>
                                        </p:attrNameLst>
                                      </p:cBhvr>
                                      <p:to>
                                        <p:strVal val="visible"/>
                                      </p:to>
                                    </p:set>
                                    <p:animEffect transition="in" filter="wipe(left)">
                                      <p:cBhvr>
                                        <p:cTn id="81" dur="500"/>
                                        <p:tgtEl>
                                          <p:spTgt spid="80"/>
                                        </p:tgtEl>
                                      </p:cBhvr>
                                    </p:animEffect>
                                  </p:childTnLst>
                                </p:cTn>
                              </p:par>
                            </p:childTnLst>
                          </p:cTn>
                        </p:par>
                        <p:par>
                          <p:cTn id="82" fill="hold">
                            <p:stCondLst>
                              <p:cond delay="7250"/>
                            </p:stCondLst>
                            <p:childTnLst>
                              <p:par>
                                <p:cTn id="83" presetID="37" presetClass="entr" presetSubtype="0" fill="hold"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fade">
                                      <p:cBhvr>
                                        <p:cTn id="85" dur="1000"/>
                                        <p:tgtEl>
                                          <p:spTgt spid="67"/>
                                        </p:tgtEl>
                                      </p:cBhvr>
                                    </p:animEffect>
                                    <p:anim calcmode="lin" valueType="num">
                                      <p:cBhvr>
                                        <p:cTn id="86" dur="1000" fill="hold"/>
                                        <p:tgtEl>
                                          <p:spTgt spid="67"/>
                                        </p:tgtEl>
                                        <p:attrNameLst>
                                          <p:attrName>ppt_x</p:attrName>
                                        </p:attrNameLst>
                                      </p:cBhvr>
                                      <p:tavLst>
                                        <p:tav tm="0">
                                          <p:val>
                                            <p:strVal val="#ppt_x"/>
                                          </p:val>
                                        </p:tav>
                                        <p:tav tm="100000">
                                          <p:val>
                                            <p:strVal val="#ppt_x"/>
                                          </p:val>
                                        </p:tav>
                                      </p:tavLst>
                                    </p:anim>
                                    <p:anim calcmode="lin" valueType="num">
                                      <p:cBhvr>
                                        <p:cTn id="87" dur="900" decel="100000" fill="hold"/>
                                        <p:tgtEl>
                                          <p:spTgt spid="6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37" presetClass="entr" presetSubtype="0" fill="hold"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1000"/>
                                        <p:tgtEl>
                                          <p:spTgt spid="29"/>
                                        </p:tgtEl>
                                      </p:cBhvr>
                                    </p:animEffect>
                                    <p:anim calcmode="lin" valueType="num">
                                      <p:cBhvr>
                                        <p:cTn id="93" dur="1000" fill="hold"/>
                                        <p:tgtEl>
                                          <p:spTgt spid="29"/>
                                        </p:tgtEl>
                                        <p:attrNameLst>
                                          <p:attrName>ppt_x</p:attrName>
                                        </p:attrNameLst>
                                      </p:cBhvr>
                                      <p:tavLst>
                                        <p:tav tm="0">
                                          <p:val>
                                            <p:strVal val="#ppt_x"/>
                                          </p:val>
                                        </p:tav>
                                        <p:tav tm="100000">
                                          <p:val>
                                            <p:strVal val="#ppt_x"/>
                                          </p:val>
                                        </p:tav>
                                      </p:tavLst>
                                    </p:anim>
                                    <p:anim calcmode="lin" valueType="num">
                                      <p:cBhvr>
                                        <p:cTn id="94" dur="900" decel="100000" fill="hold"/>
                                        <p:tgtEl>
                                          <p:spTgt spid="2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96" presetID="37"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900" decel="100000" fill="hold"/>
                                        <p:tgtEl>
                                          <p:spTgt spid="38"/>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02" fill="hold">
                            <p:stCondLst>
                              <p:cond delay="9250"/>
                            </p:stCondLst>
                            <p:childTnLst>
                              <p:par>
                                <p:cTn id="103" presetID="22" presetClass="entr" presetSubtype="2" fill="hold" grpId="0" nodeType="after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wipe(right)">
                                      <p:cBhvr>
                                        <p:cTn id="105" dur="500"/>
                                        <p:tgtEl>
                                          <p:spTgt spid="28"/>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wipe(right)">
                                      <p:cBhvr>
                                        <p:cTn id="108" dur="500"/>
                                        <p:tgtEl>
                                          <p:spTgt spid="79"/>
                                        </p:tgtEl>
                                      </p:cBhvr>
                                    </p:animEffect>
                                  </p:childTnLst>
                                </p:cTn>
                              </p:par>
                            </p:childTnLst>
                          </p:cTn>
                        </p:par>
                        <p:par>
                          <p:cTn id="109" fill="hold">
                            <p:stCondLst>
                              <p:cond delay="9750"/>
                            </p:stCondLst>
                            <p:childTnLst>
                              <p:par>
                                <p:cTn id="110" presetID="37" presetClass="entr" presetSubtype="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Effect transition="in" filter="fade">
                                      <p:cBhvr>
                                        <p:cTn id="112" dur="1000"/>
                                        <p:tgtEl>
                                          <p:spTgt spid="70"/>
                                        </p:tgtEl>
                                      </p:cBhvr>
                                    </p:animEffect>
                                    <p:anim calcmode="lin" valueType="num">
                                      <p:cBhvr>
                                        <p:cTn id="113" dur="1000" fill="hold"/>
                                        <p:tgtEl>
                                          <p:spTgt spid="70"/>
                                        </p:tgtEl>
                                        <p:attrNameLst>
                                          <p:attrName>ppt_x</p:attrName>
                                        </p:attrNameLst>
                                      </p:cBhvr>
                                      <p:tavLst>
                                        <p:tav tm="0">
                                          <p:val>
                                            <p:strVal val="#ppt_x"/>
                                          </p:val>
                                        </p:tav>
                                        <p:tav tm="100000">
                                          <p:val>
                                            <p:strVal val="#ppt_x"/>
                                          </p:val>
                                        </p:tav>
                                      </p:tavLst>
                                    </p:anim>
                                    <p:anim calcmode="lin" valueType="num">
                                      <p:cBhvr>
                                        <p:cTn id="114" dur="900" decel="100000" fill="hold"/>
                                        <p:tgtEl>
                                          <p:spTgt spid="70"/>
                                        </p:tgtEl>
                                        <p:attrNameLst>
                                          <p:attrName>ppt_y</p:attrName>
                                        </p:attrNameLst>
                                      </p:cBhvr>
                                      <p:tavLst>
                                        <p:tav tm="0">
                                          <p:val>
                                            <p:strVal val="#ppt_y+1"/>
                                          </p:val>
                                        </p:tav>
                                        <p:tav tm="100000">
                                          <p:val>
                                            <p:strVal val="#ppt_y-.03"/>
                                          </p:val>
                                        </p:tav>
                                      </p:tavLst>
                                    </p:anim>
                                    <p:anim calcmode="lin" valueType="num">
                                      <p:cBhvr>
                                        <p:cTn id="115"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animBg="1"/>
      <p:bldP spid="6156" grpId="0" animBg="1"/>
      <p:bldP spid="6159" grpId="0" animBg="1"/>
      <p:bldP spid="28" grpId="0" animBg="1"/>
      <p:bldP spid="34" grpId="0"/>
      <p:bldP spid="36" grpId="0"/>
      <p:bldP spid="37" grpId="0"/>
      <p:bldP spid="38" grpId="0"/>
      <p:bldP spid="79" grpId="0" animBg="1"/>
      <p:bldP spid="8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nvPr>
        </p:nvGraphicFramePr>
        <p:xfrm>
          <a:off x="6163734"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9" name="Rectangle 8"/>
          <p:cNvSpPr/>
          <p:nvPr/>
        </p:nvSpPr>
        <p:spPr>
          <a:xfrm>
            <a:off x="6163733" y="1986844"/>
            <a:ext cx="2415823" cy="1467556"/>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8681156" y="1986844"/>
            <a:ext cx="2336800" cy="4323643"/>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28644"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14" name="Group 13"/>
          <p:cNvGrpSpPr/>
          <p:nvPr/>
        </p:nvGrpSpPr>
        <p:grpSpPr>
          <a:xfrm>
            <a:off x="8765124" y="3517240"/>
            <a:ext cx="2194560" cy="2520008"/>
            <a:chOff x="4659619" y="2799177"/>
            <a:chExt cx="2286000" cy="2520008"/>
          </a:xfrm>
        </p:grpSpPr>
        <p:sp>
          <p:nvSpPr>
            <p:cNvPr id="15" name="TextBox 14"/>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16" name="TextBox 15"/>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grpSp>
        <p:nvGrpSpPr>
          <p:cNvPr id="18" name="Группа 730"/>
          <p:cNvGrpSpPr>
            <a:grpSpLocks noChangeAspect="1"/>
          </p:cNvGrpSpPr>
          <p:nvPr/>
        </p:nvGrpSpPr>
        <p:grpSpPr>
          <a:xfrm>
            <a:off x="9552818" y="2387997"/>
            <a:ext cx="593476" cy="614570"/>
            <a:chOff x="4595813" y="1874838"/>
            <a:chExt cx="2992438" cy="3098800"/>
          </a:xfrm>
          <a:solidFill>
            <a:schemeClr val="bg1"/>
          </a:solidFill>
          <a:effectLst>
            <a:outerShdw blurRad="50800" dist="38100" dir="2700000" algn="tl" rotWithShape="0">
              <a:prstClr val="black">
                <a:alpha val="40000"/>
              </a:prstClr>
            </a:outerShdw>
          </a:effectLst>
        </p:grpSpPr>
        <p:sp>
          <p:nvSpPr>
            <p:cNvPr id="19" name="Freeform 636"/>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637"/>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aphicFrame>
        <p:nvGraphicFramePr>
          <p:cNvPr id="23" name="Table 22"/>
          <p:cNvGraphicFramePr>
            <a:graphicFrameLocks noGrp="1"/>
          </p:cNvGraphicFramePr>
          <p:nvPr>
            <p:extLst/>
          </p:nvPr>
        </p:nvGraphicFramePr>
        <p:xfrm>
          <a:off x="1169958"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24" name="Rectangle 23"/>
          <p:cNvSpPr/>
          <p:nvPr/>
        </p:nvSpPr>
        <p:spPr>
          <a:xfrm>
            <a:off x="1169957" y="1986844"/>
            <a:ext cx="2415823" cy="1467556"/>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687380" y="1986844"/>
            <a:ext cx="2336800" cy="4323643"/>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1234868"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27" name="Group 26"/>
          <p:cNvGrpSpPr/>
          <p:nvPr/>
        </p:nvGrpSpPr>
        <p:grpSpPr>
          <a:xfrm>
            <a:off x="3771348" y="3517240"/>
            <a:ext cx="2194560" cy="2520008"/>
            <a:chOff x="4659619" y="2799177"/>
            <a:chExt cx="2286000" cy="2520008"/>
          </a:xfrm>
        </p:grpSpPr>
        <p:sp>
          <p:nvSpPr>
            <p:cNvPr id="28" name="TextBox 27"/>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29" name="TextBox 28"/>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sp>
        <p:nvSpPr>
          <p:cNvPr id="22" name="Freeform 735"/>
          <p:cNvSpPr>
            <a:spLocks noChangeAspect="1" noEditPoints="1"/>
          </p:cNvSpPr>
          <p:nvPr/>
        </p:nvSpPr>
        <p:spPr bwMode="auto">
          <a:xfrm>
            <a:off x="4469319" y="2387997"/>
            <a:ext cx="615737" cy="615460"/>
          </a:xfrm>
          <a:custGeom>
            <a:avLst/>
            <a:gdLst>
              <a:gd name="T0" fmla="*/ 741 w 4436"/>
              <a:gd name="T1" fmla="*/ 3250 h 4433"/>
              <a:gd name="T2" fmla="*/ 607 w 4436"/>
              <a:gd name="T3" fmla="*/ 3384 h 4433"/>
              <a:gd name="T4" fmla="*/ 569 w 4436"/>
              <a:gd name="T5" fmla="*/ 3562 h 4433"/>
              <a:gd name="T6" fmla="*/ 632 w 4436"/>
              <a:gd name="T7" fmla="*/ 3733 h 4433"/>
              <a:gd name="T8" fmla="*/ 783 w 4436"/>
              <a:gd name="T9" fmla="*/ 3846 h 4433"/>
              <a:gd name="T10" fmla="*/ 963 w 4436"/>
              <a:gd name="T11" fmla="*/ 3858 h 4433"/>
              <a:gd name="T12" fmla="*/ 1127 w 4436"/>
              <a:gd name="T13" fmla="*/ 3770 h 4433"/>
              <a:gd name="T14" fmla="*/ 1215 w 4436"/>
              <a:gd name="T15" fmla="*/ 3606 h 4433"/>
              <a:gd name="T16" fmla="*/ 1202 w 4436"/>
              <a:gd name="T17" fmla="*/ 3426 h 4433"/>
              <a:gd name="T18" fmla="*/ 1089 w 4436"/>
              <a:gd name="T19" fmla="*/ 3276 h 4433"/>
              <a:gd name="T20" fmla="*/ 918 w 4436"/>
              <a:gd name="T21" fmla="*/ 3213 h 4433"/>
              <a:gd name="T22" fmla="*/ 3435 w 4436"/>
              <a:gd name="T23" fmla="*/ 16 h 4433"/>
              <a:gd name="T24" fmla="*/ 3487 w 4436"/>
              <a:gd name="T25" fmla="*/ 31 h 4433"/>
              <a:gd name="T26" fmla="*/ 3516 w 4436"/>
              <a:gd name="T27" fmla="*/ 70 h 4433"/>
              <a:gd name="T28" fmla="*/ 3477 w 4436"/>
              <a:gd name="T29" fmla="*/ 139 h 4433"/>
              <a:gd name="T30" fmla="*/ 2846 w 4436"/>
              <a:gd name="T31" fmla="*/ 812 h 4433"/>
              <a:gd name="T32" fmla="*/ 2857 w 4436"/>
              <a:gd name="T33" fmla="*/ 948 h 4433"/>
              <a:gd name="T34" fmla="*/ 3457 w 4436"/>
              <a:gd name="T35" fmla="*/ 1561 h 4433"/>
              <a:gd name="T36" fmla="*/ 3591 w 4436"/>
              <a:gd name="T37" fmla="*/ 1596 h 4433"/>
              <a:gd name="T38" fmla="*/ 3718 w 4436"/>
              <a:gd name="T39" fmla="*/ 1537 h 4433"/>
              <a:gd name="T40" fmla="*/ 4353 w 4436"/>
              <a:gd name="T41" fmla="*/ 917 h 4433"/>
              <a:gd name="T42" fmla="*/ 4396 w 4436"/>
              <a:gd name="T43" fmla="*/ 924 h 4433"/>
              <a:gd name="T44" fmla="*/ 4414 w 4436"/>
              <a:gd name="T45" fmla="*/ 963 h 4433"/>
              <a:gd name="T46" fmla="*/ 4436 w 4436"/>
              <a:gd name="T47" fmla="*/ 1235 h 4433"/>
              <a:gd name="T48" fmla="*/ 4373 w 4436"/>
              <a:gd name="T49" fmla="*/ 1580 h 4433"/>
              <a:gd name="T50" fmla="*/ 4208 w 4436"/>
              <a:gd name="T51" fmla="*/ 1898 h 4433"/>
              <a:gd name="T52" fmla="*/ 3946 w 4436"/>
              <a:gd name="T53" fmla="*/ 2160 h 4433"/>
              <a:gd name="T54" fmla="*/ 3627 w 4436"/>
              <a:gd name="T55" fmla="*/ 2328 h 4433"/>
              <a:gd name="T56" fmla="*/ 3285 w 4436"/>
              <a:gd name="T57" fmla="*/ 2392 h 4433"/>
              <a:gd name="T58" fmla="*/ 2937 w 4436"/>
              <a:gd name="T59" fmla="*/ 2350 h 4433"/>
              <a:gd name="T60" fmla="*/ 2820 w 4436"/>
              <a:gd name="T61" fmla="*/ 2312 h 4433"/>
              <a:gd name="T62" fmla="*/ 2747 w 4436"/>
              <a:gd name="T63" fmla="*/ 2331 h 4433"/>
              <a:gd name="T64" fmla="*/ 1733 w 4436"/>
              <a:gd name="T65" fmla="*/ 3355 h 4433"/>
              <a:gd name="T66" fmla="*/ 1734 w 4436"/>
              <a:gd name="T67" fmla="*/ 3401 h 4433"/>
              <a:gd name="T68" fmla="*/ 1786 w 4436"/>
              <a:gd name="T69" fmla="*/ 3495 h 4433"/>
              <a:gd name="T70" fmla="*/ 1759 w 4436"/>
              <a:gd name="T71" fmla="*/ 3629 h 4433"/>
              <a:gd name="T72" fmla="*/ 952 w 4436"/>
              <a:gd name="T73" fmla="*/ 4421 h 4433"/>
              <a:gd name="T74" fmla="*/ 818 w 4436"/>
              <a:gd name="T75" fmla="*/ 4421 h 4433"/>
              <a:gd name="T76" fmla="*/ 30 w 4436"/>
              <a:gd name="T77" fmla="*/ 3648 h 4433"/>
              <a:gd name="T78" fmla="*/ 0 w 4436"/>
              <a:gd name="T79" fmla="*/ 3548 h 4433"/>
              <a:gd name="T80" fmla="*/ 53 w 4436"/>
              <a:gd name="T81" fmla="*/ 3422 h 4433"/>
              <a:gd name="T82" fmla="*/ 869 w 4436"/>
              <a:gd name="T83" fmla="*/ 2649 h 4433"/>
              <a:gd name="T84" fmla="*/ 1002 w 4436"/>
              <a:gd name="T85" fmla="*/ 2676 h 4433"/>
              <a:gd name="T86" fmla="*/ 1044 w 4436"/>
              <a:gd name="T87" fmla="*/ 2705 h 4433"/>
              <a:gd name="T88" fmla="*/ 1098 w 4436"/>
              <a:gd name="T89" fmla="*/ 2693 h 4433"/>
              <a:gd name="T90" fmla="*/ 1240 w 4436"/>
              <a:gd name="T91" fmla="*/ 2554 h 4433"/>
              <a:gd name="T92" fmla="*/ 1445 w 4436"/>
              <a:gd name="T93" fmla="*/ 2350 h 4433"/>
              <a:gd name="T94" fmla="*/ 1623 w 4436"/>
              <a:gd name="T95" fmla="*/ 2171 h 4433"/>
              <a:gd name="T96" fmla="*/ 1797 w 4436"/>
              <a:gd name="T97" fmla="*/ 1998 h 4433"/>
              <a:gd name="T98" fmla="*/ 1944 w 4436"/>
              <a:gd name="T99" fmla="*/ 1852 h 4433"/>
              <a:gd name="T100" fmla="*/ 2046 w 4436"/>
              <a:gd name="T101" fmla="*/ 1749 h 4433"/>
              <a:gd name="T102" fmla="*/ 2085 w 4436"/>
              <a:gd name="T103" fmla="*/ 1710 h 4433"/>
              <a:gd name="T104" fmla="*/ 2119 w 4436"/>
              <a:gd name="T105" fmla="*/ 1619 h 4433"/>
              <a:gd name="T106" fmla="*/ 2103 w 4436"/>
              <a:gd name="T107" fmla="*/ 1556 h 4433"/>
              <a:gd name="T108" fmla="*/ 2039 w 4436"/>
              <a:gd name="T109" fmla="*/ 1192 h 4433"/>
              <a:gd name="T110" fmla="*/ 2096 w 4436"/>
              <a:gd name="T111" fmla="*/ 833 h 4433"/>
              <a:gd name="T112" fmla="*/ 2268 w 4436"/>
              <a:gd name="T113" fmla="*/ 499 h 4433"/>
              <a:gd name="T114" fmla="*/ 2535 w 4436"/>
              <a:gd name="T115" fmla="*/ 231 h 4433"/>
              <a:gd name="T116" fmla="*/ 2843 w 4436"/>
              <a:gd name="T117" fmla="*/ 68 h 4433"/>
              <a:gd name="T118" fmla="*/ 3179 w 4436"/>
              <a:gd name="T119" fmla="*/ 1 h 4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36" h="4433">
                <a:moveTo>
                  <a:pt x="872" y="3213"/>
                </a:moveTo>
                <a:lnTo>
                  <a:pt x="827" y="3219"/>
                </a:lnTo>
                <a:lnTo>
                  <a:pt x="783" y="3232"/>
                </a:lnTo>
                <a:lnTo>
                  <a:pt x="741" y="3250"/>
                </a:lnTo>
                <a:lnTo>
                  <a:pt x="700" y="3276"/>
                </a:lnTo>
                <a:lnTo>
                  <a:pt x="663" y="3309"/>
                </a:lnTo>
                <a:lnTo>
                  <a:pt x="632" y="3345"/>
                </a:lnTo>
                <a:lnTo>
                  <a:pt x="607" y="3384"/>
                </a:lnTo>
                <a:lnTo>
                  <a:pt x="588" y="3426"/>
                </a:lnTo>
                <a:lnTo>
                  <a:pt x="575" y="3471"/>
                </a:lnTo>
                <a:lnTo>
                  <a:pt x="569" y="3516"/>
                </a:lnTo>
                <a:lnTo>
                  <a:pt x="569" y="3562"/>
                </a:lnTo>
                <a:lnTo>
                  <a:pt x="575" y="3606"/>
                </a:lnTo>
                <a:lnTo>
                  <a:pt x="588" y="3651"/>
                </a:lnTo>
                <a:lnTo>
                  <a:pt x="607" y="3693"/>
                </a:lnTo>
                <a:lnTo>
                  <a:pt x="632" y="3733"/>
                </a:lnTo>
                <a:lnTo>
                  <a:pt x="663" y="3770"/>
                </a:lnTo>
                <a:lnTo>
                  <a:pt x="700" y="3801"/>
                </a:lnTo>
                <a:lnTo>
                  <a:pt x="741" y="3827"/>
                </a:lnTo>
                <a:lnTo>
                  <a:pt x="783" y="3846"/>
                </a:lnTo>
                <a:lnTo>
                  <a:pt x="827" y="3858"/>
                </a:lnTo>
                <a:lnTo>
                  <a:pt x="872" y="3865"/>
                </a:lnTo>
                <a:lnTo>
                  <a:pt x="918" y="3865"/>
                </a:lnTo>
                <a:lnTo>
                  <a:pt x="963" y="3858"/>
                </a:lnTo>
                <a:lnTo>
                  <a:pt x="1007" y="3846"/>
                </a:lnTo>
                <a:lnTo>
                  <a:pt x="1049" y="3827"/>
                </a:lnTo>
                <a:lnTo>
                  <a:pt x="1089" y="3801"/>
                </a:lnTo>
                <a:lnTo>
                  <a:pt x="1127" y="3770"/>
                </a:lnTo>
                <a:lnTo>
                  <a:pt x="1158" y="3733"/>
                </a:lnTo>
                <a:lnTo>
                  <a:pt x="1183" y="3693"/>
                </a:lnTo>
                <a:lnTo>
                  <a:pt x="1202" y="3651"/>
                </a:lnTo>
                <a:lnTo>
                  <a:pt x="1215" y="3606"/>
                </a:lnTo>
                <a:lnTo>
                  <a:pt x="1221" y="3562"/>
                </a:lnTo>
                <a:lnTo>
                  <a:pt x="1221" y="3516"/>
                </a:lnTo>
                <a:lnTo>
                  <a:pt x="1215" y="3471"/>
                </a:lnTo>
                <a:lnTo>
                  <a:pt x="1202" y="3426"/>
                </a:lnTo>
                <a:lnTo>
                  <a:pt x="1183" y="3384"/>
                </a:lnTo>
                <a:lnTo>
                  <a:pt x="1158" y="3345"/>
                </a:lnTo>
                <a:lnTo>
                  <a:pt x="1127" y="3309"/>
                </a:lnTo>
                <a:lnTo>
                  <a:pt x="1089" y="3276"/>
                </a:lnTo>
                <a:lnTo>
                  <a:pt x="1049" y="3250"/>
                </a:lnTo>
                <a:lnTo>
                  <a:pt x="1007" y="3232"/>
                </a:lnTo>
                <a:lnTo>
                  <a:pt x="963" y="3219"/>
                </a:lnTo>
                <a:lnTo>
                  <a:pt x="918" y="3213"/>
                </a:lnTo>
                <a:lnTo>
                  <a:pt x="872" y="3213"/>
                </a:lnTo>
                <a:close/>
                <a:moveTo>
                  <a:pt x="3265" y="0"/>
                </a:moveTo>
                <a:lnTo>
                  <a:pt x="3351" y="5"/>
                </a:lnTo>
                <a:lnTo>
                  <a:pt x="3435" y="16"/>
                </a:lnTo>
                <a:lnTo>
                  <a:pt x="3447" y="17"/>
                </a:lnTo>
                <a:lnTo>
                  <a:pt x="3461" y="22"/>
                </a:lnTo>
                <a:lnTo>
                  <a:pt x="3474" y="26"/>
                </a:lnTo>
                <a:lnTo>
                  <a:pt x="3487" y="31"/>
                </a:lnTo>
                <a:lnTo>
                  <a:pt x="3497" y="38"/>
                </a:lnTo>
                <a:lnTo>
                  <a:pt x="3507" y="47"/>
                </a:lnTo>
                <a:lnTo>
                  <a:pt x="3514" y="58"/>
                </a:lnTo>
                <a:lnTo>
                  <a:pt x="3516" y="70"/>
                </a:lnTo>
                <a:lnTo>
                  <a:pt x="3515" y="84"/>
                </a:lnTo>
                <a:lnTo>
                  <a:pt x="3508" y="100"/>
                </a:lnTo>
                <a:lnTo>
                  <a:pt x="3496" y="119"/>
                </a:lnTo>
                <a:lnTo>
                  <a:pt x="3477" y="139"/>
                </a:lnTo>
                <a:lnTo>
                  <a:pt x="2899" y="718"/>
                </a:lnTo>
                <a:lnTo>
                  <a:pt x="2875" y="747"/>
                </a:lnTo>
                <a:lnTo>
                  <a:pt x="2857" y="778"/>
                </a:lnTo>
                <a:lnTo>
                  <a:pt x="2846" y="812"/>
                </a:lnTo>
                <a:lnTo>
                  <a:pt x="2839" y="845"/>
                </a:lnTo>
                <a:lnTo>
                  <a:pt x="2839" y="881"/>
                </a:lnTo>
                <a:lnTo>
                  <a:pt x="2846" y="914"/>
                </a:lnTo>
                <a:lnTo>
                  <a:pt x="2857" y="948"/>
                </a:lnTo>
                <a:lnTo>
                  <a:pt x="2875" y="979"/>
                </a:lnTo>
                <a:lnTo>
                  <a:pt x="2899" y="1008"/>
                </a:lnTo>
                <a:lnTo>
                  <a:pt x="3428" y="1537"/>
                </a:lnTo>
                <a:lnTo>
                  <a:pt x="3457" y="1561"/>
                </a:lnTo>
                <a:lnTo>
                  <a:pt x="3488" y="1579"/>
                </a:lnTo>
                <a:lnTo>
                  <a:pt x="3522" y="1589"/>
                </a:lnTo>
                <a:lnTo>
                  <a:pt x="3556" y="1596"/>
                </a:lnTo>
                <a:lnTo>
                  <a:pt x="3591" y="1596"/>
                </a:lnTo>
                <a:lnTo>
                  <a:pt x="3626" y="1589"/>
                </a:lnTo>
                <a:lnTo>
                  <a:pt x="3659" y="1579"/>
                </a:lnTo>
                <a:lnTo>
                  <a:pt x="3690" y="1561"/>
                </a:lnTo>
                <a:lnTo>
                  <a:pt x="3718" y="1537"/>
                </a:lnTo>
                <a:lnTo>
                  <a:pt x="4298" y="959"/>
                </a:lnTo>
                <a:lnTo>
                  <a:pt x="4318" y="939"/>
                </a:lnTo>
                <a:lnTo>
                  <a:pt x="4337" y="925"/>
                </a:lnTo>
                <a:lnTo>
                  <a:pt x="4353" y="917"/>
                </a:lnTo>
                <a:lnTo>
                  <a:pt x="4367" y="914"/>
                </a:lnTo>
                <a:lnTo>
                  <a:pt x="4379" y="914"/>
                </a:lnTo>
                <a:lnTo>
                  <a:pt x="4388" y="918"/>
                </a:lnTo>
                <a:lnTo>
                  <a:pt x="4396" y="924"/>
                </a:lnTo>
                <a:lnTo>
                  <a:pt x="4403" y="933"/>
                </a:lnTo>
                <a:lnTo>
                  <a:pt x="4407" y="943"/>
                </a:lnTo>
                <a:lnTo>
                  <a:pt x="4411" y="952"/>
                </a:lnTo>
                <a:lnTo>
                  <a:pt x="4414" y="963"/>
                </a:lnTo>
                <a:lnTo>
                  <a:pt x="4417" y="972"/>
                </a:lnTo>
                <a:lnTo>
                  <a:pt x="4429" y="1059"/>
                </a:lnTo>
                <a:lnTo>
                  <a:pt x="4436" y="1147"/>
                </a:lnTo>
                <a:lnTo>
                  <a:pt x="4436" y="1235"/>
                </a:lnTo>
                <a:lnTo>
                  <a:pt x="4430" y="1321"/>
                </a:lnTo>
                <a:lnTo>
                  <a:pt x="4418" y="1408"/>
                </a:lnTo>
                <a:lnTo>
                  <a:pt x="4399" y="1495"/>
                </a:lnTo>
                <a:lnTo>
                  <a:pt x="4373" y="1580"/>
                </a:lnTo>
                <a:lnTo>
                  <a:pt x="4342" y="1662"/>
                </a:lnTo>
                <a:lnTo>
                  <a:pt x="4303" y="1744"/>
                </a:lnTo>
                <a:lnTo>
                  <a:pt x="4260" y="1822"/>
                </a:lnTo>
                <a:lnTo>
                  <a:pt x="4208" y="1898"/>
                </a:lnTo>
                <a:lnTo>
                  <a:pt x="4151" y="1969"/>
                </a:lnTo>
                <a:lnTo>
                  <a:pt x="4086" y="2038"/>
                </a:lnTo>
                <a:lnTo>
                  <a:pt x="4017" y="2103"/>
                </a:lnTo>
                <a:lnTo>
                  <a:pt x="3946" y="2160"/>
                </a:lnTo>
                <a:lnTo>
                  <a:pt x="3870" y="2213"/>
                </a:lnTo>
                <a:lnTo>
                  <a:pt x="3791" y="2258"/>
                </a:lnTo>
                <a:lnTo>
                  <a:pt x="3710" y="2295"/>
                </a:lnTo>
                <a:lnTo>
                  <a:pt x="3627" y="2328"/>
                </a:lnTo>
                <a:lnTo>
                  <a:pt x="3543" y="2354"/>
                </a:lnTo>
                <a:lnTo>
                  <a:pt x="3458" y="2373"/>
                </a:lnTo>
                <a:lnTo>
                  <a:pt x="3371" y="2386"/>
                </a:lnTo>
                <a:lnTo>
                  <a:pt x="3285" y="2392"/>
                </a:lnTo>
                <a:lnTo>
                  <a:pt x="3197" y="2392"/>
                </a:lnTo>
                <a:lnTo>
                  <a:pt x="3110" y="2385"/>
                </a:lnTo>
                <a:lnTo>
                  <a:pt x="3024" y="2370"/>
                </a:lnTo>
                <a:lnTo>
                  <a:pt x="2937" y="2350"/>
                </a:lnTo>
                <a:lnTo>
                  <a:pt x="2852" y="2323"/>
                </a:lnTo>
                <a:lnTo>
                  <a:pt x="2843" y="2320"/>
                </a:lnTo>
                <a:lnTo>
                  <a:pt x="2833" y="2316"/>
                </a:lnTo>
                <a:lnTo>
                  <a:pt x="2820" y="2312"/>
                </a:lnTo>
                <a:lnTo>
                  <a:pt x="2804" y="2310"/>
                </a:lnTo>
                <a:lnTo>
                  <a:pt x="2788" y="2313"/>
                </a:lnTo>
                <a:lnTo>
                  <a:pt x="2769" y="2318"/>
                </a:lnTo>
                <a:lnTo>
                  <a:pt x="2747" y="2331"/>
                </a:lnTo>
                <a:lnTo>
                  <a:pt x="2726" y="2350"/>
                </a:lnTo>
                <a:lnTo>
                  <a:pt x="1758" y="3317"/>
                </a:lnTo>
                <a:lnTo>
                  <a:pt x="1741" y="3336"/>
                </a:lnTo>
                <a:lnTo>
                  <a:pt x="1733" y="3355"/>
                </a:lnTo>
                <a:lnTo>
                  <a:pt x="1729" y="3371"/>
                </a:lnTo>
                <a:lnTo>
                  <a:pt x="1730" y="3384"/>
                </a:lnTo>
                <a:lnTo>
                  <a:pt x="1732" y="3394"/>
                </a:lnTo>
                <a:lnTo>
                  <a:pt x="1734" y="3401"/>
                </a:lnTo>
                <a:lnTo>
                  <a:pt x="1736" y="3403"/>
                </a:lnTo>
                <a:lnTo>
                  <a:pt x="1759" y="3432"/>
                </a:lnTo>
                <a:lnTo>
                  <a:pt x="1775" y="3463"/>
                </a:lnTo>
                <a:lnTo>
                  <a:pt x="1786" y="3495"/>
                </a:lnTo>
                <a:lnTo>
                  <a:pt x="1789" y="3530"/>
                </a:lnTo>
                <a:lnTo>
                  <a:pt x="1786" y="3564"/>
                </a:lnTo>
                <a:lnTo>
                  <a:pt x="1775" y="3598"/>
                </a:lnTo>
                <a:lnTo>
                  <a:pt x="1759" y="3629"/>
                </a:lnTo>
                <a:lnTo>
                  <a:pt x="1736" y="3656"/>
                </a:lnTo>
                <a:lnTo>
                  <a:pt x="1011" y="4381"/>
                </a:lnTo>
                <a:lnTo>
                  <a:pt x="983" y="4403"/>
                </a:lnTo>
                <a:lnTo>
                  <a:pt x="952" y="4421"/>
                </a:lnTo>
                <a:lnTo>
                  <a:pt x="919" y="4430"/>
                </a:lnTo>
                <a:lnTo>
                  <a:pt x="886" y="4433"/>
                </a:lnTo>
                <a:lnTo>
                  <a:pt x="850" y="4430"/>
                </a:lnTo>
                <a:lnTo>
                  <a:pt x="818" y="4421"/>
                </a:lnTo>
                <a:lnTo>
                  <a:pt x="787" y="4403"/>
                </a:lnTo>
                <a:lnTo>
                  <a:pt x="758" y="4381"/>
                </a:lnTo>
                <a:lnTo>
                  <a:pt x="53" y="3675"/>
                </a:lnTo>
                <a:lnTo>
                  <a:pt x="30" y="3648"/>
                </a:lnTo>
                <a:lnTo>
                  <a:pt x="14" y="3616"/>
                </a:lnTo>
                <a:lnTo>
                  <a:pt x="3" y="3583"/>
                </a:lnTo>
                <a:lnTo>
                  <a:pt x="0" y="3549"/>
                </a:lnTo>
                <a:lnTo>
                  <a:pt x="0" y="3548"/>
                </a:lnTo>
                <a:lnTo>
                  <a:pt x="3" y="3514"/>
                </a:lnTo>
                <a:lnTo>
                  <a:pt x="14" y="3482"/>
                </a:lnTo>
                <a:lnTo>
                  <a:pt x="30" y="3451"/>
                </a:lnTo>
                <a:lnTo>
                  <a:pt x="53" y="3422"/>
                </a:lnTo>
                <a:lnTo>
                  <a:pt x="777" y="2699"/>
                </a:lnTo>
                <a:lnTo>
                  <a:pt x="806" y="2676"/>
                </a:lnTo>
                <a:lnTo>
                  <a:pt x="837" y="2659"/>
                </a:lnTo>
                <a:lnTo>
                  <a:pt x="869" y="2649"/>
                </a:lnTo>
                <a:lnTo>
                  <a:pt x="903" y="2646"/>
                </a:lnTo>
                <a:lnTo>
                  <a:pt x="938" y="2649"/>
                </a:lnTo>
                <a:lnTo>
                  <a:pt x="971" y="2659"/>
                </a:lnTo>
                <a:lnTo>
                  <a:pt x="1002" y="2676"/>
                </a:lnTo>
                <a:lnTo>
                  <a:pt x="1030" y="2699"/>
                </a:lnTo>
                <a:lnTo>
                  <a:pt x="1032" y="2700"/>
                </a:lnTo>
                <a:lnTo>
                  <a:pt x="1037" y="2703"/>
                </a:lnTo>
                <a:lnTo>
                  <a:pt x="1044" y="2705"/>
                </a:lnTo>
                <a:lnTo>
                  <a:pt x="1053" y="2708"/>
                </a:lnTo>
                <a:lnTo>
                  <a:pt x="1067" y="2707"/>
                </a:lnTo>
                <a:lnTo>
                  <a:pt x="1082" y="2703"/>
                </a:lnTo>
                <a:lnTo>
                  <a:pt x="1098" y="2693"/>
                </a:lnTo>
                <a:lnTo>
                  <a:pt x="1118" y="2677"/>
                </a:lnTo>
                <a:lnTo>
                  <a:pt x="1174" y="2621"/>
                </a:lnTo>
                <a:lnTo>
                  <a:pt x="1206" y="2589"/>
                </a:lnTo>
                <a:lnTo>
                  <a:pt x="1240" y="2554"/>
                </a:lnTo>
                <a:lnTo>
                  <a:pt x="1278" y="2516"/>
                </a:lnTo>
                <a:lnTo>
                  <a:pt x="1317" y="2477"/>
                </a:lnTo>
                <a:lnTo>
                  <a:pt x="1401" y="2394"/>
                </a:lnTo>
                <a:lnTo>
                  <a:pt x="1445" y="2350"/>
                </a:lnTo>
                <a:lnTo>
                  <a:pt x="1489" y="2306"/>
                </a:lnTo>
                <a:lnTo>
                  <a:pt x="1534" y="2262"/>
                </a:lnTo>
                <a:lnTo>
                  <a:pt x="1579" y="2216"/>
                </a:lnTo>
                <a:lnTo>
                  <a:pt x="1623" y="2171"/>
                </a:lnTo>
                <a:lnTo>
                  <a:pt x="1668" y="2126"/>
                </a:lnTo>
                <a:lnTo>
                  <a:pt x="1711" y="2083"/>
                </a:lnTo>
                <a:lnTo>
                  <a:pt x="1755" y="2040"/>
                </a:lnTo>
                <a:lnTo>
                  <a:pt x="1797" y="1998"/>
                </a:lnTo>
                <a:lnTo>
                  <a:pt x="1836" y="1959"/>
                </a:lnTo>
                <a:lnTo>
                  <a:pt x="1875" y="1921"/>
                </a:lnTo>
                <a:lnTo>
                  <a:pt x="1911" y="1884"/>
                </a:lnTo>
                <a:lnTo>
                  <a:pt x="1944" y="1852"/>
                </a:lnTo>
                <a:lnTo>
                  <a:pt x="1974" y="1821"/>
                </a:lnTo>
                <a:lnTo>
                  <a:pt x="2003" y="1794"/>
                </a:lnTo>
                <a:lnTo>
                  <a:pt x="2026" y="1769"/>
                </a:lnTo>
                <a:lnTo>
                  <a:pt x="2046" y="1749"/>
                </a:lnTo>
                <a:lnTo>
                  <a:pt x="2062" y="1733"/>
                </a:lnTo>
                <a:lnTo>
                  <a:pt x="2074" y="1721"/>
                </a:lnTo>
                <a:lnTo>
                  <a:pt x="2082" y="1712"/>
                </a:lnTo>
                <a:lnTo>
                  <a:pt x="2085" y="1710"/>
                </a:lnTo>
                <a:lnTo>
                  <a:pt x="2103" y="1688"/>
                </a:lnTo>
                <a:lnTo>
                  <a:pt x="2114" y="1664"/>
                </a:lnTo>
                <a:lnTo>
                  <a:pt x="2119" y="1642"/>
                </a:lnTo>
                <a:lnTo>
                  <a:pt x="2119" y="1619"/>
                </a:lnTo>
                <a:lnTo>
                  <a:pt x="2116" y="1599"/>
                </a:lnTo>
                <a:lnTo>
                  <a:pt x="2112" y="1581"/>
                </a:lnTo>
                <a:lnTo>
                  <a:pt x="2107" y="1566"/>
                </a:lnTo>
                <a:lnTo>
                  <a:pt x="2103" y="1556"/>
                </a:lnTo>
                <a:lnTo>
                  <a:pt x="2076" y="1465"/>
                </a:lnTo>
                <a:lnTo>
                  <a:pt x="2055" y="1374"/>
                </a:lnTo>
                <a:lnTo>
                  <a:pt x="2045" y="1284"/>
                </a:lnTo>
                <a:lnTo>
                  <a:pt x="2039" y="1192"/>
                </a:lnTo>
                <a:lnTo>
                  <a:pt x="2042" y="1101"/>
                </a:lnTo>
                <a:lnTo>
                  <a:pt x="2053" y="1010"/>
                </a:lnTo>
                <a:lnTo>
                  <a:pt x="2070" y="921"/>
                </a:lnTo>
                <a:lnTo>
                  <a:pt x="2096" y="833"/>
                </a:lnTo>
                <a:lnTo>
                  <a:pt x="2127" y="747"/>
                </a:lnTo>
                <a:lnTo>
                  <a:pt x="2168" y="661"/>
                </a:lnTo>
                <a:lnTo>
                  <a:pt x="2214" y="579"/>
                </a:lnTo>
                <a:lnTo>
                  <a:pt x="2268" y="499"/>
                </a:lnTo>
                <a:lnTo>
                  <a:pt x="2329" y="423"/>
                </a:lnTo>
                <a:lnTo>
                  <a:pt x="2397" y="350"/>
                </a:lnTo>
                <a:lnTo>
                  <a:pt x="2464" y="288"/>
                </a:lnTo>
                <a:lnTo>
                  <a:pt x="2535" y="231"/>
                </a:lnTo>
                <a:lnTo>
                  <a:pt x="2608" y="181"/>
                </a:lnTo>
                <a:lnTo>
                  <a:pt x="2685" y="138"/>
                </a:lnTo>
                <a:lnTo>
                  <a:pt x="2764" y="100"/>
                </a:lnTo>
                <a:lnTo>
                  <a:pt x="2843" y="68"/>
                </a:lnTo>
                <a:lnTo>
                  <a:pt x="2926" y="42"/>
                </a:lnTo>
                <a:lnTo>
                  <a:pt x="3010" y="23"/>
                </a:lnTo>
                <a:lnTo>
                  <a:pt x="3094" y="9"/>
                </a:lnTo>
                <a:lnTo>
                  <a:pt x="3179" y="1"/>
                </a:lnTo>
                <a:lnTo>
                  <a:pt x="3265" y="0"/>
                </a:lnTo>
                <a:close/>
              </a:path>
            </a:pathLst>
          </a:custGeom>
          <a:solidFill>
            <a:schemeClr val="bg1"/>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nvGrpSpPr>
          <p:cNvPr id="36" name="Group 35"/>
          <p:cNvGrpSpPr/>
          <p:nvPr/>
        </p:nvGrpSpPr>
        <p:grpSpPr>
          <a:xfrm>
            <a:off x="502955" y="508379"/>
            <a:ext cx="5508978" cy="1077095"/>
            <a:chOff x="587022" y="976809"/>
            <a:chExt cx="5508978" cy="1077095"/>
          </a:xfrm>
        </p:grpSpPr>
        <p:sp>
          <p:nvSpPr>
            <p:cNvPr id="37" name="TextBox 36"/>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38" name="TextBox 37"/>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36993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ppt_x"/>
                                          </p:val>
                                        </p:tav>
                                        <p:tav tm="100000">
                                          <p:val>
                                            <p:strVal val="#ppt_x"/>
                                          </p:val>
                                        </p:tav>
                                      </p:tavLst>
                                    </p:anim>
                                    <p:anim calcmode="lin" valueType="num">
                                      <p:cBhvr additive="base">
                                        <p:cTn id="12" dur="500" fill="hold"/>
                                        <p:tgtEl>
                                          <p:spTgt spid="24"/>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wipe(up)">
                                      <p:cBhvr>
                                        <p:cTn id="16" dur="500"/>
                                        <p:tgtEl>
                                          <p:spTgt spid="26"/>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wipe(up)">
                                      <p:cBhvr>
                                        <p:cTn id="20" dur="500"/>
                                        <p:tgtEl>
                                          <p:spTgt spid="23"/>
                                        </p:tgtEl>
                                      </p:cBhvr>
                                    </p:animEffect>
                                  </p:childTnLst>
                                </p:cTn>
                              </p:par>
                            </p:childTnLst>
                          </p:cTn>
                        </p:par>
                        <p:par>
                          <p:cTn id="21" fill="hold">
                            <p:stCondLst>
                              <p:cond delay="2000"/>
                            </p:stCondLst>
                            <p:childTnLst>
                              <p:par>
                                <p:cTn id="22" presetID="2" presetClass="entr" presetSubtype="4"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additive="base">
                                        <p:cTn id="24" dur="500" fill="hold"/>
                                        <p:tgtEl>
                                          <p:spTgt spid="25"/>
                                        </p:tgtEl>
                                        <p:attrNameLst>
                                          <p:attrName>ppt_x</p:attrName>
                                        </p:attrNameLst>
                                      </p:cBhvr>
                                      <p:tavLst>
                                        <p:tav tm="0">
                                          <p:val>
                                            <p:strVal val="#ppt_x"/>
                                          </p:val>
                                        </p:tav>
                                        <p:tav tm="100000">
                                          <p:val>
                                            <p:strVal val="#ppt_x"/>
                                          </p:val>
                                        </p:tav>
                                      </p:tavLst>
                                    </p:anim>
                                    <p:anim calcmode="lin" valueType="num">
                                      <p:cBhvr additive="base">
                                        <p:cTn id="25" dur="500" fill="hold"/>
                                        <p:tgtEl>
                                          <p:spTgt spid="25"/>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53" presetClass="entr" presetSubtype="16" fill="hold" grpId="0" nodeType="afterEffect">
                                  <p:stCondLst>
                                    <p:cond delay="0"/>
                                  </p:stCondLst>
                                  <p:childTnLst>
                                    <p:set>
                                      <p:cBhvr>
                                        <p:cTn id="28" dur="1" fill="hold">
                                          <p:stCondLst>
                                            <p:cond delay="0"/>
                                          </p:stCondLst>
                                        </p:cTn>
                                        <p:tgtEl>
                                          <p:spTgt spid="22"/>
                                        </p:tgtEl>
                                        <p:attrNameLst>
                                          <p:attrName>style.visibility</p:attrName>
                                        </p:attrNameLst>
                                      </p:cBhvr>
                                      <p:to>
                                        <p:strVal val="visible"/>
                                      </p:to>
                                    </p:set>
                                    <p:anim calcmode="lin" valueType="num">
                                      <p:cBhvr>
                                        <p:cTn id="29" dur="500" fill="hold"/>
                                        <p:tgtEl>
                                          <p:spTgt spid="22"/>
                                        </p:tgtEl>
                                        <p:attrNameLst>
                                          <p:attrName>ppt_w</p:attrName>
                                        </p:attrNameLst>
                                      </p:cBhvr>
                                      <p:tavLst>
                                        <p:tav tm="0">
                                          <p:val>
                                            <p:fltVal val="0"/>
                                          </p:val>
                                        </p:tav>
                                        <p:tav tm="100000">
                                          <p:val>
                                            <p:strVal val="#ppt_w"/>
                                          </p:val>
                                        </p:tav>
                                      </p:tavLst>
                                    </p:anim>
                                    <p:anim calcmode="lin" valueType="num">
                                      <p:cBhvr>
                                        <p:cTn id="30" dur="500" fill="hold"/>
                                        <p:tgtEl>
                                          <p:spTgt spid="22"/>
                                        </p:tgtEl>
                                        <p:attrNameLst>
                                          <p:attrName>ppt_h</p:attrName>
                                        </p:attrNameLst>
                                      </p:cBhvr>
                                      <p:tavLst>
                                        <p:tav tm="0">
                                          <p:val>
                                            <p:fltVal val="0"/>
                                          </p:val>
                                        </p:tav>
                                        <p:tav tm="100000">
                                          <p:val>
                                            <p:strVal val="#ppt_h"/>
                                          </p:val>
                                        </p:tav>
                                      </p:tavLst>
                                    </p:anim>
                                    <p:animEffect transition="in" filter="fade">
                                      <p:cBhvr>
                                        <p:cTn id="31" dur="500"/>
                                        <p:tgtEl>
                                          <p:spTgt spid="22"/>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up)">
                                      <p:cBhvr>
                                        <p:cTn id="35" dur="500"/>
                                        <p:tgtEl>
                                          <p:spTgt spid="27"/>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2" presetClass="entr" presetSubtype="1" fill="hold" grpId="0" nodeType="after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wipe(up)">
                                      <p:cBhvr>
                                        <p:cTn id="44" dur="500"/>
                                        <p:tgtEl>
                                          <p:spTgt spid="11"/>
                                        </p:tgtEl>
                                      </p:cBhvr>
                                    </p:animEffect>
                                  </p:childTnLst>
                                </p:cTn>
                              </p:par>
                            </p:childTnLst>
                          </p:cTn>
                        </p:par>
                        <p:par>
                          <p:cTn id="45" fill="hold">
                            <p:stCondLst>
                              <p:cond delay="4500"/>
                            </p:stCondLst>
                            <p:childTnLst>
                              <p:par>
                                <p:cTn id="46" presetID="22" presetClass="entr" presetSubtype="1" fill="hold" nodeType="after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wipe(up)">
                                      <p:cBhvr>
                                        <p:cTn id="48" dur="500"/>
                                        <p:tgtEl>
                                          <p:spTgt spid="3"/>
                                        </p:tgtEl>
                                      </p:cBhvr>
                                    </p:animEffect>
                                  </p:childTnLst>
                                </p:cTn>
                              </p:par>
                            </p:childTnLst>
                          </p:cTn>
                        </p:par>
                        <p:par>
                          <p:cTn id="49" fill="hold">
                            <p:stCondLst>
                              <p:cond delay="5000"/>
                            </p:stCondLst>
                            <p:childTnLst>
                              <p:par>
                                <p:cTn id="50" presetID="2" presetClass="entr" presetSubtype="4" fill="hold" grpId="0" nodeType="after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additive="base">
                                        <p:cTn id="52" dur="500" fill="hold"/>
                                        <p:tgtEl>
                                          <p:spTgt spid="10"/>
                                        </p:tgtEl>
                                        <p:attrNameLst>
                                          <p:attrName>ppt_x</p:attrName>
                                        </p:attrNameLst>
                                      </p:cBhvr>
                                      <p:tavLst>
                                        <p:tav tm="0">
                                          <p:val>
                                            <p:strVal val="#ppt_x"/>
                                          </p:val>
                                        </p:tav>
                                        <p:tav tm="100000">
                                          <p:val>
                                            <p:strVal val="#ppt_x"/>
                                          </p:val>
                                        </p:tav>
                                      </p:tavLst>
                                    </p:anim>
                                    <p:anim calcmode="lin" valueType="num">
                                      <p:cBhvr additive="base">
                                        <p:cTn id="53" dur="500" fill="hold"/>
                                        <p:tgtEl>
                                          <p:spTgt spid="10"/>
                                        </p:tgtEl>
                                        <p:attrNameLst>
                                          <p:attrName>ppt_y</p:attrName>
                                        </p:attrNameLst>
                                      </p:cBhvr>
                                      <p:tavLst>
                                        <p:tav tm="0">
                                          <p:val>
                                            <p:strVal val="1+#ppt_h/2"/>
                                          </p:val>
                                        </p:tav>
                                        <p:tav tm="100000">
                                          <p:val>
                                            <p:strVal val="#ppt_y"/>
                                          </p:val>
                                        </p:tav>
                                      </p:tavLst>
                                    </p:anim>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p:cTn id="57" dur="500" fill="hold"/>
                                        <p:tgtEl>
                                          <p:spTgt spid="18"/>
                                        </p:tgtEl>
                                        <p:attrNameLst>
                                          <p:attrName>ppt_w</p:attrName>
                                        </p:attrNameLst>
                                      </p:cBhvr>
                                      <p:tavLst>
                                        <p:tav tm="0">
                                          <p:val>
                                            <p:fltVal val="0"/>
                                          </p:val>
                                        </p:tav>
                                        <p:tav tm="100000">
                                          <p:val>
                                            <p:strVal val="#ppt_w"/>
                                          </p:val>
                                        </p:tav>
                                      </p:tavLst>
                                    </p:anim>
                                    <p:anim calcmode="lin" valueType="num">
                                      <p:cBhvr>
                                        <p:cTn id="58" dur="500" fill="hold"/>
                                        <p:tgtEl>
                                          <p:spTgt spid="18"/>
                                        </p:tgtEl>
                                        <p:attrNameLst>
                                          <p:attrName>ppt_h</p:attrName>
                                        </p:attrNameLst>
                                      </p:cBhvr>
                                      <p:tavLst>
                                        <p:tav tm="0">
                                          <p:val>
                                            <p:fltVal val="0"/>
                                          </p:val>
                                        </p:tav>
                                        <p:tav tm="100000">
                                          <p:val>
                                            <p:strVal val="#ppt_h"/>
                                          </p:val>
                                        </p:tav>
                                      </p:tavLst>
                                    </p:anim>
                                    <p:animEffect transition="in" filter="fade">
                                      <p:cBhvr>
                                        <p:cTn id="59" dur="500"/>
                                        <p:tgtEl>
                                          <p:spTgt spid="18"/>
                                        </p:tgtEl>
                                      </p:cBhvr>
                                    </p:animEffect>
                                  </p:childTnLst>
                                </p:cTn>
                              </p:par>
                            </p:childTnLst>
                          </p:cTn>
                        </p:par>
                        <p:par>
                          <p:cTn id="60" fill="hold">
                            <p:stCondLst>
                              <p:cond delay="6000"/>
                            </p:stCondLst>
                            <p:childTnLst>
                              <p:par>
                                <p:cTn id="61" presetID="22" presetClass="entr" presetSubtype="1" fill="hold"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up)">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24" grpId="0" animBg="1"/>
      <p:bldP spid="25" grpId="0" animBg="1"/>
      <p:bldP spid="26" grpId="0"/>
      <p:bldP spid="2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1275644" y="0"/>
            <a:ext cx="153528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p:cNvSpPr txBox="1">
            <a:spLocks noChangeArrowheads="1"/>
          </p:cNvSpPr>
          <p:nvPr/>
        </p:nvSpPr>
        <p:spPr bwMode="auto">
          <a:xfrm>
            <a:off x="5125155" y="1974069"/>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1" name="Group 10"/>
          <p:cNvGrpSpPr/>
          <p:nvPr/>
        </p:nvGrpSpPr>
        <p:grpSpPr>
          <a:xfrm>
            <a:off x="4492378" y="2064380"/>
            <a:ext cx="548640" cy="548640"/>
            <a:chOff x="8093534" y="1164886"/>
            <a:chExt cx="548640" cy="548640"/>
          </a:xfrm>
        </p:grpSpPr>
        <p:sp>
          <p:nvSpPr>
            <p:cNvPr id="12" name="Oval 11"/>
            <p:cNvSpPr>
              <a:spLocks noChangeAspect="1"/>
            </p:cNvSpPr>
            <p:nvPr/>
          </p:nvSpPr>
          <p:spPr>
            <a:xfrm>
              <a:off x="8093534" y="1164886"/>
              <a:ext cx="548640" cy="54864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4" name="Text Box 10"/>
          <p:cNvSpPr txBox="1">
            <a:spLocks noChangeArrowheads="1"/>
          </p:cNvSpPr>
          <p:nvPr/>
        </p:nvSpPr>
        <p:spPr bwMode="auto">
          <a:xfrm>
            <a:off x="5125155" y="3091669"/>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4492378" y="3181980"/>
            <a:ext cx="548640" cy="548640"/>
            <a:chOff x="8093534" y="1164886"/>
            <a:chExt cx="548640" cy="548640"/>
          </a:xfrm>
        </p:grpSpPr>
        <p:sp>
          <p:nvSpPr>
            <p:cNvPr id="16" name="Oval 15"/>
            <p:cNvSpPr>
              <a:spLocks noChangeAspect="1"/>
            </p:cNvSpPr>
            <p:nvPr/>
          </p:nvSpPr>
          <p:spPr>
            <a:xfrm>
              <a:off x="8093534" y="1164886"/>
              <a:ext cx="548640" cy="54864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8" name="Text Box 10"/>
          <p:cNvSpPr txBox="1">
            <a:spLocks noChangeArrowheads="1"/>
          </p:cNvSpPr>
          <p:nvPr/>
        </p:nvSpPr>
        <p:spPr bwMode="auto">
          <a:xfrm>
            <a:off x="5125155" y="4208398"/>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9" name="Group 18"/>
          <p:cNvGrpSpPr/>
          <p:nvPr/>
        </p:nvGrpSpPr>
        <p:grpSpPr>
          <a:xfrm>
            <a:off x="4492378" y="4298709"/>
            <a:ext cx="548640" cy="548640"/>
            <a:chOff x="8093534" y="1164886"/>
            <a:chExt cx="548640" cy="548640"/>
          </a:xfrm>
        </p:grpSpPr>
        <p:sp>
          <p:nvSpPr>
            <p:cNvPr id="20" name="Oval 19"/>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 name="Rectangle 2"/>
          <p:cNvSpPr/>
          <p:nvPr/>
        </p:nvSpPr>
        <p:spPr>
          <a:xfrm>
            <a:off x="722489" y="711200"/>
            <a:ext cx="3206044" cy="3172178"/>
          </a:xfrm>
          <a:prstGeom prst="rect">
            <a:avLst/>
          </a:prstGeom>
          <a:noFill/>
          <a:ln w="12700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5125155" y="5325127"/>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B5B5B5"/>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25" name="Group 24"/>
          <p:cNvGrpSpPr/>
          <p:nvPr/>
        </p:nvGrpSpPr>
        <p:grpSpPr>
          <a:xfrm>
            <a:off x="4492378" y="5415438"/>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B5B5B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Tree>
    <p:extLst>
      <p:ext uri="{BB962C8B-B14F-4D97-AF65-F5344CB8AC3E}">
        <p14:creationId xmlns:p14="http://schemas.microsoft.com/office/powerpoint/2010/main" val="2568733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500" fill="hold"/>
                                        <p:tgtEl>
                                          <p:spTgt spid="11"/>
                                        </p:tgtEl>
                                        <p:attrNameLst>
                                          <p:attrName>ppt_w</p:attrName>
                                        </p:attrNameLst>
                                      </p:cBhvr>
                                      <p:tavLst>
                                        <p:tav tm="0">
                                          <p:val>
                                            <p:fltVal val="0"/>
                                          </p:val>
                                        </p:tav>
                                        <p:tav tm="100000">
                                          <p:val>
                                            <p:strVal val="#ppt_w"/>
                                          </p:val>
                                        </p:tav>
                                      </p:tavLst>
                                    </p:anim>
                                    <p:anim calcmode="lin" valueType="num">
                                      <p:cBhvr>
                                        <p:cTn id="28" dur="500" fill="hold"/>
                                        <p:tgtEl>
                                          <p:spTgt spid="11"/>
                                        </p:tgtEl>
                                        <p:attrNameLst>
                                          <p:attrName>ppt_h</p:attrName>
                                        </p:attrNameLst>
                                      </p:cBhvr>
                                      <p:tavLst>
                                        <p:tav tm="0">
                                          <p:val>
                                            <p:fltVal val="0"/>
                                          </p:val>
                                        </p:tav>
                                        <p:tav tm="100000">
                                          <p:val>
                                            <p:strVal val="#ppt_h"/>
                                          </p:val>
                                        </p:tav>
                                      </p:tavLst>
                                    </p:anim>
                                    <p:anim calcmode="lin" valueType="num">
                                      <p:cBhvr>
                                        <p:cTn id="29" dur="500" fill="hold"/>
                                        <p:tgtEl>
                                          <p:spTgt spid="11"/>
                                        </p:tgtEl>
                                        <p:attrNameLst>
                                          <p:attrName>ppt_x</p:attrName>
                                        </p:attrNameLst>
                                      </p:cBhvr>
                                      <p:tavLst>
                                        <p:tav tm="0">
                                          <p:val>
                                            <p:fltVal val="0.5"/>
                                          </p:val>
                                        </p:tav>
                                        <p:tav tm="100000">
                                          <p:val>
                                            <p:strVal val="#ppt_x"/>
                                          </p:val>
                                        </p:tav>
                                      </p:tavLst>
                                    </p:anim>
                                    <p:anim calcmode="lin" valueType="num">
                                      <p:cBhvr>
                                        <p:cTn id="30" dur="500" fill="hold"/>
                                        <p:tgtEl>
                                          <p:spTgt spid="11"/>
                                        </p:tgtEl>
                                        <p:attrNameLst>
                                          <p:attrName>ppt_y</p:attrName>
                                        </p:attrNameLst>
                                      </p:cBhvr>
                                      <p:tavLst>
                                        <p:tav tm="0">
                                          <p:val>
                                            <p:fltVal val="0.5"/>
                                          </p:val>
                                        </p:tav>
                                        <p:tav tm="100000">
                                          <p:val>
                                            <p:strVal val="#ppt_y"/>
                                          </p:val>
                                        </p:tav>
                                      </p:tavLst>
                                    </p:anim>
                                  </p:childTnLst>
                                </p:cTn>
                              </p:par>
                            </p:childTnLst>
                          </p:cTn>
                        </p:par>
                        <p:par>
                          <p:cTn id="31" fill="hold">
                            <p:stCondLst>
                              <p:cond delay="2250"/>
                            </p:stCondLst>
                            <p:childTnLst>
                              <p:par>
                                <p:cTn id="32" presetID="22" presetClass="entr" presetSubtype="8" fill="hold" grpId="0"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left)">
                                      <p:cBhvr>
                                        <p:cTn id="34" dur="500"/>
                                        <p:tgtEl>
                                          <p:spTgt spid="10"/>
                                        </p:tgtEl>
                                      </p:cBhvr>
                                    </p:animEffect>
                                  </p:childTnLst>
                                </p:cTn>
                              </p:par>
                            </p:childTnLst>
                          </p:cTn>
                        </p:par>
                        <p:par>
                          <p:cTn id="35" fill="hold">
                            <p:stCondLst>
                              <p:cond delay="2750"/>
                            </p:stCondLst>
                            <p:childTnLst>
                              <p:par>
                                <p:cTn id="36" presetID="23" presetClass="entr" presetSubtype="528" fill="hold"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p:cTn id="38" dur="500" fill="hold"/>
                                        <p:tgtEl>
                                          <p:spTgt spid="15"/>
                                        </p:tgtEl>
                                        <p:attrNameLst>
                                          <p:attrName>ppt_w</p:attrName>
                                        </p:attrNameLst>
                                      </p:cBhvr>
                                      <p:tavLst>
                                        <p:tav tm="0">
                                          <p:val>
                                            <p:fltVal val="0"/>
                                          </p:val>
                                        </p:tav>
                                        <p:tav tm="100000">
                                          <p:val>
                                            <p:strVal val="#ppt_w"/>
                                          </p:val>
                                        </p:tav>
                                      </p:tavLst>
                                    </p:anim>
                                    <p:anim calcmode="lin" valueType="num">
                                      <p:cBhvr>
                                        <p:cTn id="39" dur="500" fill="hold"/>
                                        <p:tgtEl>
                                          <p:spTgt spid="15"/>
                                        </p:tgtEl>
                                        <p:attrNameLst>
                                          <p:attrName>ppt_h</p:attrName>
                                        </p:attrNameLst>
                                      </p:cBhvr>
                                      <p:tavLst>
                                        <p:tav tm="0">
                                          <p:val>
                                            <p:fltVal val="0"/>
                                          </p:val>
                                        </p:tav>
                                        <p:tav tm="100000">
                                          <p:val>
                                            <p:strVal val="#ppt_h"/>
                                          </p:val>
                                        </p:tav>
                                      </p:tavLst>
                                    </p:anim>
                                    <p:anim calcmode="lin" valueType="num">
                                      <p:cBhvr>
                                        <p:cTn id="40" dur="500" fill="hold"/>
                                        <p:tgtEl>
                                          <p:spTgt spid="15"/>
                                        </p:tgtEl>
                                        <p:attrNameLst>
                                          <p:attrName>ppt_x</p:attrName>
                                        </p:attrNameLst>
                                      </p:cBhvr>
                                      <p:tavLst>
                                        <p:tav tm="0">
                                          <p:val>
                                            <p:fltVal val="0.5"/>
                                          </p:val>
                                        </p:tav>
                                        <p:tav tm="100000">
                                          <p:val>
                                            <p:strVal val="#ppt_x"/>
                                          </p:val>
                                        </p:tav>
                                      </p:tavLst>
                                    </p:anim>
                                    <p:anim calcmode="lin" valueType="num">
                                      <p:cBhvr>
                                        <p:cTn id="41" dur="500" fill="hold"/>
                                        <p:tgtEl>
                                          <p:spTgt spid="15"/>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500"/>
                                        <p:tgtEl>
                                          <p:spTgt spid="14"/>
                                        </p:tgtEl>
                                      </p:cBhvr>
                                    </p:animEffect>
                                  </p:childTnLst>
                                </p:cTn>
                              </p:par>
                            </p:childTnLst>
                          </p:cTn>
                        </p:par>
                        <p:par>
                          <p:cTn id="46" fill="hold">
                            <p:stCondLst>
                              <p:cond delay="3750"/>
                            </p:stCondLst>
                            <p:childTnLst>
                              <p:par>
                                <p:cTn id="47" presetID="23" presetClass="entr" presetSubtype="528" fill="hold" nodeType="after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p:cTn id="49" dur="500" fill="hold"/>
                                        <p:tgtEl>
                                          <p:spTgt spid="19"/>
                                        </p:tgtEl>
                                        <p:attrNameLst>
                                          <p:attrName>ppt_w</p:attrName>
                                        </p:attrNameLst>
                                      </p:cBhvr>
                                      <p:tavLst>
                                        <p:tav tm="0">
                                          <p:val>
                                            <p:fltVal val="0"/>
                                          </p:val>
                                        </p:tav>
                                        <p:tav tm="100000">
                                          <p:val>
                                            <p:strVal val="#ppt_w"/>
                                          </p:val>
                                        </p:tav>
                                      </p:tavLst>
                                    </p:anim>
                                    <p:anim calcmode="lin" valueType="num">
                                      <p:cBhvr>
                                        <p:cTn id="50" dur="500" fill="hold"/>
                                        <p:tgtEl>
                                          <p:spTgt spid="19"/>
                                        </p:tgtEl>
                                        <p:attrNameLst>
                                          <p:attrName>ppt_h</p:attrName>
                                        </p:attrNameLst>
                                      </p:cBhvr>
                                      <p:tavLst>
                                        <p:tav tm="0">
                                          <p:val>
                                            <p:fltVal val="0"/>
                                          </p:val>
                                        </p:tav>
                                        <p:tav tm="100000">
                                          <p:val>
                                            <p:strVal val="#ppt_h"/>
                                          </p:val>
                                        </p:tav>
                                      </p:tavLst>
                                    </p:anim>
                                    <p:anim calcmode="lin" valueType="num">
                                      <p:cBhvr>
                                        <p:cTn id="51" dur="500" fill="hold"/>
                                        <p:tgtEl>
                                          <p:spTgt spid="19"/>
                                        </p:tgtEl>
                                        <p:attrNameLst>
                                          <p:attrName>ppt_x</p:attrName>
                                        </p:attrNameLst>
                                      </p:cBhvr>
                                      <p:tavLst>
                                        <p:tav tm="0">
                                          <p:val>
                                            <p:fltVal val="0.5"/>
                                          </p:val>
                                        </p:tav>
                                        <p:tav tm="100000">
                                          <p:val>
                                            <p:strVal val="#ppt_x"/>
                                          </p:val>
                                        </p:tav>
                                      </p:tavLst>
                                    </p:anim>
                                    <p:anim calcmode="lin" valueType="num">
                                      <p:cBhvr>
                                        <p:cTn id="52" dur="500" fill="hold"/>
                                        <p:tgtEl>
                                          <p:spTgt spid="19"/>
                                        </p:tgtEl>
                                        <p:attrNameLst>
                                          <p:attrName>ppt_y</p:attrName>
                                        </p:attrNameLst>
                                      </p:cBhvr>
                                      <p:tavLst>
                                        <p:tav tm="0">
                                          <p:val>
                                            <p:fltVal val="0.5"/>
                                          </p:val>
                                        </p:tav>
                                        <p:tav tm="100000">
                                          <p:val>
                                            <p:strVal val="#ppt_y"/>
                                          </p:val>
                                        </p:tav>
                                      </p:tavLst>
                                    </p:anim>
                                  </p:childTnLst>
                                </p:cTn>
                              </p:par>
                            </p:childTnLst>
                          </p:cTn>
                        </p:par>
                        <p:par>
                          <p:cTn id="53" fill="hold">
                            <p:stCondLst>
                              <p:cond delay="425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par>
                          <p:cTn id="57" fill="hold">
                            <p:stCondLst>
                              <p:cond delay="4750"/>
                            </p:stCondLst>
                            <p:childTnLst>
                              <p:par>
                                <p:cTn id="58" presetID="23" presetClass="entr" presetSubtype="528" fill="hold" nodeType="afterEffect">
                                  <p:stCondLst>
                                    <p:cond delay="0"/>
                                  </p:stCondLst>
                                  <p:childTnLst>
                                    <p:set>
                                      <p:cBhvr>
                                        <p:cTn id="59" dur="1" fill="hold">
                                          <p:stCondLst>
                                            <p:cond delay="0"/>
                                          </p:stCondLst>
                                        </p:cTn>
                                        <p:tgtEl>
                                          <p:spTgt spid="25"/>
                                        </p:tgtEl>
                                        <p:attrNameLst>
                                          <p:attrName>style.visibility</p:attrName>
                                        </p:attrNameLst>
                                      </p:cBhvr>
                                      <p:to>
                                        <p:strVal val="visible"/>
                                      </p:to>
                                    </p:set>
                                    <p:anim calcmode="lin" valueType="num">
                                      <p:cBhvr>
                                        <p:cTn id="60" dur="500" fill="hold"/>
                                        <p:tgtEl>
                                          <p:spTgt spid="25"/>
                                        </p:tgtEl>
                                        <p:attrNameLst>
                                          <p:attrName>ppt_w</p:attrName>
                                        </p:attrNameLst>
                                      </p:cBhvr>
                                      <p:tavLst>
                                        <p:tav tm="0">
                                          <p:val>
                                            <p:fltVal val="0"/>
                                          </p:val>
                                        </p:tav>
                                        <p:tav tm="100000">
                                          <p:val>
                                            <p:strVal val="#ppt_w"/>
                                          </p:val>
                                        </p:tav>
                                      </p:tavLst>
                                    </p:anim>
                                    <p:anim calcmode="lin" valueType="num">
                                      <p:cBhvr>
                                        <p:cTn id="61" dur="500" fill="hold"/>
                                        <p:tgtEl>
                                          <p:spTgt spid="25"/>
                                        </p:tgtEl>
                                        <p:attrNameLst>
                                          <p:attrName>ppt_h</p:attrName>
                                        </p:attrNameLst>
                                      </p:cBhvr>
                                      <p:tavLst>
                                        <p:tav tm="0">
                                          <p:val>
                                            <p:fltVal val="0"/>
                                          </p:val>
                                        </p:tav>
                                        <p:tav tm="100000">
                                          <p:val>
                                            <p:strVal val="#ppt_h"/>
                                          </p:val>
                                        </p:tav>
                                      </p:tavLst>
                                    </p:anim>
                                    <p:anim calcmode="lin" valueType="num">
                                      <p:cBhvr>
                                        <p:cTn id="62" dur="500" fill="hold"/>
                                        <p:tgtEl>
                                          <p:spTgt spid="25"/>
                                        </p:tgtEl>
                                        <p:attrNameLst>
                                          <p:attrName>ppt_x</p:attrName>
                                        </p:attrNameLst>
                                      </p:cBhvr>
                                      <p:tavLst>
                                        <p:tav tm="0">
                                          <p:val>
                                            <p:fltVal val="0.5"/>
                                          </p:val>
                                        </p:tav>
                                        <p:tav tm="100000">
                                          <p:val>
                                            <p:strVal val="#ppt_x"/>
                                          </p:val>
                                        </p:tav>
                                      </p:tavLst>
                                    </p:anim>
                                    <p:anim calcmode="lin" valueType="num">
                                      <p:cBhvr>
                                        <p:cTn id="63" dur="500" fill="hold"/>
                                        <p:tgtEl>
                                          <p:spTgt spid="25"/>
                                        </p:tgtEl>
                                        <p:attrNameLst>
                                          <p:attrName>ppt_y</p:attrName>
                                        </p:attrNameLst>
                                      </p:cBhvr>
                                      <p:tavLst>
                                        <p:tav tm="0">
                                          <p:val>
                                            <p:fltVal val="0.5"/>
                                          </p:val>
                                        </p:tav>
                                        <p:tav tm="100000">
                                          <p:val>
                                            <p:strVal val="#ppt_y"/>
                                          </p:val>
                                        </p:tav>
                                      </p:tavLst>
                                    </p:anim>
                                  </p:childTnLst>
                                </p:cTn>
                              </p:par>
                            </p:childTnLst>
                          </p:cTn>
                        </p:par>
                        <p:par>
                          <p:cTn id="64" fill="hold">
                            <p:stCondLst>
                              <p:cond delay="5250"/>
                            </p:stCondLst>
                            <p:childTnLst>
                              <p:par>
                                <p:cTn id="65" presetID="22" presetClass="entr" presetSubtype="8" fill="hold" grpId="0" nodeType="afterEffect">
                                  <p:stCondLst>
                                    <p:cond delay="0"/>
                                  </p:stCondLst>
                                  <p:childTnLst>
                                    <p:set>
                                      <p:cBhvr>
                                        <p:cTn id="66" dur="1" fill="hold">
                                          <p:stCondLst>
                                            <p:cond delay="0"/>
                                          </p:stCondLst>
                                        </p:cTn>
                                        <p:tgtEl>
                                          <p:spTgt spid="24"/>
                                        </p:tgtEl>
                                        <p:attrNameLst>
                                          <p:attrName>style.visibility</p:attrName>
                                        </p:attrNameLst>
                                      </p:cBhvr>
                                      <p:to>
                                        <p:strVal val="visible"/>
                                      </p:to>
                                    </p:set>
                                    <p:animEffect transition="in" filter="wipe(left)">
                                      <p:cBhvr>
                                        <p:cTn id="6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p:bldP spid="14" grpId="0"/>
      <p:bldP spid="18" grpId="0"/>
      <p:bldP spid="3" grpId="0" animBg="1"/>
      <p:bldP spid="2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EF3425">
              <a:alpha val="8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8397B1">
              <a:alpha val="8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1154565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sz="1400" dirty="0">
              <a:solidFill>
                <a:schemeClr val="bg2">
                  <a:lumMod val="10000"/>
                </a:schemeClr>
              </a:solidFill>
            </a:endParaRP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p:grpSpPr>
        <p:grpSp>
          <p:nvGrpSpPr>
            <p:cNvPr id="51" name="Group 50"/>
            <p:cNvGrpSpPr/>
            <p:nvPr/>
          </p:nvGrpSpPr>
          <p:grpSpPr>
            <a:xfrm>
              <a:off x="4601025" y="0"/>
              <a:ext cx="7590976" cy="5882990"/>
              <a:chOff x="4601025" y="0"/>
              <a:chExt cx="7590976" cy="5882990"/>
            </a:xfrm>
            <a:blipFill>
              <a:blip r:embed="rId3"/>
              <a:stretch>
                <a:fillRect/>
              </a:stretch>
            </a:bli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47674" y="219482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rgbClr val="EF3425"/>
          </a:solidFill>
          <a:ln>
            <a:noFill/>
          </a:ln>
          <a:effectLst>
            <a:outerShdw blurRad="50800" dist="38100" dir="2700000" algn="tl" rotWithShape="0">
              <a:prstClr val="black">
                <a:alpha val="40000"/>
              </a:prstClr>
            </a:outerShdw>
          </a:effectLst>
        </p:spPr>
        <p:txBody>
          <a:bodyPr wrap="none" anchor="ctr"/>
          <a:lstStyle/>
          <a:p>
            <a:endParaRPr lang="en-US" dirty="0"/>
          </a:p>
        </p:txBody>
      </p:sp>
      <p:grpSp>
        <p:nvGrpSpPr>
          <p:cNvPr id="13" name="Group 12"/>
          <p:cNvGrpSpPr/>
          <p:nvPr/>
        </p:nvGrpSpPr>
        <p:grpSpPr>
          <a:xfrm>
            <a:off x="-87689" y="266597"/>
            <a:ext cx="5508978" cy="954107"/>
            <a:chOff x="3341511" y="258228"/>
            <a:chExt cx="5508978" cy="954107"/>
          </a:xfrm>
        </p:grpSpPr>
        <p:sp>
          <p:nvSpPr>
            <p:cNvPr id="14" name="TextBox 1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5" name="TextBox 14"/>
            <p:cNvSpPr txBox="1"/>
            <p:nvPr/>
          </p:nvSpPr>
          <p:spPr>
            <a:xfrm>
              <a:off x="4076874" y="843003"/>
              <a:ext cx="2901141"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657885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750" fill="hold"/>
                                        <p:tgtEl>
                                          <p:spTgt spid="52"/>
                                        </p:tgtEl>
                                        <p:attrNameLst>
                                          <p:attrName>ppt_w</p:attrName>
                                        </p:attrNameLst>
                                      </p:cBhvr>
                                      <p:tavLst>
                                        <p:tav tm="0">
                                          <p:val>
                                            <p:strVal val="(6*min(max(#ppt_w*#ppt_h,.3),1)-7.4)/-.7*#ppt_w"/>
                                          </p:val>
                                        </p:tav>
                                        <p:tav tm="100000">
                                          <p:val>
                                            <p:strVal val="#ppt_w"/>
                                          </p:val>
                                        </p:tav>
                                      </p:tavLst>
                                    </p:anim>
                                    <p:anim calcmode="lin" valueType="num">
                                      <p:cBhvr>
                                        <p:cTn id="12" dur="750" fill="hold"/>
                                        <p:tgtEl>
                                          <p:spTgt spid="52"/>
                                        </p:tgtEl>
                                        <p:attrNameLst>
                                          <p:attrName>ppt_h</p:attrName>
                                        </p:attrNameLst>
                                      </p:cBhvr>
                                      <p:tavLst>
                                        <p:tav tm="0">
                                          <p:val>
                                            <p:strVal val="(6*min(max(#ppt_w*#ppt_h,.3),1)-7.4)/-.7*#ppt_h"/>
                                          </p:val>
                                        </p:tav>
                                        <p:tav tm="100000">
                                          <p:val>
                                            <p:strVal val="#ppt_h"/>
                                          </p:val>
                                        </p:tav>
                                      </p:tavLst>
                                    </p:anim>
                                    <p:anim calcmode="lin" valueType="num">
                                      <p:cBhvr>
                                        <p:cTn id="13" dur="750" fill="hold"/>
                                        <p:tgtEl>
                                          <p:spTgt spid="52"/>
                                        </p:tgtEl>
                                        <p:attrNameLst>
                                          <p:attrName>ppt_x</p:attrName>
                                        </p:attrNameLst>
                                      </p:cBhvr>
                                      <p:tavLst>
                                        <p:tav tm="0">
                                          <p:val>
                                            <p:fltVal val="0.5"/>
                                          </p:val>
                                        </p:tav>
                                        <p:tav tm="100000">
                                          <p:val>
                                            <p:strVal val="#ppt_x"/>
                                          </p:val>
                                        </p:tav>
                                      </p:tavLst>
                                    </p:anim>
                                    <p:anim calcmode="lin" valueType="num">
                                      <p:cBhvr>
                                        <p:cTn id="14"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750"/>
                                        <p:tgtEl>
                                          <p:spTgt spid="4"/>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62768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342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8397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 </a:t>
            </a:r>
            <a:endParaRPr lang="en-US" sz="2400" dirty="0"/>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C374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34460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341511" y="307182"/>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3530816" y="1624551"/>
            <a:ext cx="5404339"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3" name="Rectangle 12"/>
          <p:cNvSpPr/>
          <p:nvPr/>
        </p:nvSpPr>
        <p:spPr>
          <a:xfrm>
            <a:off x="3251199" y="3478529"/>
            <a:ext cx="5689600" cy="3379470"/>
          </a:xfrm>
          <a:prstGeom prst="rect">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
            <a:ext cx="3172178" cy="4000502"/>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000500"/>
          </a:xfrm>
          <a:prstGeom prst="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0" y="4148912"/>
            <a:ext cx="3172178" cy="270908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0" y="4148912"/>
            <a:ext cx="3172178" cy="2709087"/>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48355" y="4606688"/>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355667" y="4606688"/>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spTree>
    <p:extLst>
      <p:ext uri="{BB962C8B-B14F-4D97-AF65-F5344CB8AC3E}">
        <p14:creationId xmlns:p14="http://schemas.microsoft.com/office/powerpoint/2010/main" val="794409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53" presetClass="entr" presetSubtype="528"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anim calcmode="lin" valueType="num">
                                      <p:cBhvr>
                                        <p:cTn id="46" dur="500" fill="hold"/>
                                        <p:tgtEl>
                                          <p:spTgt spid="17"/>
                                        </p:tgtEl>
                                        <p:attrNameLst>
                                          <p:attrName>ppt_x</p:attrName>
                                        </p:attrNameLst>
                                      </p:cBhvr>
                                      <p:tavLst>
                                        <p:tav tm="0">
                                          <p:val>
                                            <p:fltVal val="0.5"/>
                                          </p:val>
                                        </p:tav>
                                        <p:tav tm="100000">
                                          <p:val>
                                            <p:strVal val="#ppt_x"/>
                                          </p:val>
                                        </p:tav>
                                      </p:tavLst>
                                    </p:anim>
                                    <p:anim calcmode="lin" valueType="num">
                                      <p:cBhvr>
                                        <p:cTn id="47" dur="500" fill="hold"/>
                                        <p:tgtEl>
                                          <p:spTgt spid="17"/>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37" presetClass="entr" presetSubtype="0"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1000"/>
                                        <p:tgtEl>
                                          <p:spTgt spid="18"/>
                                        </p:tgtEl>
                                      </p:cBhvr>
                                    </p:animEffect>
                                    <p:anim calcmode="lin" valueType="num">
                                      <p:cBhvr>
                                        <p:cTn id="52" dur="1000" fill="hold"/>
                                        <p:tgtEl>
                                          <p:spTgt spid="18"/>
                                        </p:tgtEl>
                                        <p:attrNameLst>
                                          <p:attrName>ppt_x</p:attrName>
                                        </p:attrNameLst>
                                      </p:cBhvr>
                                      <p:tavLst>
                                        <p:tav tm="0">
                                          <p:val>
                                            <p:strVal val="#ppt_x"/>
                                          </p:val>
                                        </p:tav>
                                        <p:tav tm="100000">
                                          <p:val>
                                            <p:strVal val="#ppt_x"/>
                                          </p:val>
                                        </p:tav>
                                      </p:tavLst>
                                    </p:anim>
                                    <p:anim calcmode="lin" valueType="num">
                                      <p:cBhvr>
                                        <p:cTn id="53" dur="900" decel="100000" fill="hold"/>
                                        <p:tgtEl>
                                          <p:spTgt spid="18"/>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900" decel="100000" fill="hold"/>
                                        <p:tgtEl>
                                          <p:spTgt spid="21"/>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70046" y="304456"/>
            <a:ext cx="5845156" cy="1230983"/>
            <a:chOff x="587022" y="976809"/>
            <a:chExt cx="5845156" cy="1230983"/>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52322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2" name="Rectangle 1"/>
          <p:cNvSpPr/>
          <p:nvPr/>
        </p:nvSpPr>
        <p:spPr>
          <a:xfrm>
            <a:off x="1" y="1806222"/>
            <a:ext cx="12192000" cy="2664178"/>
          </a:xfrm>
          <a:prstGeom prst="rect">
            <a:avLst/>
          </a:prstGeom>
          <a:blipFill>
            <a:blip r:embed="rId3"/>
            <a:stretch>
              <a:fillRect/>
            </a:stretch>
          </a:blipFill>
          <a:ln w="9525">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654156" y="4196081"/>
            <a:ext cx="548640" cy="548640"/>
            <a:chOff x="8093534" y="1164886"/>
            <a:chExt cx="548640" cy="548640"/>
          </a:xfrm>
          <a:effectLst>
            <a:outerShdw blurRad="63500" sx="102000" sy="102000" algn="ctr" rotWithShape="0">
              <a:prstClr val="black">
                <a:alpha val="40000"/>
              </a:prstClr>
            </a:outerShdw>
          </a:effectLst>
        </p:grpSpPr>
        <p:sp>
          <p:nvSpPr>
            <p:cNvPr id="13" name="Oval 12"/>
            <p:cNvSpPr>
              <a:spLocks noChangeAspect="1"/>
            </p:cNvSpPr>
            <p:nvPr/>
          </p:nvSpPr>
          <p:spPr>
            <a:xfrm>
              <a:off x="8093534" y="1164886"/>
              <a:ext cx="548640" cy="54864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15" name="Group 14"/>
          <p:cNvGrpSpPr/>
          <p:nvPr/>
        </p:nvGrpSpPr>
        <p:grpSpPr>
          <a:xfrm>
            <a:off x="4616556" y="4196080"/>
            <a:ext cx="548640" cy="548640"/>
            <a:chOff x="8093534" y="3003318"/>
            <a:chExt cx="548640" cy="548640"/>
          </a:xfrm>
          <a:effectLst>
            <a:outerShdw blurRad="63500" sx="102000" sy="102000" algn="ctr" rotWithShape="0">
              <a:prstClr val="black">
                <a:alpha val="40000"/>
              </a:prstClr>
            </a:outerShdw>
          </a:effectLst>
        </p:grpSpPr>
        <p:sp>
          <p:nvSpPr>
            <p:cNvPr id="16" name="Oval 15"/>
            <p:cNvSpPr>
              <a:spLocks noChangeAspect="1"/>
            </p:cNvSpPr>
            <p:nvPr/>
          </p:nvSpPr>
          <p:spPr>
            <a:xfrm>
              <a:off x="8093534" y="3003318"/>
              <a:ext cx="548640" cy="54864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7"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18" name="Group 17"/>
          <p:cNvGrpSpPr/>
          <p:nvPr/>
        </p:nvGrpSpPr>
        <p:grpSpPr>
          <a:xfrm>
            <a:off x="8578956" y="4196079"/>
            <a:ext cx="548640" cy="548640"/>
            <a:chOff x="8093534" y="4841750"/>
            <a:chExt cx="548640" cy="548640"/>
          </a:xfrm>
          <a:effectLst>
            <a:outerShdw blurRad="63500" sx="102000" sy="102000" algn="ctr" rotWithShape="0">
              <a:prstClr val="black">
                <a:alpha val="40000"/>
              </a:prstClr>
            </a:outerShdw>
          </a:effectLst>
        </p:grpSpPr>
        <p:sp>
          <p:nvSpPr>
            <p:cNvPr id="19" name="Oval 18"/>
            <p:cNvSpPr>
              <a:spLocks noChangeAspect="1"/>
            </p:cNvSpPr>
            <p:nvPr/>
          </p:nvSpPr>
          <p:spPr>
            <a:xfrm>
              <a:off x="8093534" y="4841750"/>
              <a:ext cx="548640" cy="548640"/>
            </a:xfrm>
            <a:prstGeom prst="ellipse">
              <a:avLst/>
            </a:prstGeom>
            <a:solidFill>
              <a:srgbClr val="62768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0"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grpSp>
        <p:nvGrpSpPr>
          <p:cNvPr id="21" name="Group 16"/>
          <p:cNvGrpSpPr/>
          <p:nvPr/>
        </p:nvGrpSpPr>
        <p:grpSpPr>
          <a:xfrm>
            <a:off x="654156" y="4898786"/>
            <a:ext cx="3219835" cy="902575"/>
            <a:chOff x="5638261" y="1538568"/>
            <a:chExt cx="2736935" cy="676932"/>
          </a:xfrm>
        </p:grpSpPr>
        <p:sp>
          <p:nvSpPr>
            <p:cNvPr id="22" name="TextBox 21"/>
            <p:cNvSpPr txBox="1"/>
            <p:nvPr/>
          </p:nvSpPr>
          <p:spPr>
            <a:xfrm>
              <a:off x="5638261" y="1538568"/>
              <a:ext cx="2720414" cy="207750"/>
            </a:xfrm>
            <a:prstGeom prst="rect">
              <a:avLst/>
            </a:prstGeom>
            <a:noFill/>
          </p:spPr>
          <p:txBody>
            <a:bodyPr wrap="square" lIns="0" tIns="0" rIns="0" bIns="0" rtlCol="0" anchor="ctr">
              <a:spAutoFit/>
            </a:bodyPr>
            <a:lstStyle/>
            <a:p>
              <a:r>
                <a:rPr lang="en-US" b="1" dirty="0">
                  <a:solidFill>
                    <a:srgbClr val="EF3425"/>
                  </a:solidFill>
                  <a:latin typeface="Candara" panose="020E0502030303020204" pitchFamily="34" charset="0"/>
                </a:rPr>
                <a:t>Title Goes Here</a:t>
              </a:r>
            </a:p>
          </p:txBody>
        </p:sp>
        <p:sp>
          <p:nvSpPr>
            <p:cNvPr id="23" name="TextBox 22"/>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24" name="Group 16"/>
          <p:cNvGrpSpPr/>
          <p:nvPr/>
        </p:nvGrpSpPr>
        <p:grpSpPr>
          <a:xfrm>
            <a:off x="4616556" y="4898785"/>
            <a:ext cx="3219835" cy="902575"/>
            <a:chOff x="5638261" y="1538568"/>
            <a:chExt cx="2736935" cy="676932"/>
          </a:xfrm>
        </p:grpSpPr>
        <p:sp>
          <p:nvSpPr>
            <p:cNvPr id="25" name="TextBox 24"/>
            <p:cNvSpPr txBox="1"/>
            <p:nvPr/>
          </p:nvSpPr>
          <p:spPr>
            <a:xfrm>
              <a:off x="5638261" y="1538568"/>
              <a:ext cx="2720414" cy="207750"/>
            </a:xfrm>
            <a:prstGeom prst="rect">
              <a:avLst/>
            </a:prstGeom>
            <a:noFill/>
          </p:spPr>
          <p:txBody>
            <a:bodyPr wrap="square" lIns="0" tIns="0" rIns="0" bIns="0" rtlCol="0" anchor="ctr">
              <a:spAutoFit/>
            </a:bodyPr>
            <a:lstStyle/>
            <a:p>
              <a:r>
                <a:rPr lang="en-US" b="1" dirty="0">
                  <a:solidFill>
                    <a:srgbClr val="8397B1"/>
                  </a:solidFill>
                  <a:latin typeface="Candara" panose="020E0502030303020204" pitchFamily="34" charset="0"/>
                </a:rPr>
                <a:t>Title Goes Here</a:t>
              </a:r>
            </a:p>
          </p:txBody>
        </p:sp>
        <p:sp>
          <p:nvSpPr>
            <p:cNvPr id="26" name="TextBox 25"/>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27" name="Group 16"/>
          <p:cNvGrpSpPr/>
          <p:nvPr/>
        </p:nvGrpSpPr>
        <p:grpSpPr>
          <a:xfrm>
            <a:off x="8578955" y="4898785"/>
            <a:ext cx="3219835" cy="902575"/>
            <a:chOff x="5638261" y="1538568"/>
            <a:chExt cx="2736935" cy="676932"/>
          </a:xfrm>
        </p:grpSpPr>
        <p:sp>
          <p:nvSpPr>
            <p:cNvPr id="28" name="TextBox 27"/>
            <p:cNvSpPr txBox="1"/>
            <p:nvPr/>
          </p:nvSpPr>
          <p:spPr>
            <a:xfrm>
              <a:off x="5638261" y="1538568"/>
              <a:ext cx="2720414" cy="207750"/>
            </a:xfrm>
            <a:prstGeom prst="rect">
              <a:avLst/>
            </a:prstGeom>
            <a:noFill/>
          </p:spPr>
          <p:txBody>
            <a:bodyPr wrap="square" lIns="0" tIns="0" rIns="0" bIns="0" rtlCol="0" anchor="ctr">
              <a:spAutoFit/>
            </a:bodyPr>
            <a:lstStyle/>
            <a:p>
              <a:r>
                <a:rPr lang="en-US" b="1" dirty="0">
                  <a:solidFill>
                    <a:srgbClr val="62768F"/>
                  </a:solidFill>
                  <a:latin typeface="Candara" panose="020E0502030303020204" pitchFamily="34" charset="0"/>
                </a:rPr>
                <a:t>Title Goes Here</a:t>
              </a:r>
            </a:p>
          </p:txBody>
        </p:sp>
        <p:sp>
          <p:nvSpPr>
            <p:cNvPr id="29" name="TextBox 28"/>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spTree>
    <p:extLst>
      <p:ext uri="{BB962C8B-B14F-4D97-AF65-F5344CB8AC3E}">
        <p14:creationId xmlns:p14="http://schemas.microsoft.com/office/powerpoint/2010/main" val="1722022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3" presetClass="entr" presetSubtype="528" fill="hold" nodeType="after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p:cTn id="18" dur="500" fill="hold"/>
                                        <p:tgtEl>
                                          <p:spTgt spid="12"/>
                                        </p:tgtEl>
                                        <p:attrNameLst>
                                          <p:attrName>ppt_w</p:attrName>
                                        </p:attrNameLst>
                                      </p:cBhvr>
                                      <p:tavLst>
                                        <p:tav tm="0">
                                          <p:val>
                                            <p:fltVal val="0"/>
                                          </p:val>
                                        </p:tav>
                                        <p:tav tm="100000">
                                          <p:val>
                                            <p:strVal val="#ppt_w"/>
                                          </p:val>
                                        </p:tav>
                                      </p:tavLst>
                                    </p:anim>
                                    <p:anim calcmode="lin" valueType="num">
                                      <p:cBhvr>
                                        <p:cTn id="19" dur="500" fill="hold"/>
                                        <p:tgtEl>
                                          <p:spTgt spid="12"/>
                                        </p:tgtEl>
                                        <p:attrNameLst>
                                          <p:attrName>ppt_h</p:attrName>
                                        </p:attrNameLst>
                                      </p:cBhvr>
                                      <p:tavLst>
                                        <p:tav tm="0">
                                          <p:val>
                                            <p:fltVal val="0"/>
                                          </p:val>
                                        </p:tav>
                                        <p:tav tm="100000">
                                          <p:val>
                                            <p:strVal val="#ppt_h"/>
                                          </p:val>
                                        </p:tav>
                                      </p:tavLst>
                                    </p:anim>
                                    <p:anim calcmode="lin" valueType="num">
                                      <p:cBhvr>
                                        <p:cTn id="20" dur="500" fill="hold"/>
                                        <p:tgtEl>
                                          <p:spTgt spid="12"/>
                                        </p:tgtEl>
                                        <p:attrNameLst>
                                          <p:attrName>ppt_x</p:attrName>
                                        </p:attrNameLst>
                                      </p:cBhvr>
                                      <p:tavLst>
                                        <p:tav tm="0">
                                          <p:val>
                                            <p:fltVal val="0.5"/>
                                          </p:val>
                                        </p:tav>
                                        <p:tav tm="100000">
                                          <p:val>
                                            <p:strVal val="#ppt_x"/>
                                          </p:val>
                                        </p:tav>
                                      </p:tavLst>
                                    </p:anim>
                                    <p:anim calcmode="lin" valueType="num">
                                      <p:cBhvr>
                                        <p:cTn id="21" dur="500" fill="hold"/>
                                        <p:tgtEl>
                                          <p:spTgt spid="12"/>
                                        </p:tgtEl>
                                        <p:attrNameLst>
                                          <p:attrName>ppt_y</p:attrName>
                                        </p:attrNameLst>
                                      </p:cBhvr>
                                      <p:tavLst>
                                        <p:tav tm="0">
                                          <p:val>
                                            <p:fltVal val="0.5"/>
                                          </p:val>
                                        </p:tav>
                                        <p:tav tm="100000">
                                          <p:val>
                                            <p:strVal val="#ppt_y"/>
                                          </p:val>
                                        </p:tav>
                                      </p:tavLst>
                                    </p:anim>
                                  </p:childTnLst>
                                </p:cTn>
                              </p:par>
                            </p:childTnLst>
                          </p:cTn>
                        </p:par>
                        <p:par>
                          <p:cTn id="22" fill="hold">
                            <p:stCondLst>
                              <p:cond delay="2250"/>
                            </p:stCondLst>
                            <p:childTnLst>
                              <p:par>
                                <p:cTn id="23" presetID="42" presetClass="entr" presetSubtype="0" fill="hold" nodeType="after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23" presetClass="entr" presetSubtype="528" fill="hold"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 calcmode="lin" valueType="num">
                                      <p:cBhvr>
                                        <p:cTn id="33" dur="500" fill="hold"/>
                                        <p:tgtEl>
                                          <p:spTgt spid="15"/>
                                        </p:tgtEl>
                                        <p:attrNameLst>
                                          <p:attrName>ppt_x</p:attrName>
                                        </p:attrNameLst>
                                      </p:cBhvr>
                                      <p:tavLst>
                                        <p:tav tm="0">
                                          <p:val>
                                            <p:fltVal val="0.5"/>
                                          </p:val>
                                        </p:tav>
                                        <p:tav tm="100000">
                                          <p:val>
                                            <p:strVal val="#ppt_x"/>
                                          </p:val>
                                        </p:tav>
                                      </p:tavLst>
                                    </p:anim>
                                    <p:anim calcmode="lin" valueType="num">
                                      <p:cBhvr>
                                        <p:cTn id="34" dur="500" fill="hold"/>
                                        <p:tgtEl>
                                          <p:spTgt spid="15"/>
                                        </p:tgtEl>
                                        <p:attrNameLst>
                                          <p:attrName>ppt_y</p:attrName>
                                        </p:attrNameLst>
                                      </p:cBhvr>
                                      <p:tavLst>
                                        <p:tav tm="0">
                                          <p:val>
                                            <p:fltVal val="0.5"/>
                                          </p:val>
                                        </p:tav>
                                        <p:tav tm="100000">
                                          <p:val>
                                            <p:strVal val="#ppt_y"/>
                                          </p:val>
                                        </p:tav>
                                      </p:tavLst>
                                    </p:anim>
                                  </p:childTnLst>
                                </p:cTn>
                              </p:par>
                            </p:childTnLst>
                          </p:cTn>
                        </p:par>
                        <p:par>
                          <p:cTn id="35" fill="hold">
                            <p:stCondLst>
                              <p:cond delay="3750"/>
                            </p:stCondLst>
                            <p:childTnLst>
                              <p:par>
                                <p:cTn id="36" presetID="42" presetClass="entr" presetSubtype="0"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par>
                          <p:cTn id="41" fill="hold">
                            <p:stCondLst>
                              <p:cond delay="4750"/>
                            </p:stCondLst>
                            <p:childTnLst>
                              <p:par>
                                <p:cTn id="42" presetID="23" presetClass="entr" presetSubtype="528" fill="hold" nodeType="afterEffect">
                                  <p:stCondLst>
                                    <p:cond delay="0"/>
                                  </p:stCondLst>
                                  <p:childTnLst>
                                    <p:set>
                                      <p:cBhvr>
                                        <p:cTn id="43" dur="1" fill="hold">
                                          <p:stCondLst>
                                            <p:cond delay="0"/>
                                          </p:stCondLst>
                                        </p:cTn>
                                        <p:tgtEl>
                                          <p:spTgt spid="18"/>
                                        </p:tgtEl>
                                        <p:attrNameLst>
                                          <p:attrName>style.visibility</p:attrName>
                                        </p:attrNameLst>
                                      </p:cBhvr>
                                      <p:to>
                                        <p:strVal val="visible"/>
                                      </p:to>
                                    </p:set>
                                    <p:anim calcmode="lin" valueType="num">
                                      <p:cBhvr>
                                        <p:cTn id="44" dur="500" fill="hold"/>
                                        <p:tgtEl>
                                          <p:spTgt spid="18"/>
                                        </p:tgtEl>
                                        <p:attrNameLst>
                                          <p:attrName>ppt_w</p:attrName>
                                        </p:attrNameLst>
                                      </p:cBhvr>
                                      <p:tavLst>
                                        <p:tav tm="0">
                                          <p:val>
                                            <p:fltVal val="0"/>
                                          </p:val>
                                        </p:tav>
                                        <p:tav tm="100000">
                                          <p:val>
                                            <p:strVal val="#ppt_w"/>
                                          </p:val>
                                        </p:tav>
                                      </p:tavLst>
                                    </p:anim>
                                    <p:anim calcmode="lin" valueType="num">
                                      <p:cBhvr>
                                        <p:cTn id="45" dur="500" fill="hold"/>
                                        <p:tgtEl>
                                          <p:spTgt spid="18"/>
                                        </p:tgtEl>
                                        <p:attrNameLst>
                                          <p:attrName>ppt_h</p:attrName>
                                        </p:attrNameLst>
                                      </p:cBhvr>
                                      <p:tavLst>
                                        <p:tav tm="0">
                                          <p:val>
                                            <p:fltVal val="0"/>
                                          </p:val>
                                        </p:tav>
                                        <p:tav tm="100000">
                                          <p:val>
                                            <p:strVal val="#ppt_h"/>
                                          </p:val>
                                        </p:tav>
                                      </p:tavLst>
                                    </p:anim>
                                    <p:anim calcmode="lin" valueType="num">
                                      <p:cBhvr>
                                        <p:cTn id="46" dur="500" fill="hold"/>
                                        <p:tgtEl>
                                          <p:spTgt spid="18"/>
                                        </p:tgtEl>
                                        <p:attrNameLst>
                                          <p:attrName>ppt_x</p:attrName>
                                        </p:attrNameLst>
                                      </p:cBhvr>
                                      <p:tavLst>
                                        <p:tav tm="0">
                                          <p:val>
                                            <p:fltVal val="0.5"/>
                                          </p:val>
                                        </p:tav>
                                        <p:tav tm="100000">
                                          <p:val>
                                            <p:strVal val="#ppt_x"/>
                                          </p:val>
                                        </p:tav>
                                      </p:tavLst>
                                    </p:anim>
                                    <p:anim calcmode="lin" valueType="num">
                                      <p:cBhvr>
                                        <p:cTn id="47" dur="500" fill="hold"/>
                                        <p:tgtEl>
                                          <p:spTgt spid="18"/>
                                        </p:tgtEl>
                                        <p:attrNameLst>
                                          <p:attrName>ppt_y</p:attrName>
                                        </p:attrNameLst>
                                      </p:cBhvr>
                                      <p:tavLst>
                                        <p:tav tm="0">
                                          <p:val>
                                            <p:fltVal val="0.5"/>
                                          </p:val>
                                        </p:tav>
                                        <p:tav tm="100000">
                                          <p:val>
                                            <p:strVal val="#ppt_y"/>
                                          </p:val>
                                        </p:tav>
                                      </p:tavLst>
                                    </p:anim>
                                  </p:childTnLst>
                                </p:cTn>
                              </p:par>
                            </p:childTnLst>
                          </p:cTn>
                        </p:par>
                        <p:par>
                          <p:cTn id="48" fill="hold">
                            <p:stCondLst>
                              <p:cond delay="5250"/>
                            </p:stCondLst>
                            <p:childTnLst>
                              <p:par>
                                <p:cTn id="49" presetID="42" presetClass="entr" presetSubtype="0"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Effect transition="in" filter="fade">
                                      <p:cBhvr>
                                        <p:cTn id="51" dur="1000"/>
                                        <p:tgtEl>
                                          <p:spTgt spid="27"/>
                                        </p:tgtEl>
                                      </p:cBhvr>
                                    </p:animEffect>
                                    <p:anim calcmode="lin" valueType="num">
                                      <p:cBhvr>
                                        <p:cTn id="52" dur="1000" fill="hold"/>
                                        <p:tgtEl>
                                          <p:spTgt spid="27"/>
                                        </p:tgtEl>
                                        <p:attrNameLst>
                                          <p:attrName>ppt_x</p:attrName>
                                        </p:attrNameLst>
                                      </p:cBhvr>
                                      <p:tavLst>
                                        <p:tav tm="0">
                                          <p:val>
                                            <p:strVal val="#ppt_x"/>
                                          </p:val>
                                        </p:tav>
                                        <p:tav tm="100000">
                                          <p:val>
                                            <p:strVal val="#ppt_x"/>
                                          </p:val>
                                        </p:tav>
                                      </p:tavLst>
                                    </p:anim>
                                    <p:anim calcmode="lin" valueType="num">
                                      <p:cBhvr>
                                        <p:cTn id="53"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79" name="TextBox 78"/>
          <p:cNvSpPr txBox="1"/>
          <p:nvPr/>
        </p:nvSpPr>
        <p:spPr>
          <a:xfrm>
            <a:off x="8263944" y="2101290"/>
            <a:ext cx="3657600" cy="929485"/>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8263944" y="3240272"/>
            <a:ext cx="36576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8263944" y="4379415"/>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2" name="TextBox 81"/>
          <p:cNvSpPr txBox="1"/>
          <p:nvPr/>
        </p:nvSpPr>
        <p:spPr>
          <a:xfrm>
            <a:off x="8276496" y="5482590"/>
            <a:ext cx="3657600" cy="929485"/>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p:nvPr/>
        </p:nvGrpSpPr>
        <p:grpSpPr>
          <a:xfrm flipH="1">
            <a:off x="0" y="4931591"/>
            <a:ext cx="4692651" cy="1595967"/>
            <a:chOff x="2387600" y="3430588"/>
            <a:chExt cx="3519488" cy="1196975"/>
          </a:xfrm>
          <a:effectLst>
            <a:outerShdw blurRad="63500" sx="102000" sy="102000" algn="ctr" rotWithShape="0">
              <a:prstClr val="black">
                <a:alpha val="40000"/>
              </a:prstClr>
            </a:outerShdw>
          </a:effectLst>
        </p:grpSpPr>
        <p:sp>
          <p:nvSpPr>
            <p:cNvPr id="4106" name="Freeform 10"/>
            <p:cNvSpPr>
              <a:spLocks/>
            </p:cNvSpPr>
            <p:nvPr/>
          </p:nvSpPr>
          <p:spPr bwMode="auto">
            <a:xfrm>
              <a:off x="2387600" y="3517900"/>
              <a:ext cx="2736850" cy="1109663"/>
            </a:xfrm>
            <a:custGeom>
              <a:avLst/>
              <a:gdLst/>
              <a:ahLst/>
              <a:cxnLst>
                <a:cxn ang="0">
                  <a:pos x="1887" y="0"/>
                </a:cxn>
                <a:cxn ang="0">
                  <a:pos x="1370" y="77"/>
                </a:cxn>
                <a:cxn ang="0">
                  <a:pos x="1044" y="175"/>
                </a:cxn>
                <a:cxn ang="0">
                  <a:pos x="906" y="319"/>
                </a:cxn>
                <a:cxn ang="0">
                  <a:pos x="834" y="352"/>
                </a:cxn>
                <a:cxn ang="0">
                  <a:pos x="779" y="380"/>
                </a:cxn>
                <a:cxn ang="0">
                  <a:pos x="674" y="366"/>
                </a:cxn>
                <a:cxn ang="0">
                  <a:pos x="584" y="357"/>
                </a:cxn>
                <a:cxn ang="0">
                  <a:pos x="468" y="353"/>
                </a:cxn>
                <a:cxn ang="0">
                  <a:pos x="351" y="335"/>
                </a:cxn>
                <a:cxn ang="0">
                  <a:pos x="306" y="340"/>
                </a:cxn>
                <a:cxn ang="0">
                  <a:pos x="241" y="291"/>
                </a:cxn>
                <a:cxn ang="0">
                  <a:pos x="197" y="258"/>
                </a:cxn>
                <a:cxn ang="0">
                  <a:pos x="91" y="204"/>
                </a:cxn>
                <a:cxn ang="0">
                  <a:pos x="37" y="270"/>
                </a:cxn>
                <a:cxn ang="0">
                  <a:pos x="55" y="297"/>
                </a:cxn>
                <a:cxn ang="0">
                  <a:pos x="32" y="366"/>
                </a:cxn>
                <a:cxn ang="0">
                  <a:pos x="112" y="443"/>
                </a:cxn>
                <a:cxn ang="0">
                  <a:pos x="273" y="569"/>
                </a:cxn>
                <a:cxn ang="0">
                  <a:pos x="443" y="684"/>
                </a:cxn>
                <a:cxn ang="0">
                  <a:pos x="684" y="739"/>
                </a:cxn>
                <a:cxn ang="0">
                  <a:pos x="849" y="827"/>
                </a:cxn>
                <a:cxn ang="0">
                  <a:pos x="1259" y="653"/>
                </a:cxn>
                <a:cxn ang="0">
                  <a:pos x="1893" y="463"/>
                </a:cxn>
                <a:cxn ang="0">
                  <a:pos x="1887" y="0"/>
                </a:cxn>
              </a:cxnLst>
              <a:rect l="0" t="0" r="r" b="b"/>
              <a:pathLst>
                <a:path w="2102" h="853">
                  <a:moveTo>
                    <a:pt x="1887" y="0"/>
                  </a:moveTo>
                  <a:cubicBezTo>
                    <a:pt x="1767" y="2"/>
                    <a:pt x="1450" y="64"/>
                    <a:pt x="1370" y="77"/>
                  </a:cubicBezTo>
                  <a:cubicBezTo>
                    <a:pt x="1253" y="60"/>
                    <a:pt x="1140" y="86"/>
                    <a:pt x="1044" y="175"/>
                  </a:cubicBezTo>
                  <a:cubicBezTo>
                    <a:pt x="948" y="264"/>
                    <a:pt x="906" y="319"/>
                    <a:pt x="906" y="319"/>
                  </a:cubicBezTo>
                  <a:cubicBezTo>
                    <a:pt x="906" y="319"/>
                    <a:pt x="870" y="340"/>
                    <a:pt x="834" y="352"/>
                  </a:cubicBezTo>
                  <a:cubicBezTo>
                    <a:pt x="799" y="364"/>
                    <a:pt x="779" y="380"/>
                    <a:pt x="779" y="380"/>
                  </a:cubicBezTo>
                  <a:cubicBezTo>
                    <a:pt x="779" y="380"/>
                    <a:pt x="709" y="361"/>
                    <a:pt x="674" y="366"/>
                  </a:cubicBezTo>
                  <a:cubicBezTo>
                    <a:pt x="638" y="371"/>
                    <a:pt x="627" y="363"/>
                    <a:pt x="584" y="357"/>
                  </a:cubicBezTo>
                  <a:cubicBezTo>
                    <a:pt x="541" y="351"/>
                    <a:pt x="499" y="359"/>
                    <a:pt x="468" y="353"/>
                  </a:cubicBezTo>
                  <a:cubicBezTo>
                    <a:pt x="436" y="347"/>
                    <a:pt x="385" y="334"/>
                    <a:pt x="351" y="335"/>
                  </a:cubicBezTo>
                  <a:cubicBezTo>
                    <a:pt x="318" y="336"/>
                    <a:pt x="306" y="340"/>
                    <a:pt x="306" y="340"/>
                  </a:cubicBezTo>
                  <a:cubicBezTo>
                    <a:pt x="306" y="340"/>
                    <a:pt x="264" y="302"/>
                    <a:pt x="241" y="291"/>
                  </a:cubicBezTo>
                  <a:cubicBezTo>
                    <a:pt x="219" y="280"/>
                    <a:pt x="197" y="258"/>
                    <a:pt x="197" y="258"/>
                  </a:cubicBezTo>
                  <a:cubicBezTo>
                    <a:pt x="197" y="258"/>
                    <a:pt x="158" y="198"/>
                    <a:pt x="91" y="204"/>
                  </a:cubicBezTo>
                  <a:cubicBezTo>
                    <a:pt x="24" y="210"/>
                    <a:pt x="21" y="250"/>
                    <a:pt x="37" y="270"/>
                  </a:cubicBezTo>
                  <a:cubicBezTo>
                    <a:pt x="53" y="290"/>
                    <a:pt x="55" y="297"/>
                    <a:pt x="55" y="297"/>
                  </a:cubicBezTo>
                  <a:cubicBezTo>
                    <a:pt x="55" y="297"/>
                    <a:pt x="0" y="331"/>
                    <a:pt x="32" y="366"/>
                  </a:cubicBezTo>
                  <a:cubicBezTo>
                    <a:pt x="64" y="401"/>
                    <a:pt x="91" y="417"/>
                    <a:pt x="112" y="443"/>
                  </a:cubicBezTo>
                  <a:cubicBezTo>
                    <a:pt x="133" y="469"/>
                    <a:pt x="207" y="521"/>
                    <a:pt x="273" y="569"/>
                  </a:cubicBezTo>
                  <a:cubicBezTo>
                    <a:pt x="339" y="617"/>
                    <a:pt x="391" y="661"/>
                    <a:pt x="443" y="684"/>
                  </a:cubicBezTo>
                  <a:cubicBezTo>
                    <a:pt x="495" y="708"/>
                    <a:pt x="614" y="714"/>
                    <a:pt x="684" y="739"/>
                  </a:cubicBezTo>
                  <a:cubicBezTo>
                    <a:pt x="753" y="765"/>
                    <a:pt x="808" y="801"/>
                    <a:pt x="849" y="827"/>
                  </a:cubicBezTo>
                  <a:cubicBezTo>
                    <a:pt x="889" y="853"/>
                    <a:pt x="1137" y="725"/>
                    <a:pt x="1259" y="653"/>
                  </a:cubicBezTo>
                  <a:cubicBezTo>
                    <a:pt x="1380" y="582"/>
                    <a:pt x="1684" y="439"/>
                    <a:pt x="1893" y="463"/>
                  </a:cubicBezTo>
                  <a:cubicBezTo>
                    <a:pt x="2102" y="488"/>
                    <a:pt x="2057" y="10"/>
                    <a:pt x="1887" y="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2387600" y="3775075"/>
              <a:ext cx="2647950" cy="852488"/>
            </a:xfrm>
            <a:custGeom>
              <a:avLst/>
              <a:gdLst/>
              <a:ahLst/>
              <a:cxnLst>
                <a:cxn ang="0">
                  <a:pos x="779" y="182"/>
                </a:cxn>
                <a:cxn ang="0">
                  <a:pos x="674" y="168"/>
                </a:cxn>
                <a:cxn ang="0">
                  <a:pos x="584" y="159"/>
                </a:cxn>
                <a:cxn ang="0">
                  <a:pos x="468" y="155"/>
                </a:cxn>
                <a:cxn ang="0">
                  <a:pos x="351" y="137"/>
                </a:cxn>
                <a:cxn ang="0">
                  <a:pos x="306" y="142"/>
                </a:cxn>
                <a:cxn ang="0">
                  <a:pos x="197" y="60"/>
                </a:cxn>
                <a:cxn ang="0">
                  <a:pos x="91" y="6"/>
                </a:cxn>
                <a:cxn ang="0">
                  <a:pos x="37" y="72"/>
                </a:cxn>
                <a:cxn ang="0">
                  <a:pos x="55" y="99"/>
                </a:cxn>
                <a:cxn ang="0">
                  <a:pos x="32" y="168"/>
                </a:cxn>
                <a:cxn ang="0">
                  <a:pos x="112" y="245"/>
                </a:cxn>
                <a:cxn ang="0">
                  <a:pos x="273" y="371"/>
                </a:cxn>
                <a:cxn ang="0">
                  <a:pos x="443" y="486"/>
                </a:cxn>
                <a:cxn ang="0">
                  <a:pos x="684" y="541"/>
                </a:cxn>
                <a:cxn ang="0">
                  <a:pos x="849" y="629"/>
                </a:cxn>
                <a:cxn ang="0">
                  <a:pos x="1259" y="455"/>
                </a:cxn>
                <a:cxn ang="0">
                  <a:pos x="1893" y="265"/>
                </a:cxn>
                <a:cxn ang="0">
                  <a:pos x="2011" y="101"/>
                </a:cxn>
                <a:cxn ang="0">
                  <a:pos x="1362" y="142"/>
                </a:cxn>
                <a:cxn ang="0">
                  <a:pos x="1065" y="316"/>
                </a:cxn>
                <a:cxn ang="0">
                  <a:pos x="1157" y="349"/>
                </a:cxn>
                <a:cxn ang="0">
                  <a:pos x="1050" y="510"/>
                </a:cxn>
                <a:cxn ang="0">
                  <a:pos x="865" y="581"/>
                </a:cxn>
                <a:cxn ang="0">
                  <a:pos x="629" y="510"/>
                </a:cxn>
                <a:cxn ang="0">
                  <a:pos x="684" y="476"/>
                </a:cxn>
                <a:cxn ang="0">
                  <a:pos x="811" y="453"/>
                </a:cxn>
                <a:cxn ang="0">
                  <a:pos x="835" y="454"/>
                </a:cxn>
                <a:cxn ang="0">
                  <a:pos x="879" y="417"/>
                </a:cxn>
                <a:cxn ang="0">
                  <a:pos x="934" y="413"/>
                </a:cxn>
                <a:cxn ang="0">
                  <a:pos x="1114" y="380"/>
                </a:cxn>
                <a:cxn ang="0">
                  <a:pos x="1078" y="372"/>
                </a:cxn>
                <a:cxn ang="0">
                  <a:pos x="835" y="411"/>
                </a:cxn>
                <a:cxn ang="0">
                  <a:pos x="515" y="485"/>
                </a:cxn>
                <a:cxn ang="0">
                  <a:pos x="406" y="411"/>
                </a:cxn>
                <a:cxn ang="0">
                  <a:pos x="453" y="311"/>
                </a:cxn>
                <a:cxn ang="0">
                  <a:pos x="597" y="237"/>
                </a:cxn>
                <a:cxn ang="0">
                  <a:pos x="779" y="182"/>
                </a:cxn>
              </a:cxnLst>
              <a:rect l="0" t="0" r="r" b="b"/>
              <a:pathLst>
                <a:path w="2033" h="655">
                  <a:moveTo>
                    <a:pt x="779" y="182"/>
                  </a:moveTo>
                  <a:cubicBezTo>
                    <a:pt x="779" y="182"/>
                    <a:pt x="709" y="163"/>
                    <a:pt x="674" y="168"/>
                  </a:cubicBezTo>
                  <a:cubicBezTo>
                    <a:pt x="638" y="173"/>
                    <a:pt x="627" y="165"/>
                    <a:pt x="584" y="159"/>
                  </a:cubicBezTo>
                  <a:cubicBezTo>
                    <a:pt x="541" y="153"/>
                    <a:pt x="499" y="161"/>
                    <a:pt x="468" y="155"/>
                  </a:cubicBezTo>
                  <a:cubicBezTo>
                    <a:pt x="436" y="149"/>
                    <a:pt x="385" y="136"/>
                    <a:pt x="351" y="137"/>
                  </a:cubicBezTo>
                  <a:cubicBezTo>
                    <a:pt x="318" y="138"/>
                    <a:pt x="306" y="142"/>
                    <a:pt x="306" y="142"/>
                  </a:cubicBezTo>
                  <a:cubicBezTo>
                    <a:pt x="265" y="112"/>
                    <a:pt x="240" y="91"/>
                    <a:pt x="197" y="60"/>
                  </a:cubicBezTo>
                  <a:cubicBezTo>
                    <a:pt x="197" y="60"/>
                    <a:pt x="158" y="0"/>
                    <a:pt x="91" y="6"/>
                  </a:cubicBezTo>
                  <a:cubicBezTo>
                    <a:pt x="24" y="12"/>
                    <a:pt x="21" y="52"/>
                    <a:pt x="37" y="72"/>
                  </a:cubicBezTo>
                  <a:cubicBezTo>
                    <a:pt x="53" y="92"/>
                    <a:pt x="55" y="99"/>
                    <a:pt x="55" y="99"/>
                  </a:cubicBezTo>
                  <a:cubicBezTo>
                    <a:pt x="55" y="99"/>
                    <a:pt x="0" y="133"/>
                    <a:pt x="32" y="168"/>
                  </a:cubicBezTo>
                  <a:cubicBezTo>
                    <a:pt x="64" y="203"/>
                    <a:pt x="91" y="219"/>
                    <a:pt x="112" y="245"/>
                  </a:cubicBezTo>
                  <a:cubicBezTo>
                    <a:pt x="133" y="271"/>
                    <a:pt x="207" y="323"/>
                    <a:pt x="273" y="371"/>
                  </a:cubicBezTo>
                  <a:cubicBezTo>
                    <a:pt x="339" y="419"/>
                    <a:pt x="391" y="463"/>
                    <a:pt x="443" y="486"/>
                  </a:cubicBezTo>
                  <a:cubicBezTo>
                    <a:pt x="495" y="510"/>
                    <a:pt x="614" y="516"/>
                    <a:pt x="684" y="541"/>
                  </a:cubicBezTo>
                  <a:cubicBezTo>
                    <a:pt x="753" y="567"/>
                    <a:pt x="808" y="603"/>
                    <a:pt x="849" y="629"/>
                  </a:cubicBezTo>
                  <a:cubicBezTo>
                    <a:pt x="889" y="655"/>
                    <a:pt x="1137" y="527"/>
                    <a:pt x="1259" y="455"/>
                  </a:cubicBezTo>
                  <a:cubicBezTo>
                    <a:pt x="1380" y="384"/>
                    <a:pt x="1753" y="249"/>
                    <a:pt x="1893" y="265"/>
                  </a:cubicBezTo>
                  <a:cubicBezTo>
                    <a:pt x="2033" y="282"/>
                    <a:pt x="1990" y="169"/>
                    <a:pt x="2011" y="101"/>
                  </a:cubicBezTo>
                  <a:cubicBezTo>
                    <a:pt x="1979" y="96"/>
                    <a:pt x="1402" y="124"/>
                    <a:pt x="1362" y="142"/>
                  </a:cubicBezTo>
                  <a:cubicBezTo>
                    <a:pt x="1266" y="185"/>
                    <a:pt x="1098" y="278"/>
                    <a:pt x="1065" y="316"/>
                  </a:cubicBezTo>
                  <a:cubicBezTo>
                    <a:pt x="1027" y="359"/>
                    <a:pt x="1118" y="371"/>
                    <a:pt x="1157" y="349"/>
                  </a:cubicBezTo>
                  <a:cubicBezTo>
                    <a:pt x="1223" y="313"/>
                    <a:pt x="1146" y="451"/>
                    <a:pt x="1050" y="510"/>
                  </a:cubicBezTo>
                  <a:cubicBezTo>
                    <a:pt x="955" y="570"/>
                    <a:pt x="899" y="604"/>
                    <a:pt x="865" y="581"/>
                  </a:cubicBezTo>
                  <a:cubicBezTo>
                    <a:pt x="832" y="557"/>
                    <a:pt x="719" y="508"/>
                    <a:pt x="629" y="510"/>
                  </a:cubicBezTo>
                  <a:cubicBezTo>
                    <a:pt x="539" y="512"/>
                    <a:pt x="640" y="486"/>
                    <a:pt x="684" y="476"/>
                  </a:cubicBezTo>
                  <a:cubicBezTo>
                    <a:pt x="728" y="467"/>
                    <a:pt x="796" y="442"/>
                    <a:pt x="811" y="453"/>
                  </a:cubicBezTo>
                  <a:cubicBezTo>
                    <a:pt x="827" y="464"/>
                    <a:pt x="837" y="474"/>
                    <a:pt x="835" y="454"/>
                  </a:cubicBezTo>
                  <a:cubicBezTo>
                    <a:pt x="833" y="434"/>
                    <a:pt x="836" y="427"/>
                    <a:pt x="879" y="417"/>
                  </a:cubicBezTo>
                  <a:cubicBezTo>
                    <a:pt x="922" y="406"/>
                    <a:pt x="909" y="416"/>
                    <a:pt x="934" y="413"/>
                  </a:cubicBezTo>
                  <a:cubicBezTo>
                    <a:pt x="958" y="410"/>
                    <a:pt x="1063" y="401"/>
                    <a:pt x="1114" y="380"/>
                  </a:cubicBezTo>
                  <a:cubicBezTo>
                    <a:pt x="1165" y="359"/>
                    <a:pt x="1161" y="344"/>
                    <a:pt x="1078" y="372"/>
                  </a:cubicBezTo>
                  <a:cubicBezTo>
                    <a:pt x="995" y="400"/>
                    <a:pt x="946" y="382"/>
                    <a:pt x="835" y="411"/>
                  </a:cubicBezTo>
                  <a:cubicBezTo>
                    <a:pt x="724" y="440"/>
                    <a:pt x="595" y="483"/>
                    <a:pt x="515" y="485"/>
                  </a:cubicBezTo>
                  <a:cubicBezTo>
                    <a:pt x="434" y="486"/>
                    <a:pt x="416" y="442"/>
                    <a:pt x="406" y="411"/>
                  </a:cubicBezTo>
                  <a:cubicBezTo>
                    <a:pt x="396" y="380"/>
                    <a:pt x="414" y="346"/>
                    <a:pt x="453" y="311"/>
                  </a:cubicBezTo>
                  <a:cubicBezTo>
                    <a:pt x="493" y="277"/>
                    <a:pt x="548" y="249"/>
                    <a:pt x="597" y="237"/>
                  </a:cubicBezTo>
                  <a:cubicBezTo>
                    <a:pt x="646" y="225"/>
                    <a:pt x="730" y="205"/>
                    <a:pt x="779" y="182"/>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2909888" y="3778250"/>
              <a:ext cx="1639888" cy="641350"/>
            </a:xfrm>
            <a:custGeom>
              <a:avLst/>
              <a:gdLst/>
              <a:ahLst/>
              <a:cxnLst>
                <a:cxn ang="0">
                  <a:pos x="1218" y="75"/>
                </a:cxn>
                <a:cxn ang="0">
                  <a:pos x="1019" y="37"/>
                </a:cxn>
                <a:cxn ang="0">
                  <a:pos x="742" y="193"/>
                </a:cxn>
                <a:cxn ang="0">
                  <a:pos x="612" y="311"/>
                </a:cxn>
                <a:cxn ang="0">
                  <a:pos x="356" y="305"/>
                </a:cxn>
                <a:cxn ang="0">
                  <a:pos x="237" y="355"/>
                </a:cxn>
                <a:cxn ang="0">
                  <a:pos x="185" y="335"/>
                </a:cxn>
                <a:cxn ang="0">
                  <a:pos x="53" y="328"/>
                </a:cxn>
                <a:cxn ang="0">
                  <a:pos x="14" y="429"/>
                </a:cxn>
                <a:cxn ang="0">
                  <a:pos x="59" y="484"/>
                </a:cxn>
                <a:cxn ang="0">
                  <a:pos x="166" y="493"/>
                </a:cxn>
                <a:cxn ang="0">
                  <a:pos x="283" y="464"/>
                </a:cxn>
                <a:cxn ang="0">
                  <a:pos x="479" y="401"/>
                </a:cxn>
                <a:cxn ang="0">
                  <a:pos x="611" y="389"/>
                </a:cxn>
                <a:cxn ang="0">
                  <a:pos x="726" y="361"/>
                </a:cxn>
                <a:cxn ang="0">
                  <a:pos x="760" y="342"/>
                </a:cxn>
                <a:cxn ang="0">
                  <a:pos x="701" y="318"/>
                </a:cxn>
                <a:cxn ang="0">
                  <a:pos x="984" y="159"/>
                </a:cxn>
                <a:cxn ang="0">
                  <a:pos x="1186" y="126"/>
                </a:cxn>
                <a:cxn ang="0">
                  <a:pos x="1218" y="75"/>
                </a:cxn>
              </a:cxnLst>
              <a:rect l="0" t="0" r="r" b="b"/>
              <a:pathLst>
                <a:path w="1259" h="493">
                  <a:moveTo>
                    <a:pt x="1218" y="75"/>
                  </a:moveTo>
                  <a:cubicBezTo>
                    <a:pt x="1152" y="64"/>
                    <a:pt x="1063" y="0"/>
                    <a:pt x="1019" y="37"/>
                  </a:cubicBezTo>
                  <a:cubicBezTo>
                    <a:pt x="974" y="74"/>
                    <a:pt x="793" y="186"/>
                    <a:pt x="742" y="193"/>
                  </a:cubicBezTo>
                  <a:cubicBezTo>
                    <a:pt x="691" y="200"/>
                    <a:pt x="693" y="291"/>
                    <a:pt x="612" y="311"/>
                  </a:cubicBezTo>
                  <a:cubicBezTo>
                    <a:pt x="531" y="330"/>
                    <a:pt x="415" y="321"/>
                    <a:pt x="356" y="305"/>
                  </a:cubicBezTo>
                  <a:cubicBezTo>
                    <a:pt x="297" y="290"/>
                    <a:pt x="260" y="312"/>
                    <a:pt x="237" y="355"/>
                  </a:cubicBezTo>
                  <a:cubicBezTo>
                    <a:pt x="214" y="397"/>
                    <a:pt x="210" y="361"/>
                    <a:pt x="185" y="335"/>
                  </a:cubicBezTo>
                  <a:cubicBezTo>
                    <a:pt x="160" y="308"/>
                    <a:pt x="91" y="309"/>
                    <a:pt x="53" y="328"/>
                  </a:cubicBezTo>
                  <a:cubicBezTo>
                    <a:pt x="14" y="347"/>
                    <a:pt x="0" y="399"/>
                    <a:pt x="14" y="429"/>
                  </a:cubicBezTo>
                  <a:cubicBezTo>
                    <a:pt x="29" y="460"/>
                    <a:pt x="59" y="484"/>
                    <a:pt x="59" y="484"/>
                  </a:cubicBezTo>
                  <a:cubicBezTo>
                    <a:pt x="166" y="493"/>
                    <a:pt x="166" y="493"/>
                    <a:pt x="166" y="493"/>
                  </a:cubicBezTo>
                  <a:cubicBezTo>
                    <a:pt x="283" y="464"/>
                    <a:pt x="283" y="464"/>
                    <a:pt x="283" y="464"/>
                  </a:cubicBezTo>
                  <a:cubicBezTo>
                    <a:pt x="479" y="401"/>
                    <a:pt x="479" y="401"/>
                    <a:pt x="479" y="401"/>
                  </a:cubicBezTo>
                  <a:cubicBezTo>
                    <a:pt x="611" y="389"/>
                    <a:pt x="611" y="389"/>
                    <a:pt x="611" y="389"/>
                  </a:cubicBezTo>
                  <a:cubicBezTo>
                    <a:pt x="726" y="361"/>
                    <a:pt x="726" y="361"/>
                    <a:pt x="726" y="361"/>
                  </a:cubicBezTo>
                  <a:cubicBezTo>
                    <a:pt x="726" y="361"/>
                    <a:pt x="788" y="334"/>
                    <a:pt x="760" y="342"/>
                  </a:cubicBezTo>
                  <a:cubicBezTo>
                    <a:pt x="732" y="350"/>
                    <a:pt x="669" y="351"/>
                    <a:pt x="701" y="318"/>
                  </a:cubicBezTo>
                  <a:cubicBezTo>
                    <a:pt x="732" y="285"/>
                    <a:pt x="942" y="165"/>
                    <a:pt x="984" y="159"/>
                  </a:cubicBezTo>
                  <a:cubicBezTo>
                    <a:pt x="1026" y="152"/>
                    <a:pt x="1120" y="146"/>
                    <a:pt x="1186" y="126"/>
                  </a:cubicBezTo>
                  <a:cubicBezTo>
                    <a:pt x="1252" y="106"/>
                    <a:pt x="1259" y="75"/>
                    <a:pt x="1218" y="75"/>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2901950" y="4195763"/>
              <a:ext cx="271463" cy="209550"/>
            </a:xfrm>
            <a:custGeom>
              <a:avLst/>
              <a:gdLst/>
              <a:ahLst/>
              <a:cxnLst>
                <a:cxn ang="0">
                  <a:pos x="194" y="45"/>
                </a:cxn>
                <a:cxn ang="0">
                  <a:pos x="145" y="133"/>
                </a:cxn>
                <a:cxn ang="0">
                  <a:pos x="23" y="110"/>
                </a:cxn>
                <a:cxn ang="0">
                  <a:pos x="111" y="4"/>
                </a:cxn>
                <a:cxn ang="0">
                  <a:pos x="194" y="45"/>
                </a:cxn>
              </a:cxnLst>
              <a:rect l="0" t="0" r="r" b="b"/>
              <a:pathLst>
                <a:path w="208" h="161">
                  <a:moveTo>
                    <a:pt x="194" y="45"/>
                  </a:moveTo>
                  <a:cubicBezTo>
                    <a:pt x="205" y="78"/>
                    <a:pt x="208" y="119"/>
                    <a:pt x="145" y="133"/>
                  </a:cubicBezTo>
                  <a:cubicBezTo>
                    <a:pt x="83" y="148"/>
                    <a:pt x="44" y="161"/>
                    <a:pt x="23" y="110"/>
                  </a:cubicBezTo>
                  <a:cubicBezTo>
                    <a:pt x="0" y="55"/>
                    <a:pt x="42" y="7"/>
                    <a:pt x="111" y="4"/>
                  </a:cubicBezTo>
                  <a:cubicBezTo>
                    <a:pt x="181" y="0"/>
                    <a:pt x="186" y="22"/>
                    <a:pt x="194" y="45"/>
                  </a:cubicBezTo>
                  <a:close/>
                </a:path>
              </a:pathLst>
            </a:custGeom>
            <a:solidFill>
              <a:srgbClr val="EBC2A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2862263" y="3981450"/>
              <a:ext cx="493713" cy="115888"/>
            </a:xfrm>
            <a:custGeom>
              <a:avLst/>
              <a:gdLst/>
              <a:ahLst/>
              <a:cxnLst>
                <a:cxn ang="0">
                  <a:pos x="343" y="34"/>
                </a:cxn>
                <a:cxn ang="0">
                  <a:pos x="226" y="72"/>
                </a:cxn>
                <a:cxn ang="0">
                  <a:pos x="138" y="76"/>
                </a:cxn>
                <a:cxn ang="0">
                  <a:pos x="23" y="12"/>
                </a:cxn>
                <a:cxn ang="0">
                  <a:pos x="86" y="7"/>
                </a:cxn>
                <a:cxn ang="0">
                  <a:pos x="108" y="33"/>
                </a:cxn>
                <a:cxn ang="0">
                  <a:pos x="217" y="18"/>
                </a:cxn>
                <a:cxn ang="0">
                  <a:pos x="320" y="23"/>
                </a:cxn>
                <a:cxn ang="0">
                  <a:pos x="343" y="34"/>
                </a:cxn>
              </a:cxnLst>
              <a:rect l="0" t="0" r="r" b="b"/>
              <a:pathLst>
                <a:path w="379" h="88">
                  <a:moveTo>
                    <a:pt x="343" y="34"/>
                  </a:moveTo>
                  <a:cubicBezTo>
                    <a:pt x="306" y="43"/>
                    <a:pt x="265" y="60"/>
                    <a:pt x="226" y="72"/>
                  </a:cubicBezTo>
                  <a:cubicBezTo>
                    <a:pt x="186" y="84"/>
                    <a:pt x="161" y="88"/>
                    <a:pt x="138" y="76"/>
                  </a:cubicBezTo>
                  <a:cubicBezTo>
                    <a:pt x="114" y="64"/>
                    <a:pt x="47" y="24"/>
                    <a:pt x="23" y="12"/>
                  </a:cubicBezTo>
                  <a:cubicBezTo>
                    <a:pt x="0" y="0"/>
                    <a:pt x="72" y="2"/>
                    <a:pt x="86" y="7"/>
                  </a:cubicBezTo>
                  <a:cubicBezTo>
                    <a:pt x="101" y="12"/>
                    <a:pt x="91" y="48"/>
                    <a:pt x="108" y="33"/>
                  </a:cubicBezTo>
                  <a:cubicBezTo>
                    <a:pt x="126" y="19"/>
                    <a:pt x="181" y="19"/>
                    <a:pt x="217" y="18"/>
                  </a:cubicBezTo>
                  <a:cubicBezTo>
                    <a:pt x="253" y="18"/>
                    <a:pt x="300" y="26"/>
                    <a:pt x="320" y="23"/>
                  </a:cubicBezTo>
                  <a:cubicBezTo>
                    <a:pt x="339" y="21"/>
                    <a:pt x="379" y="33"/>
                    <a:pt x="343" y="3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2439988" y="3894138"/>
              <a:ext cx="544513" cy="450850"/>
            </a:xfrm>
            <a:custGeom>
              <a:avLst/>
              <a:gdLst/>
              <a:ahLst/>
              <a:cxnLst>
                <a:cxn ang="0">
                  <a:pos x="418" y="200"/>
                </a:cxn>
                <a:cxn ang="0">
                  <a:pos x="379" y="221"/>
                </a:cxn>
                <a:cxn ang="0">
                  <a:pos x="373" y="178"/>
                </a:cxn>
                <a:cxn ang="0">
                  <a:pos x="339" y="170"/>
                </a:cxn>
                <a:cxn ang="0">
                  <a:pos x="298" y="126"/>
                </a:cxn>
                <a:cxn ang="0">
                  <a:pos x="227" y="123"/>
                </a:cxn>
                <a:cxn ang="0">
                  <a:pos x="176" y="48"/>
                </a:cxn>
                <a:cxn ang="0">
                  <a:pos x="21" y="15"/>
                </a:cxn>
                <a:cxn ang="0">
                  <a:pos x="56" y="100"/>
                </a:cxn>
                <a:cxn ang="0">
                  <a:pos x="173" y="209"/>
                </a:cxn>
                <a:cxn ang="0">
                  <a:pos x="320" y="324"/>
                </a:cxn>
                <a:cxn ang="0">
                  <a:pos x="354" y="306"/>
                </a:cxn>
                <a:cxn ang="0">
                  <a:pos x="418" y="200"/>
                </a:cxn>
              </a:cxnLst>
              <a:rect l="0" t="0" r="r" b="b"/>
              <a:pathLst>
                <a:path w="418" h="347">
                  <a:moveTo>
                    <a:pt x="418" y="200"/>
                  </a:moveTo>
                  <a:cubicBezTo>
                    <a:pt x="406" y="200"/>
                    <a:pt x="395" y="202"/>
                    <a:pt x="379" y="221"/>
                  </a:cubicBezTo>
                  <a:cubicBezTo>
                    <a:pt x="363" y="239"/>
                    <a:pt x="392" y="192"/>
                    <a:pt x="373" y="178"/>
                  </a:cubicBezTo>
                  <a:cubicBezTo>
                    <a:pt x="354" y="165"/>
                    <a:pt x="353" y="164"/>
                    <a:pt x="339" y="170"/>
                  </a:cubicBezTo>
                  <a:cubicBezTo>
                    <a:pt x="325" y="176"/>
                    <a:pt x="324" y="142"/>
                    <a:pt x="298" y="126"/>
                  </a:cubicBezTo>
                  <a:cubicBezTo>
                    <a:pt x="273" y="111"/>
                    <a:pt x="261" y="113"/>
                    <a:pt x="227" y="123"/>
                  </a:cubicBezTo>
                  <a:cubicBezTo>
                    <a:pt x="193" y="133"/>
                    <a:pt x="275" y="101"/>
                    <a:pt x="176" y="48"/>
                  </a:cubicBezTo>
                  <a:cubicBezTo>
                    <a:pt x="115" y="15"/>
                    <a:pt x="43" y="0"/>
                    <a:pt x="21" y="15"/>
                  </a:cubicBezTo>
                  <a:cubicBezTo>
                    <a:pt x="0" y="30"/>
                    <a:pt x="28" y="81"/>
                    <a:pt x="56" y="100"/>
                  </a:cubicBezTo>
                  <a:cubicBezTo>
                    <a:pt x="83" y="119"/>
                    <a:pt x="151" y="193"/>
                    <a:pt x="173" y="209"/>
                  </a:cubicBezTo>
                  <a:cubicBezTo>
                    <a:pt x="194" y="225"/>
                    <a:pt x="295" y="301"/>
                    <a:pt x="320" y="324"/>
                  </a:cubicBezTo>
                  <a:cubicBezTo>
                    <a:pt x="346" y="347"/>
                    <a:pt x="360" y="341"/>
                    <a:pt x="354" y="306"/>
                  </a:cubicBezTo>
                  <a:cubicBezTo>
                    <a:pt x="348" y="270"/>
                    <a:pt x="376" y="244"/>
                    <a:pt x="418" y="20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2444750" y="3773488"/>
              <a:ext cx="285750" cy="193675"/>
            </a:xfrm>
            <a:custGeom>
              <a:avLst/>
              <a:gdLst/>
              <a:ahLst/>
              <a:cxnLst>
                <a:cxn ang="0">
                  <a:pos x="30" y="24"/>
                </a:cxn>
                <a:cxn ang="0">
                  <a:pos x="20" y="85"/>
                </a:cxn>
                <a:cxn ang="0">
                  <a:pos x="209" y="148"/>
                </a:cxn>
                <a:cxn ang="0">
                  <a:pos x="133" y="56"/>
                </a:cxn>
                <a:cxn ang="0">
                  <a:pos x="30" y="24"/>
                </a:cxn>
              </a:cxnLst>
              <a:rect l="0" t="0" r="r" b="b"/>
              <a:pathLst>
                <a:path w="219" h="148">
                  <a:moveTo>
                    <a:pt x="30" y="24"/>
                  </a:moveTo>
                  <a:cubicBezTo>
                    <a:pt x="0" y="42"/>
                    <a:pt x="6" y="63"/>
                    <a:pt x="20" y="85"/>
                  </a:cubicBezTo>
                  <a:cubicBezTo>
                    <a:pt x="53" y="76"/>
                    <a:pt x="186" y="118"/>
                    <a:pt x="209" y="148"/>
                  </a:cubicBezTo>
                  <a:cubicBezTo>
                    <a:pt x="219" y="113"/>
                    <a:pt x="177" y="100"/>
                    <a:pt x="133" y="56"/>
                  </a:cubicBezTo>
                  <a:cubicBezTo>
                    <a:pt x="112" y="35"/>
                    <a:pt x="71" y="0"/>
                    <a:pt x="30" y="2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2762250" y="3965575"/>
              <a:ext cx="230188" cy="158750"/>
            </a:xfrm>
            <a:custGeom>
              <a:avLst/>
              <a:gdLst/>
              <a:ahLst/>
              <a:cxnLst>
                <a:cxn ang="0">
                  <a:pos x="18" y="36"/>
                </a:cxn>
                <a:cxn ang="0">
                  <a:pos x="145" y="108"/>
                </a:cxn>
                <a:cxn ang="0">
                  <a:pos x="162" y="90"/>
                </a:cxn>
                <a:cxn ang="0">
                  <a:pos x="18" y="36"/>
                </a:cxn>
              </a:cxnLst>
              <a:rect l="0" t="0" r="r" b="b"/>
              <a:pathLst>
                <a:path w="177" h="122">
                  <a:moveTo>
                    <a:pt x="18" y="36"/>
                  </a:moveTo>
                  <a:cubicBezTo>
                    <a:pt x="39" y="44"/>
                    <a:pt x="120" y="93"/>
                    <a:pt x="145" y="108"/>
                  </a:cubicBezTo>
                  <a:cubicBezTo>
                    <a:pt x="171" y="122"/>
                    <a:pt x="177" y="106"/>
                    <a:pt x="162" y="90"/>
                  </a:cubicBezTo>
                  <a:cubicBezTo>
                    <a:pt x="146" y="73"/>
                    <a:pt x="0" y="0"/>
                    <a:pt x="18" y="36"/>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noEditPoints="1"/>
            </p:cNvSpPr>
            <p:nvPr/>
          </p:nvSpPr>
          <p:spPr bwMode="auto">
            <a:xfrm>
              <a:off x="3248025" y="4183063"/>
              <a:ext cx="160338" cy="157163"/>
            </a:xfrm>
            <a:custGeom>
              <a:avLst/>
              <a:gdLst/>
              <a:ahLst/>
              <a:cxnLst>
                <a:cxn ang="0">
                  <a:pos x="109" y="105"/>
                </a:cxn>
                <a:cxn ang="0">
                  <a:pos x="89" y="15"/>
                </a:cxn>
                <a:cxn ang="0">
                  <a:pos x="109" y="105"/>
                </a:cxn>
                <a:cxn ang="0">
                  <a:pos x="46" y="120"/>
                </a:cxn>
                <a:cxn ang="0">
                  <a:pos x="46" y="118"/>
                </a:cxn>
                <a:cxn ang="0">
                  <a:pos x="48" y="121"/>
                </a:cxn>
                <a:cxn ang="0">
                  <a:pos x="46" y="120"/>
                </a:cxn>
                <a:cxn ang="0">
                  <a:pos x="46" y="40"/>
                </a:cxn>
                <a:cxn ang="0">
                  <a:pos x="46" y="5"/>
                </a:cxn>
                <a:cxn ang="0">
                  <a:pos x="49" y="0"/>
                </a:cxn>
                <a:cxn ang="0">
                  <a:pos x="76" y="103"/>
                </a:cxn>
                <a:cxn ang="0">
                  <a:pos x="46" y="40"/>
                </a:cxn>
                <a:cxn ang="0">
                  <a:pos x="46" y="5"/>
                </a:cxn>
                <a:cxn ang="0">
                  <a:pos x="46" y="40"/>
                </a:cxn>
                <a:cxn ang="0">
                  <a:pos x="46" y="5"/>
                </a:cxn>
                <a:cxn ang="0">
                  <a:pos x="46" y="118"/>
                </a:cxn>
                <a:cxn ang="0">
                  <a:pos x="16" y="8"/>
                </a:cxn>
                <a:cxn ang="0">
                  <a:pos x="46" y="120"/>
                </a:cxn>
                <a:cxn ang="0">
                  <a:pos x="46" y="118"/>
                </a:cxn>
              </a:cxnLst>
              <a:rect l="0" t="0" r="r" b="b"/>
              <a:pathLst>
                <a:path w="124" h="121">
                  <a:moveTo>
                    <a:pt x="109" y="105"/>
                  </a:moveTo>
                  <a:cubicBezTo>
                    <a:pt x="112" y="80"/>
                    <a:pt x="107" y="44"/>
                    <a:pt x="89" y="15"/>
                  </a:cubicBezTo>
                  <a:cubicBezTo>
                    <a:pt x="123" y="43"/>
                    <a:pt x="124" y="79"/>
                    <a:pt x="109" y="105"/>
                  </a:cubicBezTo>
                  <a:close/>
                  <a:moveTo>
                    <a:pt x="46" y="120"/>
                  </a:moveTo>
                  <a:cubicBezTo>
                    <a:pt x="46" y="118"/>
                    <a:pt x="46" y="118"/>
                    <a:pt x="46" y="118"/>
                  </a:cubicBezTo>
                  <a:cubicBezTo>
                    <a:pt x="47" y="119"/>
                    <a:pt x="47" y="120"/>
                    <a:pt x="48" y="121"/>
                  </a:cubicBezTo>
                  <a:cubicBezTo>
                    <a:pt x="47" y="121"/>
                    <a:pt x="47" y="121"/>
                    <a:pt x="46" y="120"/>
                  </a:cubicBezTo>
                  <a:close/>
                  <a:moveTo>
                    <a:pt x="46" y="40"/>
                  </a:moveTo>
                  <a:cubicBezTo>
                    <a:pt x="46" y="5"/>
                    <a:pt x="46" y="5"/>
                    <a:pt x="46" y="5"/>
                  </a:cubicBezTo>
                  <a:cubicBezTo>
                    <a:pt x="47" y="3"/>
                    <a:pt x="48" y="1"/>
                    <a:pt x="49" y="0"/>
                  </a:cubicBezTo>
                  <a:cubicBezTo>
                    <a:pt x="49" y="19"/>
                    <a:pt x="68" y="89"/>
                    <a:pt x="76" y="103"/>
                  </a:cubicBezTo>
                  <a:cubicBezTo>
                    <a:pt x="63" y="95"/>
                    <a:pt x="51" y="66"/>
                    <a:pt x="46" y="40"/>
                  </a:cubicBezTo>
                  <a:close/>
                  <a:moveTo>
                    <a:pt x="46" y="5"/>
                  </a:moveTo>
                  <a:cubicBezTo>
                    <a:pt x="46" y="40"/>
                    <a:pt x="46" y="40"/>
                    <a:pt x="46" y="40"/>
                  </a:cubicBezTo>
                  <a:cubicBezTo>
                    <a:pt x="43" y="27"/>
                    <a:pt x="43" y="13"/>
                    <a:pt x="46" y="5"/>
                  </a:cubicBezTo>
                  <a:close/>
                  <a:moveTo>
                    <a:pt x="46" y="118"/>
                  </a:moveTo>
                  <a:cubicBezTo>
                    <a:pt x="30" y="92"/>
                    <a:pt x="16" y="38"/>
                    <a:pt x="16" y="8"/>
                  </a:cubicBezTo>
                  <a:cubicBezTo>
                    <a:pt x="0" y="43"/>
                    <a:pt x="11" y="99"/>
                    <a:pt x="46" y="120"/>
                  </a:cubicBezTo>
                  <a:lnTo>
                    <a:pt x="46" y="118"/>
                  </a:ln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2944813" y="4213225"/>
              <a:ext cx="966788" cy="306388"/>
            </a:xfrm>
            <a:custGeom>
              <a:avLst/>
              <a:gdLst/>
              <a:ahLst/>
              <a:cxnLst>
                <a:cxn ang="0">
                  <a:pos x="0" y="115"/>
                </a:cxn>
                <a:cxn ang="0">
                  <a:pos x="289" y="105"/>
                </a:cxn>
                <a:cxn ang="0">
                  <a:pos x="708" y="22"/>
                </a:cxn>
                <a:cxn ang="0">
                  <a:pos x="508" y="65"/>
                </a:cxn>
                <a:cxn ang="0">
                  <a:pos x="0" y="115"/>
                </a:cxn>
              </a:cxnLst>
              <a:rect l="0" t="0" r="r" b="b"/>
              <a:pathLst>
                <a:path w="743" h="235">
                  <a:moveTo>
                    <a:pt x="0" y="115"/>
                  </a:moveTo>
                  <a:cubicBezTo>
                    <a:pt x="31" y="147"/>
                    <a:pt x="116" y="167"/>
                    <a:pt x="289" y="105"/>
                  </a:cubicBezTo>
                  <a:cubicBezTo>
                    <a:pt x="462" y="43"/>
                    <a:pt x="673" y="44"/>
                    <a:pt x="708" y="22"/>
                  </a:cubicBezTo>
                  <a:cubicBezTo>
                    <a:pt x="743" y="0"/>
                    <a:pt x="696" y="54"/>
                    <a:pt x="508" y="65"/>
                  </a:cubicBezTo>
                  <a:cubicBezTo>
                    <a:pt x="320" y="76"/>
                    <a:pt x="123" y="235"/>
                    <a:pt x="0" y="115"/>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2889250" y="4003675"/>
              <a:ext cx="442913" cy="152400"/>
            </a:xfrm>
            <a:custGeom>
              <a:avLst/>
              <a:gdLst/>
              <a:ahLst/>
              <a:cxnLst>
                <a:cxn ang="0">
                  <a:pos x="340" y="26"/>
                </a:cxn>
                <a:cxn ang="0">
                  <a:pos x="188" y="67"/>
                </a:cxn>
                <a:cxn ang="0">
                  <a:pos x="111" y="103"/>
                </a:cxn>
                <a:cxn ang="0">
                  <a:pos x="112" y="75"/>
                </a:cxn>
                <a:cxn ang="0">
                  <a:pos x="32" y="19"/>
                </a:cxn>
                <a:cxn ang="0">
                  <a:pos x="128" y="70"/>
                </a:cxn>
                <a:cxn ang="0">
                  <a:pos x="340" y="26"/>
                </a:cxn>
              </a:cxnLst>
              <a:rect l="0" t="0" r="r" b="b"/>
              <a:pathLst>
                <a:path w="340" h="116">
                  <a:moveTo>
                    <a:pt x="340" y="26"/>
                  </a:moveTo>
                  <a:cubicBezTo>
                    <a:pt x="286" y="47"/>
                    <a:pt x="219" y="57"/>
                    <a:pt x="188" y="67"/>
                  </a:cubicBezTo>
                  <a:cubicBezTo>
                    <a:pt x="156" y="76"/>
                    <a:pt x="132" y="91"/>
                    <a:pt x="111" y="103"/>
                  </a:cubicBezTo>
                  <a:cubicBezTo>
                    <a:pt x="90" y="116"/>
                    <a:pt x="139" y="96"/>
                    <a:pt x="112" y="75"/>
                  </a:cubicBezTo>
                  <a:cubicBezTo>
                    <a:pt x="85" y="55"/>
                    <a:pt x="64" y="38"/>
                    <a:pt x="32" y="19"/>
                  </a:cubicBezTo>
                  <a:cubicBezTo>
                    <a:pt x="0" y="0"/>
                    <a:pt x="105" y="60"/>
                    <a:pt x="128" y="70"/>
                  </a:cubicBezTo>
                  <a:cubicBezTo>
                    <a:pt x="151" y="80"/>
                    <a:pt x="270" y="38"/>
                    <a:pt x="340" y="26"/>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160838" y="3546475"/>
              <a:ext cx="641350" cy="611188"/>
            </a:xfrm>
            <a:custGeom>
              <a:avLst/>
              <a:gdLst/>
              <a:ahLst/>
              <a:cxnLst>
                <a:cxn ang="0">
                  <a:pos x="212" y="18"/>
                </a:cxn>
                <a:cxn ang="0">
                  <a:pos x="114" y="205"/>
                </a:cxn>
                <a:cxn ang="0">
                  <a:pos x="125" y="323"/>
                </a:cxn>
                <a:cxn ang="0">
                  <a:pos x="276" y="469"/>
                </a:cxn>
                <a:cxn ang="0">
                  <a:pos x="315" y="6"/>
                </a:cxn>
                <a:cxn ang="0">
                  <a:pos x="212" y="18"/>
                </a:cxn>
              </a:cxnLst>
              <a:rect l="0" t="0" r="r" b="b"/>
              <a:pathLst>
                <a:path w="492" h="469">
                  <a:moveTo>
                    <a:pt x="212" y="18"/>
                  </a:moveTo>
                  <a:cubicBezTo>
                    <a:pt x="205" y="158"/>
                    <a:pt x="196" y="211"/>
                    <a:pt x="114" y="205"/>
                  </a:cubicBezTo>
                  <a:cubicBezTo>
                    <a:pt x="31" y="200"/>
                    <a:pt x="0" y="295"/>
                    <a:pt x="125" y="323"/>
                  </a:cubicBezTo>
                  <a:cubicBezTo>
                    <a:pt x="220" y="345"/>
                    <a:pt x="224" y="420"/>
                    <a:pt x="276" y="469"/>
                  </a:cubicBezTo>
                  <a:cubicBezTo>
                    <a:pt x="276" y="469"/>
                    <a:pt x="492" y="61"/>
                    <a:pt x="315" y="6"/>
                  </a:cubicBezTo>
                  <a:cubicBezTo>
                    <a:pt x="298" y="0"/>
                    <a:pt x="236" y="14"/>
                    <a:pt x="212" y="18"/>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449763" y="3530600"/>
              <a:ext cx="295275" cy="820738"/>
            </a:xfrm>
            <a:custGeom>
              <a:avLst/>
              <a:gdLst/>
              <a:ahLst/>
              <a:cxnLst>
                <a:cxn ang="0">
                  <a:pos x="79" y="12"/>
                </a:cxn>
                <a:cxn ang="0">
                  <a:pos x="15" y="22"/>
                </a:cxn>
                <a:cxn ang="0">
                  <a:pos x="86" y="624"/>
                </a:cxn>
                <a:cxn ang="0">
                  <a:pos x="181" y="572"/>
                </a:cxn>
                <a:cxn ang="0">
                  <a:pos x="79" y="12"/>
                </a:cxn>
              </a:cxnLst>
              <a:rect l="0" t="0" r="r" b="b"/>
              <a:pathLst>
                <a:path w="227" h="631">
                  <a:moveTo>
                    <a:pt x="79" y="12"/>
                  </a:moveTo>
                  <a:cubicBezTo>
                    <a:pt x="62" y="0"/>
                    <a:pt x="15" y="22"/>
                    <a:pt x="15" y="22"/>
                  </a:cubicBezTo>
                  <a:cubicBezTo>
                    <a:pt x="0" y="99"/>
                    <a:pt x="41" y="473"/>
                    <a:pt x="86" y="624"/>
                  </a:cubicBezTo>
                  <a:cubicBezTo>
                    <a:pt x="86" y="624"/>
                    <a:pt x="136" y="631"/>
                    <a:pt x="181" y="572"/>
                  </a:cubicBezTo>
                  <a:cubicBezTo>
                    <a:pt x="227" y="512"/>
                    <a:pt x="211" y="59"/>
                    <a:pt x="79" y="12"/>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498975" y="3430588"/>
              <a:ext cx="1408113" cy="917575"/>
            </a:xfrm>
            <a:custGeom>
              <a:avLst/>
              <a:gdLst/>
              <a:ahLst/>
              <a:cxnLst>
                <a:cxn ang="0">
                  <a:pos x="416" y="31"/>
                </a:cxn>
                <a:cxn ang="0">
                  <a:pos x="363" y="31"/>
                </a:cxn>
                <a:cxn ang="0">
                  <a:pos x="34" y="68"/>
                </a:cxn>
                <a:cxn ang="0">
                  <a:pos x="13" y="235"/>
                </a:cxn>
                <a:cxn ang="0">
                  <a:pos x="72" y="704"/>
                </a:cxn>
                <a:cxn ang="0">
                  <a:pos x="410" y="696"/>
                </a:cxn>
                <a:cxn ang="0">
                  <a:pos x="1082" y="696"/>
                </a:cxn>
                <a:cxn ang="0">
                  <a:pos x="1082" y="0"/>
                </a:cxn>
                <a:cxn ang="0">
                  <a:pos x="416" y="31"/>
                </a:cxn>
              </a:cxnLst>
              <a:rect l="0" t="0" r="r" b="b"/>
              <a:pathLst>
                <a:path w="1082" h="704">
                  <a:moveTo>
                    <a:pt x="416" y="31"/>
                  </a:moveTo>
                  <a:cubicBezTo>
                    <a:pt x="397" y="31"/>
                    <a:pt x="379" y="31"/>
                    <a:pt x="363" y="31"/>
                  </a:cubicBezTo>
                  <a:cubicBezTo>
                    <a:pt x="229" y="27"/>
                    <a:pt x="69" y="64"/>
                    <a:pt x="34" y="68"/>
                  </a:cubicBezTo>
                  <a:cubicBezTo>
                    <a:pt x="0" y="71"/>
                    <a:pt x="7" y="130"/>
                    <a:pt x="13" y="235"/>
                  </a:cubicBezTo>
                  <a:cubicBezTo>
                    <a:pt x="18" y="341"/>
                    <a:pt x="62" y="672"/>
                    <a:pt x="72" y="704"/>
                  </a:cubicBezTo>
                  <a:cubicBezTo>
                    <a:pt x="190" y="698"/>
                    <a:pt x="303" y="696"/>
                    <a:pt x="410" y="696"/>
                  </a:cubicBezTo>
                  <a:cubicBezTo>
                    <a:pt x="1082" y="696"/>
                    <a:pt x="1082" y="696"/>
                    <a:pt x="1082" y="696"/>
                  </a:cubicBezTo>
                  <a:cubicBezTo>
                    <a:pt x="1082" y="0"/>
                    <a:pt x="1082" y="0"/>
                    <a:pt x="1082" y="0"/>
                  </a:cubicBezTo>
                  <a:lnTo>
                    <a:pt x="416" y="31"/>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521200" y="3452813"/>
              <a:ext cx="1385888" cy="868363"/>
            </a:xfrm>
            <a:custGeom>
              <a:avLst/>
              <a:gdLst/>
              <a:ahLst/>
              <a:cxnLst>
                <a:cxn ang="0">
                  <a:pos x="1065" y="0"/>
                </a:cxn>
                <a:cxn ang="0">
                  <a:pos x="345" y="28"/>
                </a:cxn>
                <a:cxn ang="0">
                  <a:pos x="33" y="63"/>
                </a:cxn>
                <a:cxn ang="0">
                  <a:pos x="12" y="222"/>
                </a:cxn>
                <a:cxn ang="0">
                  <a:pos x="69" y="666"/>
                </a:cxn>
                <a:cxn ang="0">
                  <a:pos x="420" y="648"/>
                </a:cxn>
                <a:cxn ang="0">
                  <a:pos x="1065" y="652"/>
                </a:cxn>
                <a:cxn ang="0">
                  <a:pos x="1065" y="0"/>
                </a:cxn>
              </a:cxnLst>
              <a:rect l="0" t="0" r="r" b="b"/>
              <a:pathLst>
                <a:path w="1065" h="666">
                  <a:moveTo>
                    <a:pt x="1065" y="0"/>
                  </a:moveTo>
                  <a:cubicBezTo>
                    <a:pt x="1039" y="1"/>
                    <a:pt x="419" y="30"/>
                    <a:pt x="345" y="28"/>
                  </a:cubicBezTo>
                  <a:cubicBezTo>
                    <a:pt x="271" y="26"/>
                    <a:pt x="66" y="60"/>
                    <a:pt x="33" y="63"/>
                  </a:cubicBezTo>
                  <a:cubicBezTo>
                    <a:pt x="0" y="66"/>
                    <a:pt x="7" y="122"/>
                    <a:pt x="12" y="222"/>
                  </a:cubicBezTo>
                  <a:cubicBezTo>
                    <a:pt x="18" y="322"/>
                    <a:pt x="59" y="635"/>
                    <a:pt x="69" y="666"/>
                  </a:cubicBezTo>
                  <a:cubicBezTo>
                    <a:pt x="110" y="650"/>
                    <a:pt x="252" y="646"/>
                    <a:pt x="420" y="648"/>
                  </a:cubicBezTo>
                  <a:cubicBezTo>
                    <a:pt x="1065" y="652"/>
                    <a:pt x="1065" y="652"/>
                    <a:pt x="1065" y="652"/>
                  </a:cubicBezTo>
                  <a:lnTo>
                    <a:pt x="1065" y="0"/>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616450" y="3986213"/>
              <a:ext cx="530225" cy="58738"/>
            </a:xfrm>
            <a:custGeom>
              <a:avLst/>
              <a:gdLst/>
              <a:ahLst/>
              <a:cxnLst>
                <a:cxn ang="0">
                  <a:pos x="0" y="45"/>
                </a:cxn>
                <a:cxn ang="0">
                  <a:pos x="408" y="0"/>
                </a:cxn>
                <a:cxn ang="0">
                  <a:pos x="0" y="45"/>
                </a:cxn>
              </a:cxnLst>
              <a:rect l="0" t="0" r="r" b="b"/>
              <a:pathLst>
                <a:path w="408" h="45">
                  <a:moveTo>
                    <a:pt x="0" y="45"/>
                  </a:moveTo>
                  <a:cubicBezTo>
                    <a:pt x="140" y="18"/>
                    <a:pt x="310" y="6"/>
                    <a:pt x="408" y="0"/>
                  </a:cubicBezTo>
                  <a:cubicBezTo>
                    <a:pt x="315" y="24"/>
                    <a:pt x="146" y="37"/>
                    <a:pt x="0" y="45"/>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noEditPoints="1"/>
            </p:cNvSpPr>
            <p:nvPr/>
          </p:nvSpPr>
          <p:spPr bwMode="auto">
            <a:xfrm>
              <a:off x="4789488" y="3873500"/>
              <a:ext cx="134938" cy="117475"/>
            </a:xfrm>
            <a:custGeom>
              <a:avLst/>
              <a:gdLst/>
              <a:ahLst/>
              <a:cxnLst>
                <a:cxn ang="0">
                  <a:pos x="70" y="4"/>
                </a:cxn>
                <a:cxn ang="0">
                  <a:pos x="52" y="0"/>
                </a:cxn>
                <a:cxn ang="0">
                  <a:pos x="52" y="11"/>
                </a:cxn>
                <a:cxn ang="0">
                  <a:pos x="66" y="14"/>
                </a:cxn>
                <a:cxn ang="0">
                  <a:pos x="84" y="60"/>
                </a:cxn>
                <a:cxn ang="0">
                  <a:pos x="52" y="81"/>
                </a:cxn>
                <a:cxn ang="0">
                  <a:pos x="52" y="91"/>
                </a:cxn>
                <a:cxn ang="0">
                  <a:pos x="94" y="64"/>
                </a:cxn>
                <a:cxn ang="0">
                  <a:pos x="70" y="4"/>
                </a:cxn>
                <a:cxn ang="0">
                  <a:pos x="52" y="0"/>
                </a:cxn>
                <a:cxn ang="0">
                  <a:pos x="10" y="27"/>
                </a:cxn>
                <a:cxn ang="0">
                  <a:pos x="33" y="88"/>
                </a:cxn>
                <a:cxn ang="0">
                  <a:pos x="52" y="91"/>
                </a:cxn>
                <a:cxn ang="0">
                  <a:pos x="52" y="81"/>
                </a:cxn>
                <a:cxn ang="0">
                  <a:pos x="38" y="78"/>
                </a:cxn>
                <a:cxn ang="0">
                  <a:pos x="20" y="32"/>
                </a:cxn>
                <a:cxn ang="0">
                  <a:pos x="52" y="11"/>
                </a:cxn>
                <a:cxn ang="0">
                  <a:pos x="52" y="0"/>
                </a:cxn>
              </a:cxnLst>
              <a:rect l="0" t="0" r="r" b="b"/>
              <a:pathLst>
                <a:path w="104" h="91">
                  <a:moveTo>
                    <a:pt x="70" y="4"/>
                  </a:moveTo>
                  <a:cubicBezTo>
                    <a:pt x="64" y="1"/>
                    <a:pt x="58" y="0"/>
                    <a:pt x="52" y="0"/>
                  </a:cubicBezTo>
                  <a:cubicBezTo>
                    <a:pt x="52" y="11"/>
                    <a:pt x="52" y="11"/>
                    <a:pt x="52" y="11"/>
                  </a:cubicBezTo>
                  <a:cubicBezTo>
                    <a:pt x="56" y="11"/>
                    <a:pt x="61" y="12"/>
                    <a:pt x="66" y="14"/>
                  </a:cubicBezTo>
                  <a:cubicBezTo>
                    <a:pt x="83" y="21"/>
                    <a:pt x="91" y="42"/>
                    <a:pt x="84" y="60"/>
                  </a:cubicBezTo>
                  <a:cubicBezTo>
                    <a:pt x="78" y="73"/>
                    <a:pt x="65" y="81"/>
                    <a:pt x="52" y="81"/>
                  </a:cubicBezTo>
                  <a:cubicBezTo>
                    <a:pt x="52" y="91"/>
                    <a:pt x="52" y="91"/>
                    <a:pt x="52" y="91"/>
                  </a:cubicBezTo>
                  <a:cubicBezTo>
                    <a:pt x="69" y="91"/>
                    <a:pt x="86" y="81"/>
                    <a:pt x="94" y="64"/>
                  </a:cubicBezTo>
                  <a:cubicBezTo>
                    <a:pt x="104" y="41"/>
                    <a:pt x="93" y="14"/>
                    <a:pt x="70" y="4"/>
                  </a:cubicBezTo>
                  <a:close/>
                  <a:moveTo>
                    <a:pt x="52" y="0"/>
                  </a:moveTo>
                  <a:cubicBezTo>
                    <a:pt x="34" y="0"/>
                    <a:pt x="17" y="10"/>
                    <a:pt x="10" y="27"/>
                  </a:cubicBezTo>
                  <a:cubicBezTo>
                    <a:pt x="0" y="51"/>
                    <a:pt x="10" y="78"/>
                    <a:pt x="33" y="88"/>
                  </a:cubicBezTo>
                  <a:cubicBezTo>
                    <a:pt x="39" y="90"/>
                    <a:pt x="46" y="91"/>
                    <a:pt x="52" y="91"/>
                  </a:cubicBezTo>
                  <a:cubicBezTo>
                    <a:pt x="52" y="81"/>
                    <a:pt x="52" y="81"/>
                    <a:pt x="52" y="81"/>
                  </a:cubicBezTo>
                  <a:cubicBezTo>
                    <a:pt x="47" y="81"/>
                    <a:pt x="42" y="80"/>
                    <a:pt x="38" y="78"/>
                  </a:cubicBezTo>
                  <a:cubicBezTo>
                    <a:pt x="20" y="70"/>
                    <a:pt x="12" y="49"/>
                    <a:pt x="20" y="32"/>
                  </a:cubicBezTo>
                  <a:cubicBezTo>
                    <a:pt x="25" y="19"/>
                    <a:pt x="38" y="11"/>
                    <a:pt x="52" y="11"/>
                  </a:cubicBezTo>
                  <a:lnTo>
                    <a:pt x="52"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3" name="Freeform 27"/>
            <p:cNvSpPr>
              <a:spLocks/>
            </p:cNvSpPr>
            <p:nvPr/>
          </p:nvSpPr>
          <p:spPr bwMode="auto">
            <a:xfrm>
              <a:off x="4849813" y="3902075"/>
              <a:ext cx="26988" cy="26988"/>
            </a:xfrm>
            <a:custGeom>
              <a:avLst/>
              <a:gdLst/>
              <a:ahLst/>
              <a:cxnLst>
                <a:cxn ang="0">
                  <a:pos x="14" y="2"/>
                </a:cxn>
                <a:cxn ang="0">
                  <a:pos x="2" y="6"/>
                </a:cxn>
                <a:cxn ang="0">
                  <a:pos x="7" y="18"/>
                </a:cxn>
                <a:cxn ang="0">
                  <a:pos x="18" y="13"/>
                </a:cxn>
                <a:cxn ang="0">
                  <a:pos x="14" y="2"/>
                </a:cxn>
              </a:cxnLst>
              <a:rect l="0" t="0" r="r" b="b"/>
              <a:pathLst>
                <a:path w="20" h="20">
                  <a:moveTo>
                    <a:pt x="14" y="2"/>
                  </a:moveTo>
                  <a:cubicBezTo>
                    <a:pt x="9" y="0"/>
                    <a:pt x="4" y="2"/>
                    <a:pt x="2" y="6"/>
                  </a:cubicBezTo>
                  <a:cubicBezTo>
                    <a:pt x="0" y="11"/>
                    <a:pt x="2" y="16"/>
                    <a:pt x="7" y="18"/>
                  </a:cubicBezTo>
                  <a:cubicBezTo>
                    <a:pt x="11" y="20"/>
                    <a:pt x="16" y="18"/>
                    <a:pt x="18" y="13"/>
                  </a:cubicBezTo>
                  <a:cubicBezTo>
                    <a:pt x="20" y="9"/>
                    <a:pt x="18" y="4"/>
                    <a:pt x="14" y="2"/>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Freeform 28"/>
            <p:cNvSpPr>
              <a:spLocks/>
            </p:cNvSpPr>
            <p:nvPr/>
          </p:nvSpPr>
          <p:spPr bwMode="auto">
            <a:xfrm>
              <a:off x="4835525" y="3937000"/>
              <a:ext cx="26988" cy="23813"/>
            </a:xfrm>
            <a:custGeom>
              <a:avLst/>
              <a:gdLst/>
              <a:ahLst/>
              <a:cxnLst>
                <a:cxn ang="0">
                  <a:pos x="14" y="1"/>
                </a:cxn>
                <a:cxn ang="0">
                  <a:pos x="2" y="6"/>
                </a:cxn>
                <a:cxn ang="0">
                  <a:pos x="7" y="18"/>
                </a:cxn>
                <a:cxn ang="0">
                  <a:pos x="18" y="13"/>
                </a:cxn>
                <a:cxn ang="0">
                  <a:pos x="14" y="1"/>
                </a:cxn>
              </a:cxnLst>
              <a:rect l="0" t="0" r="r" b="b"/>
              <a:pathLst>
                <a:path w="20" h="19">
                  <a:moveTo>
                    <a:pt x="14" y="1"/>
                  </a:moveTo>
                  <a:cubicBezTo>
                    <a:pt x="9" y="0"/>
                    <a:pt x="4" y="2"/>
                    <a:pt x="2" y="6"/>
                  </a:cubicBezTo>
                  <a:cubicBezTo>
                    <a:pt x="0" y="10"/>
                    <a:pt x="2" y="16"/>
                    <a:pt x="7" y="18"/>
                  </a:cubicBezTo>
                  <a:cubicBezTo>
                    <a:pt x="11" y="19"/>
                    <a:pt x="16" y="17"/>
                    <a:pt x="18" y="13"/>
                  </a:cubicBezTo>
                  <a:cubicBezTo>
                    <a:pt x="20" y="9"/>
                    <a:pt x="18" y="3"/>
                    <a:pt x="14" y="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5" name="Freeform 29"/>
            <p:cNvSpPr>
              <a:spLocks noEditPoints="1"/>
            </p:cNvSpPr>
            <p:nvPr/>
          </p:nvSpPr>
          <p:spPr bwMode="auto">
            <a:xfrm>
              <a:off x="4935538" y="3857625"/>
              <a:ext cx="125413" cy="117475"/>
            </a:xfrm>
            <a:custGeom>
              <a:avLst/>
              <a:gdLst/>
              <a:ahLst/>
              <a:cxnLst>
                <a:cxn ang="0">
                  <a:pos x="94" y="39"/>
                </a:cxn>
                <a:cxn ang="0">
                  <a:pos x="48" y="0"/>
                </a:cxn>
                <a:cxn ang="0">
                  <a:pos x="48" y="11"/>
                </a:cxn>
                <a:cxn ang="0">
                  <a:pos x="83" y="41"/>
                </a:cxn>
                <a:cxn ang="0">
                  <a:pos x="53" y="80"/>
                </a:cxn>
                <a:cxn ang="0">
                  <a:pos x="48" y="81"/>
                </a:cxn>
                <a:cxn ang="0">
                  <a:pos x="48" y="91"/>
                </a:cxn>
                <a:cxn ang="0">
                  <a:pos x="55" y="91"/>
                </a:cxn>
                <a:cxn ang="0">
                  <a:pos x="94" y="39"/>
                </a:cxn>
                <a:cxn ang="0">
                  <a:pos x="48" y="0"/>
                </a:cxn>
                <a:cxn ang="0">
                  <a:pos x="42" y="0"/>
                </a:cxn>
                <a:cxn ang="0">
                  <a:pos x="3" y="52"/>
                </a:cxn>
                <a:cxn ang="0">
                  <a:pos x="48" y="91"/>
                </a:cxn>
                <a:cxn ang="0">
                  <a:pos x="48" y="81"/>
                </a:cxn>
                <a:cxn ang="0">
                  <a:pos x="14" y="50"/>
                </a:cxn>
                <a:cxn ang="0">
                  <a:pos x="44" y="11"/>
                </a:cxn>
                <a:cxn ang="0">
                  <a:pos x="48" y="11"/>
                </a:cxn>
                <a:cxn ang="0">
                  <a:pos x="48" y="0"/>
                </a:cxn>
              </a:cxnLst>
              <a:rect l="0" t="0" r="r" b="b"/>
              <a:pathLst>
                <a:path w="97" h="91">
                  <a:moveTo>
                    <a:pt x="94" y="39"/>
                  </a:moveTo>
                  <a:cubicBezTo>
                    <a:pt x="91" y="16"/>
                    <a:pt x="71" y="0"/>
                    <a:pt x="48" y="0"/>
                  </a:cubicBezTo>
                  <a:cubicBezTo>
                    <a:pt x="48" y="11"/>
                    <a:pt x="48" y="11"/>
                    <a:pt x="48" y="11"/>
                  </a:cubicBezTo>
                  <a:cubicBezTo>
                    <a:pt x="66" y="11"/>
                    <a:pt x="81" y="23"/>
                    <a:pt x="83" y="41"/>
                  </a:cubicBezTo>
                  <a:cubicBezTo>
                    <a:pt x="86" y="60"/>
                    <a:pt x="72" y="78"/>
                    <a:pt x="53" y="80"/>
                  </a:cubicBezTo>
                  <a:cubicBezTo>
                    <a:pt x="52" y="80"/>
                    <a:pt x="50" y="81"/>
                    <a:pt x="48" y="81"/>
                  </a:cubicBezTo>
                  <a:cubicBezTo>
                    <a:pt x="48" y="91"/>
                    <a:pt x="48" y="91"/>
                    <a:pt x="48" y="91"/>
                  </a:cubicBezTo>
                  <a:cubicBezTo>
                    <a:pt x="51" y="91"/>
                    <a:pt x="53" y="91"/>
                    <a:pt x="55" y="91"/>
                  </a:cubicBezTo>
                  <a:cubicBezTo>
                    <a:pt x="80" y="87"/>
                    <a:pt x="97" y="64"/>
                    <a:pt x="94" y="39"/>
                  </a:cubicBezTo>
                  <a:close/>
                  <a:moveTo>
                    <a:pt x="48" y="0"/>
                  </a:moveTo>
                  <a:cubicBezTo>
                    <a:pt x="46" y="0"/>
                    <a:pt x="44" y="0"/>
                    <a:pt x="42" y="0"/>
                  </a:cubicBezTo>
                  <a:cubicBezTo>
                    <a:pt x="17" y="4"/>
                    <a:pt x="0" y="27"/>
                    <a:pt x="3" y="52"/>
                  </a:cubicBezTo>
                  <a:cubicBezTo>
                    <a:pt x="6" y="75"/>
                    <a:pt x="26" y="91"/>
                    <a:pt x="48" y="91"/>
                  </a:cubicBezTo>
                  <a:cubicBezTo>
                    <a:pt x="48" y="81"/>
                    <a:pt x="48" y="81"/>
                    <a:pt x="48" y="81"/>
                  </a:cubicBezTo>
                  <a:cubicBezTo>
                    <a:pt x="31" y="81"/>
                    <a:pt x="16" y="68"/>
                    <a:pt x="14" y="50"/>
                  </a:cubicBezTo>
                  <a:cubicBezTo>
                    <a:pt x="11" y="31"/>
                    <a:pt x="25" y="14"/>
                    <a:pt x="44" y="11"/>
                  </a:cubicBezTo>
                  <a:cubicBezTo>
                    <a:pt x="45" y="11"/>
                    <a:pt x="47" y="11"/>
                    <a:pt x="48" y="11"/>
                  </a:cubicBezTo>
                  <a:lnTo>
                    <a:pt x="48"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6" name="Freeform 30"/>
            <p:cNvSpPr>
              <a:spLocks/>
            </p:cNvSpPr>
            <p:nvPr/>
          </p:nvSpPr>
          <p:spPr bwMode="auto">
            <a:xfrm>
              <a:off x="5003800" y="3902075"/>
              <a:ext cx="25400" cy="23813"/>
            </a:xfrm>
            <a:custGeom>
              <a:avLst/>
              <a:gdLst/>
              <a:ahLst/>
              <a:cxnLst>
                <a:cxn ang="0">
                  <a:pos x="18" y="8"/>
                </a:cxn>
                <a:cxn ang="0">
                  <a:pos x="8" y="1"/>
                </a:cxn>
                <a:cxn ang="0">
                  <a:pos x="1" y="11"/>
                </a:cxn>
                <a:cxn ang="0">
                  <a:pos x="10" y="18"/>
                </a:cxn>
                <a:cxn ang="0">
                  <a:pos x="18" y="8"/>
                </a:cxn>
              </a:cxnLst>
              <a:rect l="0" t="0" r="r" b="b"/>
              <a:pathLst>
                <a:path w="19" h="19">
                  <a:moveTo>
                    <a:pt x="18" y="8"/>
                  </a:moveTo>
                  <a:cubicBezTo>
                    <a:pt x="17" y="4"/>
                    <a:pt x="13" y="0"/>
                    <a:pt x="8" y="1"/>
                  </a:cubicBezTo>
                  <a:cubicBezTo>
                    <a:pt x="3" y="2"/>
                    <a:pt x="0" y="6"/>
                    <a:pt x="1" y="11"/>
                  </a:cubicBezTo>
                  <a:cubicBezTo>
                    <a:pt x="1" y="16"/>
                    <a:pt x="6" y="19"/>
                    <a:pt x="10" y="18"/>
                  </a:cubicBezTo>
                  <a:cubicBezTo>
                    <a:pt x="15"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7" name="Freeform 31"/>
            <p:cNvSpPr>
              <a:spLocks/>
            </p:cNvSpPr>
            <p:nvPr/>
          </p:nvSpPr>
          <p:spPr bwMode="auto">
            <a:xfrm>
              <a:off x="4967288" y="3906838"/>
              <a:ext cx="25400" cy="23813"/>
            </a:xfrm>
            <a:custGeom>
              <a:avLst/>
              <a:gdLst/>
              <a:ahLst/>
              <a:cxnLst>
                <a:cxn ang="0">
                  <a:pos x="18" y="8"/>
                </a:cxn>
                <a:cxn ang="0">
                  <a:pos x="9" y="1"/>
                </a:cxn>
                <a:cxn ang="0">
                  <a:pos x="1" y="11"/>
                </a:cxn>
                <a:cxn ang="0">
                  <a:pos x="11" y="18"/>
                </a:cxn>
                <a:cxn ang="0">
                  <a:pos x="18" y="8"/>
                </a:cxn>
              </a:cxnLst>
              <a:rect l="0" t="0" r="r" b="b"/>
              <a:pathLst>
                <a:path w="19" h="19">
                  <a:moveTo>
                    <a:pt x="18" y="8"/>
                  </a:moveTo>
                  <a:cubicBezTo>
                    <a:pt x="18" y="4"/>
                    <a:pt x="13" y="0"/>
                    <a:pt x="9" y="1"/>
                  </a:cubicBezTo>
                  <a:cubicBezTo>
                    <a:pt x="4" y="1"/>
                    <a:pt x="0" y="6"/>
                    <a:pt x="1" y="11"/>
                  </a:cubicBezTo>
                  <a:cubicBezTo>
                    <a:pt x="2" y="15"/>
                    <a:pt x="6" y="19"/>
                    <a:pt x="11" y="18"/>
                  </a:cubicBezTo>
                  <a:cubicBezTo>
                    <a:pt x="16"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8" name="Freeform 32"/>
            <p:cNvSpPr>
              <a:spLocks noEditPoints="1"/>
            </p:cNvSpPr>
            <p:nvPr/>
          </p:nvSpPr>
          <p:spPr bwMode="auto">
            <a:xfrm>
              <a:off x="4638675" y="3879850"/>
              <a:ext cx="122238" cy="120650"/>
            </a:xfrm>
            <a:custGeom>
              <a:avLst/>
              <a:gdLst/>
              <a:ahLst/>
              <a:cxnLst>
                <a:cxn ang="0">
                  <a:pos x="93" y="48"/>
                </a:cxn>
                <a:cxn ang="0">
                  <a:pos x="49" y="0"/>
                </a:cxn>
                <a:cxn ang="0">
                  <a:pos x="47" y="0"/>
                </a:cxn>
                <a:cxn ang="0">
                  <a:pos x="47" y="11"/>
                </a:cxn>
                <a:cxn ang="0">
                  <a:pos x="49" y="11"/>
                </a:cxn>
                <a:cxn ang="0">
                  <a:pos x="82" y="48"/>
                </a:cxn>
                <a:cxn ang="0">
                  <a:pos x="47" y="81"/>
                </a:cxn>
                <a:cxn ang="0">
                  <a:pos x="47" y="92"/>
                </a:cxn>
                <a:cxn ang="0">
                  <a:pos x="93" y="48"/>
                </a:cxn>
                <a:cxn ang="0">
                  <a:pos x="47" y="0"/>
                </a:cxn>
                <a:cxn ang="0">
                  <a:pos x="1" y="44"/>
                </a:cxn>
                <a:cxn ang="0">
                  <a:pos x="45" y="92"/>
                </a:cxn>
                <a:cxn ang="0">
                  <a:pos x="47" y="92"/>
                </a:cxn>
                <a:cxn ang="0">
                  <a:pos x="47" y="81"/>
                </a:cxn>
                <a:cxn ang="0">
                  <a:pos x="45" y="81"/>
                </a:cxn>
                <a:cxn ang="0">
                  <a:pos x="12" y="44"/>
                </a:cxn>
                <a:cxn ang="0">
                  <a:pos x="47" y="11"/>
                </a:cxn>
                <a:cxn ang="0">
                  <a:pos x="47" y="0"/>
                </a:cxn>
              </a:cxnLst>
              <a:rect l="0" t="0" r="r" b="b"/>
              <a:pathLst>
                <a:path w="94" h="92">
                  <a:moveTo>
                    <a:pt x="93" y="48"/>
                  </a:moveTo>
                  <a:cubicBezTo>
                    <a:pt x="94" y="23"/>
                    <a:pt x="75" y="2"/>
                    <a:pt x="49" y="0"/>
                  </a:cubicBezTo>
                  <a:cubicBezTo>
                    <a:pt x="49" y="0"/>
                    <a:pt x="48" y="0"/>
                    <a:pt x="47" y="0"/>
                  </a:cubicBezTo>
                  <a:cubicBezTo>
                    <a:pt x="47" y="11"/>
                    <a:pt x="47" y="11"/>
                    <a:pt x="47" y="11"/>
                  </a:cubicBezTo>
                  <a:cubicBezTo>
                    <a:pt x="48" y="11"/>
                    <a:pt x="48" y="11"/>
                    <a:pt x="49" y="11"/>
                  </a:cubicBezTo>
                  <a:cubicBezTo>
                    <a:pt x="68" y="12"/>
                    <a:pt x="83" y="28"/>
                    <a:pt x="82" y="48"/>
                  </a:cubicBezTo>
                  <a:cubicBezTo>
                    <a:pt x="81" y="66"/>
                    <a:pt x="66" y="81"/>
                    <a:pt x="47" y="81"/>
                  </a:cubicBezTo>
                  <a:cubicBezTo>
                    <a:pt x="47" y="92"/>
                    <a:pt x="47" y="92"/>
                    <a:pt x="47" y="92"/>
                  </a:cubicBezTo>
                  <a:cubicBezTo>
                    <a:pt x="71" y="92"/>
                    <a:pt x="92" y="73"/>
                    <a:pt x="93" y="48"/>
                  </a:cubicBezTo>
                  <a:close/>
                  <a:moveTo>
                    <a:pt x="47" y="0"/>
                  </a:moveTo>
                  <a:cubicBezTo>
                    <a:pt x="23" y="0"/>
                    <a:pt x="3" y="19"/>
                    <a:pt x="1" y="44"/>
                  </a:cubicBezTo>
                  <a:cubicBezTo>
                    <a:pt x="0" y="69"/>
                    <a:pt x="20" y="90"/>
                    <a:pt x="45" y="92"/>
                  </a:cubicBezTo>
                  <a:cubicBezTo>
                    <a:pt x="46" y="92"/>
                    <a:pt x="46" y="92"/>
                    <a:pt x="47" y="92"/>
                  </a:cubicBezTo>
                  <a:cubicBezTo>
                    <a:pt x="47" y="81"/>
                    <a:pt x="47" y="81"/>
                    <a:pt x="47" y="81"/>
                  </a:cubicBezTo>
                  <a:cubicBezTo>
                    <a:pt x="47" y="81"/>
                    <a:pt x="46" y="81"/>
                    <a:pt x="45" y="81"/>
                  </a:cubicBezTo>
                  <a:cubicBezTo>
                    <a:pt x="26" y="80"/>
                    <a:pt x="11" y="64"/>
                    <a:pt x="12" y="44"/>
                  </a:cubicBezTo>
                  <a:cubicBezTo>
                    <a:pt x="13" y="26"/>
                    <a:pt x="29" y="11"/>
                    <a:pt x="47" y="11"/>
                  </a:cubicBezTo>
                  <a:lnTo>
                    <a:pt x="47"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9" name="Freeform 33"/>
            <p:cNvSpPr>
              <a:spLocks/>
            </p:cNvSpPr>
            <p:nvPr/>
          </p:nvSpPr>
          <p:spPr bwMode="auto">
            <a:xfrm>
              <a:off x="4706938" y="3930650"/>
              <a:ext cx="23813" cy="22225"/>
            </a:xfrm>
            <a:custGeom>
              <a:avLst/>
              <a:gdLst/>
              <a:ahLst/>
              <a:cxnLst>
                <a:cxn ang="0">
                  <a:pos x="18" y="9"/>
                </a:cxn>
                <a:cxn ang="0">
                  <a:pos x="9" y="0"/>
                </a:cxn>
                <a:cxn ang="0">
                  <a:pos x="0" y="8"/>
                </a:cxn>
                <a:cxn ang="0">
                  <a:pos x="9" y="17"/>
                </a:cxn>
                <a:cxn ang="0">
                  <a:pos x="18" y="9"/>
                </a:cxn>
              </a:cxnLst>
              <a:rect l="0" t="0" r="r" b="b"/>
              <a:pathLst>
                <a:path w="18" h="18">
                  <a:moveTo>
                    <a:pt x="18" y="9"/>
                  </a:moveTo>
                  <a:cubicBezTo>
                    <a:pt x="18" y="4"/>
                    <a:pt x="14" y="0"/>
                    <a:pt x="9" y="0"/>
                  </a:cubicBezTo>
                  <a:cubicBezTo>
                    <a:pt x="5" y="0"/>
                    <a:pt x="0" y="3"/>
                    <a:pt x="0" y="8"/>
                  </a:cubicBezTo>
                  <a:cubicBezTo>
                    <a:pt x="0" y="13"/>
                    <a:pt x="4" y="17"/>
                    <a:pt x="9" y="17"/>
                  </a:cubicBezTo>
                  <a:cubicBezTo>
                    <a:pt x="13" y="18"/>
                    <a:pt x="17" y="14"/>
                    <a:pt x="18" y="9"/>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0" name="Freeform 34"/>
            <p:cNvSpPr>
              <a:spLocks/>
            </p:cNvSpPr>
            <p:nvPr/>
          </p:nvSpPr>
          <p:spPr bwMode="auto">
            <a:xfrm>
              <a:off x="4670425" y="3927475"/>
              <a:ext cx="23813" cy="23813"/>
            </a:xfrm>
            <a:custGeom>
              <a:avLst/>
              <a:gdLst/>
              <a:ahLst/>
              <a:cxnLst>
                <a:cxn ang="0">
                  <a:pos x="18" y="10"/>
                </a:cxn>
                <a:cxn ang="0">
                  <a:pos x="10" y="1"/>
                </a:cxn>
                <a:cxn ang="0">
                  <a:pos x="0" y="9"/>
                </a:cxn>
                <a:cxn ang="0">
                  <a:pos x="9" y="18"/>
                </a:cxn>
                <a:cxn ang="0">
                  <a:pos x="18" y="10"/>
                </a:cxn>
              </a:cxnLst>
              <a:rect l="0" t="0" r="r" b="b"/>
              <a:pathLst>
                <a:path w="18" h="18">
                  <a:moveTo>
                    <a:pt x="18" y="10"/>
                  </a:moveTo>
                  <a:cubicBezTo>
                    <a:pt x="18" y="5"/>
                    <a:pt x="14" y="1"/>
                    <a:pt x="10" y="1"/>
                  </a:cubicBezTo>
                  <a:cubicBezTo>
                    <a:pt x="5" y="0"/>
                    <a:pt x="1" y="4"/>
                    <a:pt x="0" y="9"/>
                  </a:cubicBezTo>
                  <a:cubicBezTo>
                    <a:pt x="0" y="14"/>
                    <a:pt x="4" y="18"/>
                    <a:pt x="9" y="18"/>
                  </a:cubicBezTo>
                  <a:cubicBezTo>
                    <a:pt x="14" y="18"/>
                    <a:pt x="18" y="15"/>
                    <a:pt x="18" y="1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01" name="Freeform 5"/>
          <p:cNvSpPr>
            <a:spLocks/>
          </p:cNvSpPr>
          <p:nvPr/>
        </p:nvSpPr>
        <p:spPr bwMode="auto">
          <a:xfrm flipH="1">
            <a:off x="4494282" y="1811374"/>
            <a:ext cx="1256682" cy="2635344"/>
          </a:xfrm>
          <a:custGeom>
            <a:avLst/>
            <a:gdLst/>
            <a:ahLst/>
            <a:cxnLst>
              <a:cxn ang="0">
                <a:pos x="132" y="716"/>
              </a:cxn>
              <a:cxn ang="0">
                <a:pos x="4" y="771"/>
              </a:cxn>
              <a:cxn ang="0">
                <a:pos x="140" y="1089"/>
              </a:cxn>
              <a:cxn ang="0">
                <a:pos x="268" y="1034"/>
              </a:cxn>
              <a:cxn ang="0">
                <a:pos x="351" y="1133"/>
              </a:cxn>
              <a:cxn ang="0">
                <a:pos x="540" y="946"/>
              </a:cxn>
              <a:cxn ang="0">
                <a:pos x="427" y="778"/>
              </a:cxn>
              <a:cxn ang="0">
                <a:pos x="540" y="187"/>
              </a:cxn>
              <a:cxn ang="0">
                <a:pos x="351" y="0"/>
              </a:cxn>
              <a:cxn ang="0">
                <a:pos x="258" y="113"/>
              </a:cxn>
              <a:cxn ang="0">
                <a:pos x="129" y="61"/>
              </a:cxn>
              <a:cxn ang="0">
                <a:pos x="0" y="381"/>
              </a:cxn>
              <a:cxn ang="0">
                <a:pos x="129" y="433"/>
              </a:cxn>
              <a:cxn ang="0">
                <a:pos x="132" y="716"/>
              </a:cxn>
            </a:cxnLst>
            <a:rect l="0" t="0" r="r" b="b"/>
            <a:pathLst>
              <a:path w="540" h="1133">
                <a:moveTo>
                  <a:pt x="132" y="716"/>
                </a:moveTo>
                <a:cubicBezTo>
                  <a:pt x="4" y="771"/>
                  <a:pt x="4" y="771"/>
                  <a:pt x="4" y="771"/>
                </a:cubicBezTo>
                <a:cubicBezTo>
                  <a:pt x="140" y="1089"/>
                  <a:pt x="140" y="1089"/>
                  <a:pt x="140" y="1089"/>
                </a:cubicBezTo>
                <a:cubicBezTo>
                  <a:pt x="268" y="1034"/>
                  <a:pt x="268" y="1034"/>
                  <a:pt x="268" y="1034"/>
                </a:cubicBezTo>
                <a:cubicBezTo>
                  <a:pt x="293" y="1069"/>
                  <a:pt x="321" y="1103"/>
                  <a:pt x="351" y="1133"/>
                </a:cubicBezTo>
                <a:cubicBezTo>
                  <a:pt x="540" y="946"/>
                  <a:pt x="540" y="946"/>
                  <a:pt x="540" y="946"/>
                </a:cubicBezTo>
                <a:cubicBezTo>
                  <a:pt x="493" y="899"/>
                  <a:pt x="454" y="842"/>
                  <a:pt x="427" y="778"/>
                </a:cubicBezTo>
                <a:cubicBezTo>
                  <a:pt x="339" y="571"/>
                  <a:pt x="391" y="338"/>
                  <a:pt x="540" y="187"/>
                </a:cubicBezTo>
                <a:cubicBezTo>
                  <a:pt x="351" y="0"/>
                  <a:pt x="351" y="0"/>
                  <a:pt x="351" y="0"/>
                </a:cubicBezTo>
                <a:cubicBezTo>
                  <a:pt x="317" y="34"/>
                  <a:pt x="286" y="72"/>
                  <a:pt x="258" y="113"/>
                </a:cubicBezTo>
                <a:cubicBezTo>
                  <a:pt x="129" y="61"/>
                  <a:pt x="129" y="61"/>
                  <a:pt x="129" y="61"/>
                </a:cubicBezTo>
                <a:cubicBezTo>
                  <a:pt x="0" y="381"/>
                  <a:pt x="0" y="381"/>
                  <a:pt x="0" y="381"/>
                </a:cubicBezTo>
                <a:cubicBezTo>
                  <a:pt x="129" y="433"/>
                  <a:pt x="129" y="433"/>
                  <a:pt x="129" y="433"/>
                </a:cubicBezTo>
                <a:cubicBezTo>
                  <a:pt x="113" y="527"/>
                  <a:pt x="114" y="622"/>
                  <a:pt x="132" y="716"/>
                </a:cubicBezTo>
                <a:close/>
              </a:path>
            </a:pathLst>
          </a:custGeom>
          <a:solidFill>
            <a:srgbClr val="8397B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flipH="1">
            <a:off x="1481859" y="1811374"/>
            <a:ext cx="1256682" cy="2635344"/>
          </a:xfrm>
          <a:custGeom>
            <a:avLst/>
            <a:gdLst/>
            <a:ahLst/>
            <a:cxnLst>
              <a:cxn ang="0">
                <a:pos x="189" y="1133"/>
              </a:cxn>
              <a:cxn ang="0">
                <a:pos x="282" y="1020"/>
              </a:cxn>
              <a:cxn ang="0">
                <a:pos x="411" y="1072"/>
              </a:cxn>
              <a:cxn ang="0">
                <a:pos x="540" y="752"/>
              </a:cxn>
              <a:cxn ang="0">
                <a:pos x="411" y="700"/>
              </a:cxn>
              <a:cxn ang="0">
                <a:pos x="408" y="417"/>
              </a:cxn>
              <a:cxn ang="0">
                <a:pos x="536" y="362"/>
              </a:cxn>
              <a:cxn ang="0">
                <a:pos x="401" y="44"/>
              </a:cxn>
              <a:cxn ang="0">
                <a:pos x="272" y="99"/>
              </a:cxn>
              <a:cxn ang="0">
                <a:pos x="189" y="0"/>
              </a:cxn>
              <a:cxn ang="0">
                <a:pos x="0" y="186"/>
              </a:cxn>
              <a:cxn ang="0">
                <a:pos x="113" y="355"/>
              </a:cxn>
              <a:cxn ang="0">
                <a:pos x="0" y="946"/>
              </a:cxn>
              <a:cxn ang="0">
                <a:pos x="189" y="1133"/>
              </a:cxn>
            </a:cxnLst>
            <a:rect l="0" t="0" r="r" b="b"/>
            <a:pathLst>
              <a:path w="540" h="1133">
                <a:moveTo>
                  <a:pt x="189" y="1133"/>
                </a:moveTo>
                <a:cubicBezTo>
                  <a:pt x="223" y="1099"/>
                  <a:pt x="254" y="1061"/>
                  <a:pt x="282" y="1020"/>
                </a:cubicBezTo>
                <a:cubicBezTo>
                  <a:pt x="411" y="1072"/>
                  <a:pt x="411" y="1072"/>
                  <a:pt x="411" y="1072"/>
                </a:cubicBezTo>
                <a:cubicBezTo>
                  <a:pt x="540" y="752"/>
                  <a:pt x="540" y="752"/>
                  <a:pt x="540" y="752"/>
                </a:cubicBezTo>
                <a:cubicBezTo>
                  <a:pt x="411" y="700"/>
                  <a:pt x="411" y="700"/>
                  <a:pt x="411" y="700"/>
                </a:cubicBezTo>
                <a:cubicBezTo>
                  <a:pt x="427" y="605"/>
                  <a:pt x="426" y="511"/>
                  <a:pt x="408" y="417"/>
                </a:cubicBezTo>
                <a:cubicBezTo>
                  <a:pt x="536" y="362"/>
                  <a:pt x="536" y="362"/>
                  <a:pt x="536" y="362"/>
                </a:cubicBezTo>
                <a:cubicBezTo>
                  <a:pt x="401" y="44"/>
                  <a:pt x="401" y="44"/>
                  <a:pt x="401" y="44"/>
                </a:cubicBezTo>
                <a:cubicBezTo>
                  <a:pt x="272" y="99"/>
                  <a:pt x="272" y="99"/>
                  <a:pt x="272" y="99"/>
                </a:cubicBezTo>
                <a:cubicBezTo>
                  <a:pt x="247" y="63"/>
                  <a:pt x="219" y="30"/>
                  <a:pt x="189" y="0"/>
                </a:cubicBezTo>
                <a:cubicBezTo>
                  <a:pt x="0" y="186"/>
                  <a:pt x="0" y="186"/>
                  <a:pt x="0" y="186"/>
                </a:cubicBezTo>
                <a:cubicBezTo>
                  <a:pt x="47" y="234"/>
                  <a:pt x="86" y="291"/>
                  <a:pt x="113" y="355"/>
                </a:cubicBezTo>
                <a:cubicBezTo>
                  <a:pt x="201" y="562"/>
                  <a:pt x="149" y="795"/>
                  <a:pt x="0" y="946"/>
                </a:cubicBezTo>
                <a:lnTo>
                  <a:pt x="189" y="1133"/>
                </a:lnTo>
                <a:close/>
              </a:path>
            </a:pathLst>
          </a:custGeom>
          <a:solidFill>
            <a:srgbClr val="62768F"/>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flipH="1">
            <a:off x="2284556" y="994494"/>
            <a:ext cx="2663712" cy="1265191"/>
          </a:xfrm>
          <a:custGeom>
            <a:avLst/>
            <a:gdLst/>
            <a:ahLst/>
            <a:cxnLst>
              <a:cxn ang="0">
                <a:pos x="1145" y="357"/>
              </a:cxn>
              <a:cxn ang="0">
                <a:pos x="1026" y="258"/>
              </a:cxn>
              <a:cxn ang="0">
                <a:pos x="1078" y="129"/>
              </a:cxn>
              <a:cxn ang="0">
                <a:pos x="758" y="0"/>
              </a:cxn>
              <a:cxn ang="0">
                <a:pos x="706" y="129"/>
              </a:cxn>
              <a:cxn ang="0">
                <a:pos x="423" y="132"/>
              </a:cxn>
              <a:cxn ang="0">
                <a:pos x="368" y="4"/>
              </a:cxn>
              <a:cxn ang="0">
                <a:pos x="50" y="139"/>
              </a:cxn>
              <a:cxn ang="0">
                <a:pos x="105" y="268"/>
              </a:cxn>
              <a:cxn ang="0">
                <a:pos x="0" y="357"/>
              </a:cxn>
              <a:cxn ang="0">
                <a:pos x="189" y="544"/>
              </a:cxn>
              <a:cxn ang="0">
                <a:pos x="361" y="427"/>
              </a:cxn>
              <a:cxn ang="0">
                <a:pos x="361" y="427"/>
              </a:cxn>
              <a:cxn ang="0">
                <a:pos x="572" y="384"/>
              </a:cxn>
              <a:cxn ang="0">
                <a:pos x="956" y="543"/>
              </a:cxn>
              <a:cxn ang="0">
                <a:pos x="1145" y="357"/>
              </a:cxn>
            </a:cxnLst>
            <a:rect l="0" t="0" r="r" b="b"/>
            <a:pathLst>
              <a:path w="1145" h="544">
                <a:moveTo>
                  <a:pt x="1145" y="357"/>
                </a:moveTo>
                <a:cubicBezTo>
                  <a:pt x="1109" y="320"/>
                  <a:pt x="1069" y="287"/>
                  <a:pt x="1026" y="258"/>
                </a:cubicBezTo>
                <a:cubicBezTo>
                  <a:pt x="1078" y="129"/>
                  <a:pt x="1078" y="129"/>
                  <a:pt x="1078" y="129"/>
                </a:cubicBezTo>
                <a:cubicBezTo>
                  <a:pt x="758" y="0"/>
                  <a:pt x="758" y="0"/>
                  <a:pt x="758" y="0"/>
                </a:cubicBezTo>
                <a:cubicBezTo>
                  <a:pt x="706" y="129"/>
                  <a:pt x="706" y="129"/>
                  <a:pt x="706" y="129"/>
                </a:cubicBezTo>
                <a:cubicBezTo>
                  <a:pt x="612" y="114"/>
                  <a:pt x="516" y="115"/>
                  <a:pt x="423" y="132"/>
                </a:cubicBezTo>
                <a:cubicBezTo>
                  <a:pt x="368" y="4"/>
                  <a:pt x="368" y="4"/>
                  <a:pt x="368" y="4"/>
                </a:cubicBezTo>
                <a:cubicBezTo>
                  <a:pt x="50" y="139"/>
                  <a:pt x="50" y="139"/>
                  <a:pt x="50" y="139"/>
                </a:cubicBezTo>
                <a:cubicBezTo>
                  <a:pt x="105" y="268"/>
                  <a:pt x="105" y="268"/>
                  <a:pt x="105" y="268"/>
                </a:cubicBezTo>
                <a:cubicBezTo>
                  <a:pt x="67" y="295"/>
                  <a:pt x="32" y="324"/>
                  <a:pt x="0" y="357"/>
                </a:cubicBezTo>
                <a:cubicBezTo>
                  <a:pt x="189" y="544"/>
                  <a:pt x="189" y="544"/>
                  <a:pt x="189" y="544"/>
                </a:cubicBezTo>
                <a:cubicBezTo>
                  <a:pt x="237" y="495"/>
                  <a:pt x="295" y="455"/>
                  <a:pt x="361" y="427"/>
                </a:cubicBezTo>
                <a:cubicBezTo>
                  <a:pt x="361" y="427"/>
                  <a:pt x="361" y="427"/>
                  <a:pt x="361" y="427"/>
                </a:cubicBezTo>
                <a:cubicBezTo>
                  <a:pt x="428" y="398"/>
                  <a:pt x="500" y="384"/>
                  <a:pt x="572" y="384"/>
                </a:cubicBezTo>
                <a:cubicBezTo>
                  <a:pt x="719" y="384"/>
                  <a:pt x="857" y="443"/>
                  <a:pt x="956" y="543"/>
                </a:cubicBezTo>
                <a:lnTo>
                  <a:pt x="1145" y="357"/>
                </a:lnTo>
                <a:close/>
              </a:path>
            </a:pathLst>
          </a:custGeom>
          <a:solidFill>
            <a:srgbClr val="EF342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flipH="1">
            <a:off x="2284556" y="3998407"/>
            <a:ext cx="2663712" cy="1265191"/>
          </a:xfrm>
          <a:custGeom>
            <a:avLst/>
            <a:gdLst/>
            <a:ahLst/>
            <a:cxnLst>
              <a:cxn ang="0">
                <a:pos x="0" y="187"/>
              </a:cxn>
              <a:cxn ang="0">
                <a:pos x="119" y="286"/>
              </a:cxn>
              <a:cxn ang="0">
                <a:pos x="67" y="415"/>
              </a:cxn>
              <a:cxn ang="0">
                <a:pos x="387" y="544"/>
              </a:cxn>
              <a:cxn ang="0">
                <a:pos x="440" y="415"/>
              </a:cxn>
              <a:cxn ang="0">
                <a:pos x="722" y="412"/>
              </a:cxn>
              <a:cxn ang="0">
                <a:pos x="777" y="540"/>
              </a:cxn>
              <a:cxn ang="0">
                <a:pos x="1095" y="405"/>
              </a:cxn>
              <a:cxn ang="0">
                <a:pos x="1040" y="276"/>
              </a:cxn>
              <a:cxn ang="0">
                <a:pos x="1145" y="187"/>
              </a:cxn>
              <a:cxn ang="0">
                <a:pos x="956" y="0"/>
              </a:cxn>
              <a:cxn ang="0">
                <a:pos x="784" y="117"/>
              </a:cxn>
              <a:cxn ang="0">
                <a:pos x="573" y="160"/>
              </a:cxn>
              <a:cxn ang="0">
                <a:pos x="189" y="0"/>
              </a:cxn>
              <a:cxn ang="0">
                <a:pos x="0" y="187"/>
              </a:cxn>
            </a:cxnLst>
            <a:rect l="0" t="0" r="r" b="b"/>
            <a:pathLst>
              <a:path w="1145" h="544">
                <a:moveTo>
                  <a:pt x="0" y="187"/>
                </a:moveTo>
                <a:cubicBezTo>
                  <a:pt x="36" y="224"/>
                  <a:pt x="76" y="257"/>
                  <a:pt x="119" y="286"/>
                </a:cubicBezTo>
                <a:cubicBezTo>
                  <a:pt x="67" y="415"/>
                  <a:pt x="67" y="415"/>
                  <a:pt x="67" y="415"/>
                </a:cubicBezTo>
                <a:cubicBezTo>
                  <a:pt x="387" y="544"/>
                  <a:pt x="387" y="544"/>
                  <a:pt x="387" y="544"/>
                </a:cubicBezTo>
                <a:cubicBezTo>
                  <a:pt x="440" y="415"/>
                  <a:pt x="440" y="415"/>
                  <a:pt x="440" y="415"/>
                </a:cubicBezTo>
                <a:cubicBezTo>
                  <a:pt x="533" y="430"/>
                  <a:pt x="629" y="429"/>
                  <a:pt x="722" y="412"/>
                </a:cubicBezTo>
                <a:cubicBezTo>
                  <a:pt x="777" y="540"/>
                  <a:pt x="777" y="540"/>
                  <a:pt x="777" y="540"/>
                </a:cubicBezTo>
                <a:cubicBezTo>
                  <a:pt x="1095" y="405"/>
                  <a:pt x="1095" y="405"/>
                  <a:pt x="1095" y="405"/>
                </a:cubicBezTo>
                <a:cubicBezTo>
                  <a:pt x="1040" y="276"/>
                  <a:pt x="1040" y="276"/>
                  <a:pt x="1040" y="276"/>
                </a:cubicBezTo>
                <a:cubicBezTo>
                  <a:pt x="1078" y="249"/>
                  <a:pt x="1113" y="220"/>
                  <a:pt x="1145" y="187"/>
                </a:cubicBezTo>
                <a:cubicBezTo>
                  <a:pt x="956" y="0"/>
                  <a:pt x="956" y="0"/>
                  <a:pt x="956" y="0"/>
                </a:cubicBezTo>
                <a:cubicBezTo>
                  <a:pt x="908" y="49"/>
                  <a:pt x="850" y="89"/>
                  <a:pt x="784" y="117"/>
                </a:cubicBezTo>
                <a:cubicBezTo>
                  <a:pt x="717" y="146"/>
                  <a:pt x="646" y="160"/>
                  <a:pt x="573" y="160"/>
                </a:cubicBezTo>
                <a:cubicBezTo>
                  <a:pt x="426" y="160"/>
                  <a:pt x="289" y="101"/>
                  <a:pt x="189" y="0"/>
                </a:cubicBezTo>
                <a:lnTo>
                  <a:pt x="0" y="187"/>
                </a:ln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5" name="Group 74"/>
          <p:cNvGrpSpPr/>
          <p:nvPr/>
        </p:nvGrpSpPr>
        <p:grpSpPr>
          <a:xfrm>
            <a:off x="2358312" y="1868110"/>
            <a:ext cx="2516200" cy="2516200"/>
            <a:chOff x="1943100" y="1830388"/>
            <a:chExt cx="1408113" cy="1408113"/>
          </a:xfrm>
          <a:effectLst>
            <a:outerShdw blurRad="63500" sx="102000" sy="102000" algn="ctr" rotWithShape="0">
              <a:prstClr val="black">
                <a:alpha val="40000"/>
              </a:prstClr>
            </a:outerShdw>
          </a:effectLst>
        </p:grpSpPr>
        <p:sp>
          <p:nvSpPr>
            <p:cNvPr id="4105" name="Oval 9"/>
            <p:cNvSpPr>
              <a:spLocks noChangeArrowheads="1"/>
            </p:cNvSpPr>
            <p:nvPr/>
          </p:nvSpPr>
          <p:spPr bwMode="auto">
            <a:xfrm flipH="1">
              <a:off x="1943100" y="1830388"/>
              <a:ext cx="1408113" cy="1408113"/>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9" name="Group 520"/>
            <p:cNvGrpSpPr/>
            <p:nvPr/>
          </p:nvGrpSpPr>
          <p:grpSpPr>
            <a:xfrm>
              <a:off x="2326954" y="2213196"/>
              <a:ext cx="640404" cy="642497"/>
              <a:chOff x="4240213" y="511175"/>
              <a:chExt cx="485775" cy="487363"/>
            </a:xfrm>
            <a:solidFill>
              <a:schemeClr val="tx1">
                <a:lumMod val="75000"/>
                <a:lumOff val="25000"/>
              </a:schemeClr>
            </a:solidFill>
          </p:grpSpPr>
          <p:sp>
            <p:nvSpPr>
              <p:cNvPr id="40" name="Freeform 64"/>
              <p:cNvSpPr>
                <a:spLocks/>
              </p:cNvSpPr>
              <p:nvPr/>
            </p:nvSpPr>
            <p:spPr bwMode="auto">
              <a:xfrm>
                <a:off x="4579938" y="511175"/>
                <a:ext cx="146050" cy="487363"/>
              </a:xfrm>
              <a:custGeom>
                <a:avLst/>
                <a:gdLst/>
                <a:ahLst/>
                <a:cxnLst>
                  <a:cxn ang="0">
                    <a:pos x="137" y="0"/>
                  </a:cxn>
                  <a:cxn ang="0">
                    <a:pos x="0" y="300"/>
                  </a:cxn>
                  <a:cxn ang="0">
                    <a:pos x="36" y="327"/>
                  </a:cxn>
                  <a:cxn ang="0">
                    <a:pos x="137" y="118"/>
                  </a:cxn>
                  <a:cxn ang="0">
                    <a:pos x="248" y="478"/>
                  </a:cxn>
                  <a:cxn ang="0">
                    <a:pos x="137" y="837"/>
                  </a:cxn>
                  <a:cxn ang="0">
                    <a:pos x="36" y="629"/>
                  </a:cxn>
                  <a:cxn ang="0">
                    <a:pos x="0" y="655"/>
                  </a:cxn>
                  <a:cxn ang="0">
                    <a:pos x="137" y="955"/>
                  </a:cxn>
                  <a:cxn ang="0">
                    <a:pos x="284" y="478"/>
                  </a:cxn>
                  <a:cxn ang="0">
                    <a:pos x="137" y="0"/>
                  </a:cxn>
                </a:cxnLst>
                <a:rect l="0" t="0" r="r" b="b"/>
                <a:pathLst>
                  <a:path w="284" h="955">
                    <a:moveTo>
                      <a:pt x="137" y="0"/>
                    </a:moveTo>
                    <a:cubicBezTo>
                      <a:pt x="75" y="0"/>
                      <a:pt x="22" y="124"/>
                      <a:pt x="0" y="300"/>
                    </a:cubicBezTo>
                    <a:cubicBezTo>
                      <a:pt x="13" y="308"/>
                      <a:pt x="25" y="317"/>
                      <a:pt x="36" y="327"/>
                    </a:cubicBezTo>
                    <a:cubicBezTo>
                      <a:pt x="54" y="204"/>
                      <a:pt x="92" y="118"/>
                      <a:pt x="137" y="118"/>
                    </a:cubicBezTo>
                    <a:cubicBezTo>
                      <a:pt x="198" y="118"/>
                      <a:pt x="248" y="279"/>
                      <a:pt x="248" y="478"/>
                    </a:cubicBezTo>
                    <a:cubicBezTo>
                      <a:pt x="248" y="676"/>
                      <a:pt x="198" y="837"/>
                      <a:pt x="137" y="837"/>
                    </a:cubicBezTo>
                    <a:cubicBezTo>
                      <a:pt x="92" y="837"/>
                      <a:pt x="54" y="752"/>
                      <a:pt x="36" y="629"/>
                    </a:cubicBezTo>
                    <a:cubicBezTo>
                      <a:pt x="25" y="638"/>
                      <a:pt x="13" y="647"/>
                      <a:pt x="0" y="655"/>
                    </a:cubicBezTo>
                    <a:cubicBezTo>
                      <a:pt x="22" y="831"/>
                      <a:pt x="75" y="955"/>
                      <a:pt x="137" y="955"/>
                    </a:cubicBezTo>
                    <a:cubicBezTo>
                      <a:pt x="218" y="955"/>
                      <a:pt x="284" y="741"/>
                      <a:pt x="284" y="478"/>
                    </a:cubicBezTo>
                    <a:cubicBezTo>
                      <a:pt x="284" y="214"/>
                      <a:pt x="218" y="0"/>
                      <a:pt x="13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5"/>
              <p:cNvSpPr>
                <a:spLocks/>
              </p:cNvSpPr>
              <p:nvPr/>
            </p:nvSpPr>
            <p:spPr bwMode="auto">
              <a:xfrm>
                <a:off x="4613276" y="615950"/>
                <a:ext cx="80963" cy="277813"/>
              </a:xfrm>
              <a:custGeom>
                <a:avLst/>
                <a:gdLst/>
                <a:ahLst/>
                <a:cxnLst>
                  <a:cxn ang="0">
                    <a:pos x="0" y="397"/>
                  </a:cxn>
                  <a:cxn ang="0">
                    <a:pos x="74" y="542"/>
                  </a:cxn>
                  <a:cxn ang="0">
                    <a:pos x="158" y="271"/>
                  </a:cxn>
                  <a:cxn ang="0">
                    <a:pos x="74" y="0"/>
                  </a:cxn>
                  <a:cxn ang="0">
                    <a:pos x="0" y="144"/>
                  </a:cxn>
                  <a:cxn ang="0">
                    <a:pos x="26" y="174"/>
                  </a:cxn>
                  <a:cxn ang="0">
                    <a:pos x="74" y="88"/>
                  </a:cxn>
                  <a:cxn ang="0">
                    <a:pos x="130" y="271"/>
                  </a:cxn>
                  <a:cxn ang="0">
                    <a:pos x="74" y="453"/>
                  </a:cxn>
                  <a:cxn ang="0">
                    <a:pos x="26" y="368"/>
                  </a:cxn>
                  <a:cxn ang="0">
                    <a:pos x="0" y="397"/>
                  </a:cxn>
                </a:cxnLst>
                <a:rect l="0" t="0" r="r" b="b"/>
                <a:pathLst>
                  <a:path w="158" h="542">
                    <a:moveTo>
                      <a:pt x="0" y="397"/>
                    </a:moveTo>
                    <a:cubicBezTo>
                      <a:pt x="14" y="483"/>
                      <a:pt x="42" y="542"/>
                      <a:pt x="74" y="542"/>
                    </a:cubicBezTo>
                    <a:cubicBezTo>
                      <a:pt x="120" y="542"/>
                      <a:pt x="158" y="420"/>
                      <a:pt x="158" y="271"/>
                    </a:cubicBezTo>
                    <a:cubicBezTo>
                      <a:pt x="158" y="121"/>
                      <a:pt x="120" y="0"/>
                      <a:pt x="74" y="0"/>
                    </a:cubicBezTo>
                    <a:cubicBezTo>
                      <a:pt x="42" y="0"/>
                      <a:pt x="14" y="58"/>
                      <a:pt x="0" y="144"/>
                    </a:cubicBezTo>
                    <a:cubicBezTo>
                      <a:pt x="10" y="153"/>
                      <a:pt x="18" y="163"/>
                      <a:pt x="26" y="174"/>
                    </a:cubicBezTo>
                    <a:cubicBezTo>
                      <a:pt x="36" y="122"/>
                      <a:pt x="54" y="88"/>
                      <a:pt x="74" y="88"/>
                    </a:cubicBezTo>
                    <a:cubicBezTo>
                      <a:pt x="105" y="88"/>
                      <a:pt x="130" y="170"/>
                      <a:pt x="130" y="271"/>
                    </a:cubicBezTo>
                    <a:cubicBezTo>
                      <a:pt x="130" y="371"/>
                      <a:pt x="105" y="453"/>
                      <a:pt x="74" y="453"/>
                    </a:cubicBezTo>
                    <a:cubicBezTo>
                      <a:pt x="54" y="453"/>
                      <a:pt x="36" y="419"/>
                      <a:pt x="26" y="368"/>
                    </a:cubicBezTo>
                    <a:cubicBezTo>
                      <a:pt x="18" y="378"/>
                      <a:pt x="10" y="388"/>
                      <a:pt x="0" y="39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6"/>
              <p:cNvSpPr>
                <a:spLocks/>
              </p:cNvSpPr>
              <p:nvPr/>
            </p:nvSpPr>
            <p:spPr bwMode="auto">
              <a:xfrm>
                <a:off x="4638676" y="706438"/>
                <a:ext cx="26988" cy="96838"/>
              </a:xfrm>
              <a:custGeom>
                <a:avLst/>
                <a:gdLst/>
                <a:ahLst/>
                <a:cxnLst>
                  <a:cxn ang="0">
                    <a:pos x="24" y="189"/>
                  </a:cxn>
                  <a:cxn ang="0">
                    <a:pos x="53" y="95"/>
                  </a:cxn>
                  <a:cxn ang="0">
                    <a:pos x="24" y="0"/>
                  </a:cxn>
                  <a:cxn ang="0">
                    <a:pos x="0" y="39"/>
                  </a:cxn>
                  <a:cxn ang="0">
                    <a:pos x="12" y="95"/>
                  </a:cxn>
                  <a:cxn ang="0">
                    <a:pos x="0" y="150"/>
                  </a:cxn>
                  <a:cxn ang="0">
                    <a:pos x="24" y="189"/>
                  </a:cxn>
                </a:cxnLst>
                <a:rect l="0" t="0" r="r" b="b"/>
                <a:pathLst>
                  <a:path w="53" h="189">
                    <a:moveTo>
                      <a:pt x="24" y="189"/>
                    </a:moveTo>
                    <a:cubicBezTo>
                      <a:pt x="40" y="189"/>
                      <a:pt x="53" y="146"/>
                      <a:pt x="53" y="95"/>
                    </a:cubicBezTo>
                    <a:cubicBezTo>
                      <a:pt x="53" y="43"/>
                      <a:pt x="40" y="0"/>
                      <a:pt x="24" y="0"/>
                    </a:cubicBezTo>
                    <a:cubicBezTo>
                      <a:pt x="14" y="0"/>
                      <a:pt x="6" y="16"/>
                      <a:pt x="0" y="39"/>
                    </a:cubicBezTo>
                    <a:cubicBezTo>
                      <a:pt x="8" y="57"/>
                      <a:pt x="12" y="76"/>
                      <a:pt x="12" y="95"/>
                    </a:cubicBezTo>
                    <a:cubicBezTo>
                      <a:pt x="12" y="114"/>
                      <a:pt x="8" y="132"/>
                      <a:pt x="0" y="150"/>
                    </a:cubicBezTo>
                    <a:cubicBezTo>
                      <a:pt x="6" y="173"/>
                      <a:pt x="14" y="189"/>
                      <a:pt x="24" y="18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67"/>
              <p:cNvSpPr>
                <a:spLocks/>
              </p:cNvSpPr>
              <p:nvPr/>
            </p:nvSpPr>
            <p:spPr bwMode="auto">
              <a:xfrm>
                <a:off x="4240213" y="687388"/>
                <a:ext cx="393700" cy="138113"/>
              </a:xfrm>
              <a:custGeom>
                <a:avLst/>
                <a:gdLst/>
                <a:ahLst/>
                <a:cxnLst>
                  <a:cxn ang="0">
                    <a:pos x="186" y="70"/>
                  </a:cxn>
                  <a:cxn ang="0">
                    <a:pos x="248" y="44"/>
                  </a:cxn>
                  <a:cxn ang="0">
                    <a:pos x="186" y="17"/>
                  </a:cxn>
                  <a:cxn ang="0">
                    <a:pos x="186" y="30"/>
                  </a:cxn>
                  <a:cxn ang="0">
                    <a:pos x="60" y="27"/>
                  </a:cxn>
                  <a:cxn ang="0">
                    <a:pos x="53" y="5"/>
                  </a:cxn>
                  <a:cxn ang="0">
                    <a:pos x="0" y="0"/>
                  </a:cxn>
                  <a:cxn ang="0">
                    <a:pos x="12" y="42"/>
                  </a:cxn>
                  <a:cxn ang="0">
                    <a:pos x="175" y="42"/>
                  </a:cxn>
                  <a:cxn ang="0">
                    <a:pos x="175" y="46"/>
                  </a:cxn>
                  <a:cxn ang="0">
                    <a:pos x="12" y="46"/>
                  </a:cxn>
                  <a:cxn ang="0">
                    <a:pos x="0" y="87"/>
                  </a:cxn>
                  <a:cxn ang="0">
                    <a:pos x="53" y="82"/>
                  </a:cxn>
                  <a:cxn ang="0">
                    <a:pos x="60" y="61"/>
                  </a:cxn>
                  <a:cxn ang="0">
                    <a:pos x="186" y="58"/>
                  </a:cxn>
                  <a:cxn ang="0">
                    <a:pos x="186" y="70"/>
                  </a:cxn>
                </a:cxnLst>
                <a:rect l="0" t="0" r="r" b="b"/>
                <a:pathLst>
                  <a:path w="248" h="87">
                    <a:moveTo>
                      <a:pt x="186" y="70"/>
                    </a:moveTo>
                    <a:lnTo>
                      <a:pt x="248" y="44"/>
                    </a:lnTo>
                    <a:lnTo>
                      <a:pt x="186" y="17"/>
                    </a:lnTo>
                    <a:lnTo>
                      <a:pt x="186" y="30"/>
                    </a:lnTo>
                    <a:lnTo>
                      <a:pt x="60" y="27"/>
                    </a:lnTo>
                    <a:lnTo>
                      <a:pt x="53" y="5"/>
                    </a:lnTo>
                    <a:lnTo>
                      <a:pt x="0" y="0"/>
                    </a:lnTo>
                    <a:lnTo>
                      <a:pt x="12" y="42"/>
                    </a:lnTo>
                    <a:lnTo>
                      <a:pt x="175" y="42"/>
                    </a:lnTo>
                    <a:lnTo>
                      <a:pt x="175" y="46"/>
                    </a:lnTo>
                    <a:lnTo>
                      <a:pt x="12" y="46"/>
                    </a:lnTo>
                    <a:lnTo>
                      <a:pt x="0" y="87"/>
                    </a:lnTo>
                    <a:lnTo>
                      <a:pt x="53" y="82"/>
                    </a:lnTo>
                    <a:lnTo>
                      <a:pt x="60" y="61"/>
                    </a:lnTo>
                    <a:lnTo>
                      <a:pt x="186" y="58"/>
                    </a:lnTo>
                    <a:lnTo>
                      <a:pt x="186" y="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8"/>
              <p:cNvSpPr>
                <a:spLocks/>
              </p:cNvSpPr>
              <p:nvPr/>
            </p:nvSpPr>
            <p:spPr bwMode="auto">
              <a:xfrm>
                <a:off x="4408488" y="792163"/>
                <a:ext cx="211138" cy="136525"/>
              </a:xfrm>
              <a:custGeom>
                <a:avLst/>
                <a:gdLst/>
                <a:ahLst/>
                <a:cxnLst>
                  <a:cxn ang="0">
                    <a:pos x="97" y="9"/>
                  </a:cxn>
                  <a:cxn ang="0">
                    <a:pos x="100" y="13"/>
                  </a:cxn>
                  <a:cxn ang="0">
                    <a:pos x="35" y="49"/>
                  </a:cxn>
                  <a:cxn ang="0">
                    <a:pos x="28" y="45"/>
                  </a:cxn>
                  <a:cxn ang="0">
                    <a:pos x="0" y="58"/>
                  </a:cxn>
                  <a:cxn ang="0">
                    <a:pos x="14" y="68"/>
                  </a:cxn>
                  <a:cxn ang="0">
                    <a:pos x="96" y="20"/>
                  </a:cxn>
                  <a:cxn ang="0">
                    <a:pos x="97" y="21"/>
                  </a:cxn>
                  <a:cxn ang="0">
                    <a:pos x="14" y="69"/>
                  </a:cxn>
                  <a:cxn ang="0">
                    <a:pos x="16" y="86"/>
                  </a:cxn>
                  <a:cxn ang="0">
                    <a:pos x="42" y="68"/>
                  </a:cxn>
                  <a:cxn ang="0">
                    <a:pos x="41" y="60"/>
                  </a:cxn>
                  <a:cxn ang="0">
                    <a:pos x="105" y="22"/>
                  </a:cxn>
                  <a:cxn ang="0">
                    <a:pos x="107" y="26"/>
                  </a:cxn>
                  <a:cxn ang="0">
                    <a:pos x="133" y="0"/>
                  </a:cxn>
                  <a:cxn ang="0">
                    <a:pos x="97" y="9"/>
                  </a:cxn>
                </a:cxnLst>
                <a:rect l="0" t="0" r="r" b="b"/>
                <a:pathLst>
                  <a:path w="133" h="86">
                    <a:moveTo>
                      <a:pt x="97" y="9"/>
                    </a:moveTo>
                    <a:lnTo>
                      <a:pt x="100" y="13"/>
                    </a:lnTo>
                    <a:lnTo>
                      <a:pt x="35" y="49"/>
                    </a:lnTo>
                    <a:lnTo>
                      <a:pt x="28" y="45"/>
                    </a:lnTo>
                    <a:lnTo>
                      <a:pt x="0" y="58"/>
                    </a:lnTo>
                    <a:lnTo>
                      <a:pt x="14" y="68"/>
                    </a:lnTo>
                    <a:lnTo>
                      <a:pt x="96" y="20"/>
                    </a:lnTo>
                    <a:lnTo>
                      <a:pt x="97" y="21"/>
                    </a:lnTo>
                    <a:lnTo>
                      <a:pt x="14" y="69"/>
                    </a:lnTo>
                    <a:lnTo>
                      <a:pt x="16" y="86"/>
                    </a:lnTo>
                    <a:lnTo>
                      <a:pt x="42" y="68"/>
                    </a:lnTo>
                    <a:lnTo>
                      <a:pt x="41" y="60"/>
                    </a:lnTo>
                    <a:lnTo>
                      <a:pt x="105" y="22"/>
                    </a:lnTo>
                    <a:lnTo>
                      <a:pt x="107" y="26"/>
                    </a:lnTo>
                    <a:lnTo>
                      <a:pt x="133" y="0"/>
                    </a:lnTo>
                    <a:lnTo>
                      <a:pt x="97" y="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9"/>
              <p:cNvSpPr>
                <a:spLocks/>
              </p:cNvSpPr>
              <p:nvPr/>
            </p:nvSpPr>
            <p:spPr bwMode="auto">
              <a:xfrm>
                <a:off x="4406901" y="585788"/>
                <a:ext cx="211138" cy="136525"/>
              </a:xfrm>
              <a:custGeom>
                <a:avLst/>
                <a:gdLst/>
                <a:ahLst/>
                <a:cxnLst>
                  <a:cxn ang="0">
                    <a:pos x="35" y="36"/>
                  </a:cxn>
                  <a:cxn ang="0">
                    <a:pos x="99" y="72"/>
                  </a:cxn>
                  <a:cxn ang="0">
                    <a:pos x="97" y="76"/>
                  </a:cxn>
                  <a:cxn ang="0">
                    <a:pos x="133" y="86"/>
                  </a:cxn>
                  <a:cxn ang="0">
                    <a:pos x="106" y="60"/>
                  </a:cxn>
                  <a:cxn ang="0">
                    <a:pos x="104" y="63"/>
                  </a:cxn>
                  <a:cxn ang="0">
                    <a:pos x="41" y="26"/>
                  </a:cxn>
                  <a:cxn ang="0">
                    <a:pos x="41" y="17"/>
                  </a:cxn>
                  <a:cxn ang="0">
                    <a:pos x="15" y="0"/>
                  </a:cxn>
                  <a:cxn ang="0">
                    <a:pos x="14" y="16"/>
                  </a:cxn>
                  <a:cxn ang="0">
                    <a:pos x="96" y="64"/>
                  </a:cxn>
                  <a:cxn ang="0">
                    <a:pos x="96" y="65"/>
                  </a:cxn>
                  <a:cxn ang="0">
                    <a:pos x="13" y="17"/>
                  </a:cxn>
                  <a:cxn ang="0">
                    <a:pos x="0" y="27"/>
                  </a:cxn>
                  <a:cxn ang="0">
                    <a:pos x="27" y="41"/>
                  </a:cxn>
                  <a:cxn ang="0">
                    <a:pos x="35" y="36"/>
                  </a:cxn>
                </a:cxnLst>
                <a:rect l="0" t="0" r="r" b="b"/>
                <a:pathLst>
                  <a:path w="133" h="86">
                    <a:moveTo>
                      <a:pt x="35" y="36"/>
                    </a:moveTo>
                    <a:lnTo>
                      <a:pt x="99" y="72"/>
                    </a:lnTo>
                    <a:lnTo>
                      <a:pt x="97" y="76"/>
                    </a:lnTo>
                    <a:lnTo>
                      <a:pt x="133" y="86"/>
                    </a:lnTo>
                    <a:lnTo>
                      <a:pt x="106" y="60"/>
                    </a:lnTo>
                    <a:lnTo>
                      <a:pt x="104" y="63"/>
                    </a:lnTo>
                    <a:lnTo>
                      <a:pt x="41" y="26"/>
                    </a:lnTo>
                    <a:lnTo>
                      <a:pt x="41" y="17"/>
                    </a:lnTo>
                    <a:lnTo>
                      <a:pt x="15" y="0"/>
                    </a:lnTo>
                    <a:lnTo>
                      <a:pt x="14" y="16"/>
                    </a:lnTo>
                    <a:lnTo>
                      <a:pt x="96" y="64"/>
                    </a:lnTo>
                    <a:lnTo>
                      <a:pt x="96" y="65"/>
                    </a:lnTo>
                    <a:lnTo>
                      <a:pt x="13" y="17"/>
                    </a:lnTo>
                    <a:lnTo>
                      <a:pt x="0" y="27"/>
                    </a:lnTo>
                    <a:lnTo>
                      <a:pt x="27" y="41"/>
                    </a:lnTo>
                    <a:lnTo>
                      <a:pt x="35"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46" name="TextBox 45"/>
          <p:cNvSpPr txBox="1"/>
          <p:nvPr/>
        </p:nvSpPr>
        <p:spPr>
          <a:xfrm>
            <a:off x="3345667" y="1348237"/>
            <a:ext cx="585417" cy="523220"/>
          </a:xfrm>
          <a:prstGeom prst="rect">
            <a:avLst/>
          </a:prstGeom>
          <a:noFill/>
        </p:spPr>
        <p:txBody>
          <a:bodyPr wrap="none" rtlCol="0">
            <a:spAutoFit/>
          </a:bodyPr>
          <a:lstStyle/>
          <a:p>
            <a:pPr algn="ctr"/>
            <a:r>
              <a:rPr lang="en-US" sz="2800" dirty="0">
                <a:solidFill>
                  <a:schemeClr val="bg1"/>
                </a:solidFill>
                <a:latin typeface="Lato"/>
              </a:rPr>
              <a:t>01</a:t>
            </a:r>
          </a:p>
        </p:txBody>
      </p:sp>
      <p:sp>
        <p:nvSpPr>
          <p:cNvPr id="47" name="TextBox 46"/>
          <p:cNvSpPr txBox="1"/>
          <p:nvPr/>
        </p:nvSpPr>
        <p:spPr>
          <a:xfrm>
            <a:off x="4876495" y="2929430"/>
            <a:ext cx="585417" cy="523220"/>
          </a:xfrm>
          <a:prstGeom prst="rect">
            <a:avLst/>
          </a:prstGeom>
          <a:noFill/>
        </p:spPr>
        <p:txBody>
          <a:bodyPr wrap="none" rtlCol="0">
            <a:spAutoFit/>
          </a:bodyPr>
          <a:lstStyle/>
          <a:p>
            <a:pPr algn="ctr"/>
            <a:r>
              <a:rPr lang="en-US" sz="2800" dirty="0">
                <a:solidFill>
                  <a:schemeClr val="bg1"/>
                </a:solidFill>
                <a:latin typeface="Lato"/>
              </a:rPr>
              <a:t>02</a:t>
            </a:r>
          </a:p>
        </p:txBody>
      </p:sp>
      <p:sp>
        <p:nvSpPr>
          <p:cNvPr id="48" name="TextBox 47"/>
          <p:cNvSpPr txBox="1"/>
          <p:nvPr/>
        </p:nvSpPr>
        <p:spPr>
          <a:xfrm>
            <a:off x="3297485" y="4406570"/>
            <a:ext cx="585417" cy="523220"/>
          </a:xfrm>
          <a:prstGeom prst="rect">
            <a:avLst/>
          </a:prstGeom>
          <a:noFill/>
        </p:spPr>
        <p:txBody>
          <a:bodyPr wrap="none" rtlCol="0">
            <a:spAutoFit/>
          </a:bodyPr>
          <a:lstStyle/>
          <a:p>
            <a:pPr algn="ctr"/>
            <a:r>
              <a:rPr lang="en-US" sz="2800" dirty="0">
                <a:solidFill>
                  <a:schemeClr val="bg1"/>
                </a:solidFill>
                <a:latin typeface="Lato"/>
              </a:rPr>
              <a:t>03</a:t>
            </a:r>
          </a:p>
        </p:txBody>
      </p:sp>
      <p:sp>
        <p:nvSpPr>
          <p:cNvPr id="49" name="TextBox 48"/>
          <p:cNvSpPr txBox="1"/>
          <p:nvPr/>
        </p:nvSpPr>
        <p:spPr>
          <a:xfrm>
            <a:off x="1806559" y="2866997"/>
            <a:ext cx="585417" cy="523220"/>
          </a:xfrm>
          <a:prstGeom prst="rect">
            <a:avLst/>
          </a:prstGeom>
          <a:noFill/>
        </p:spPr>
        <p:txBody>
          <a:bodyPr wrap="none" rtlCol="0">
            <a:spAutoFit/>
          </a:bodyPr>
          <a:lstStyle/>
          <a:p>
            <a:pPr algn="ctr"/>
            <a:r>
              <a:rPr lang="en-US" sz="2800" dirty="0">
                <a:solidFill>
                  <a:schemeClr val="bg1"/>
                </a:solidFill>
                <a:latin typeface="Lato"/>
              </a:rPr>
              <a:t>04</a:t>
            </a:r>
          </a:p>
        </p:txBody>
      </p:sp>
      <p:grpSp>
        <p:nvGrpSpPr>
          <p:cNvPr id="76" name="Group 75"/>
          <p:cNvGrpSpPr/>
          <p:nvPr/>
        </p:nvGrpSpPr>
        <p:grpSpPr>
          <a:xfrm>
            <a:off x="5755734" y="429699"/>
            <a:ext cx="5819495" cy="1220579"/>
            <a:chOff x="612683" y="987213"/>
            <a:chExt cx="5819495" cy="1220579"/>
          </a:xfrm>
        </p:grpSpPr>
        <p:sp>
          <p:nvSpPr>
            <p:cNvPr id="77" name="TextBox 76"/>
            <p:cNvSpPr txBox="1"/>
            <p:nvPr/>
          </p:nvSpPr>
          <p:spPr>
            <a:xfrm>
              <a:off x="923200" y="987213"/>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612683" y="1684572"/>
              <a:ext cx="5819495" cy="523220"/>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
        <p:nvSpPr>
          <p:cNvPr id="92" name="Oval 10"/>
          <p:cNvSpPr>
            <a:spLocks noChangeAspect="1" noChangeArrowheads="1"/>
          </p:cNvSpPr>
          <p:nvPr/>
        </p:nvSpPr>
        <p:spPr bwMode="auto">
          <a:xfrm rot="16200000" flipH="1">
            <a:off x="7116007" y="2142118"/>
            <a:ext cx="888742" cy="914400"/>
          </a:xfrm>
          <a:prstGeom prst="ellipse">
            <a:avLst/>
          </a:prstGeom>
          <a:solidFill>
            <a:srgbClr val="EF3425"/>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3" name="Oval 10"/>
          <p:cNvSpPr>
            <a:spLocks noChangeAspect="1" noChangeArrowheads="1"/>
          </p:cNvSpPr>
          <p:nvPr/>
        </p:nvSpPr>
        <p:spPr bwMode="auto">
          <a:xfrm rot="5400000">
            <a:off x="7098617" y="3275157"/>
            <a:ext cx="888742" cy="914400"/>
          </a:xfrm>
          <a:prstGeom prst="ellipse">
            <a:avLst/>
          </a:prstGeom>
          <a:solidFill>
            <a:srgbClr val="8397B1"/>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Oval 10"/>
          <p:cNvSpPr>
            <a:spLocks noChangeAspect="1" noChangeArrowheads="1"/>
          </p:cNvSpPr>
          <p:nvPr/>
        </p:nvSpPr>
        <p:spPr bwMode="auto">
          <a:xfrm rot="5400000" flipH="1" flipV="1">
            <a:off x="7116007" y="4413664"/>
            <a:ext cx="888742" cy="914400"/>
          </a:xfrm>
          <a:prstGeom prst="ellipse">
            <a:avLst/>
          </a:prstGeom>
          <a:solidFill>
            <a:srgbClr val="44546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Oval 10"/>
          <p:cNvSpPr>
            <a:spLocks noChangeAspect="1" noChangeArrowheads="1"/>
          </p:cNvSpPr>
          <p:nvPr/>
        </p:nvSpPr>
        <p:spPr bwMode="auto">
          <a:xfrm rot="16200000" flipV="1">
            <a:off x="7098617" y="5552172"/>
            <a:ext cx="888742" cy="914400"/>
          </a:xfrm>
          <a:prstGeom prst="ellipse">
            <a:avLst/>
          </a:prstGeom>
          <a:solidFill>
            <a:srgbClr val="62768F"/>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noChangeAspect="1" noEditPoints="1"/>
          </p:cNvSpPr>
          <p:nvPr/>
        </p:nvSpPr>
        <p:spPr bwMode="auto">
          <a:xfrm>
            <a:off x="7337741" y="2356999"/>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7" name="Freeform 172"/>
          <p:cNvSpPr>
            <a:spLocks noChangeAspect="1" noEditPoints="1"/>
          </p:cNvSpPr>
          <p:nvPr/>
        </p:nvSpPr>
        <p:spPr bwMode="auto">
          <a:xfrm>
            <a:off x="7357456" y="5753672"/>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98" name="Group 97"/>
          <p:cNvGrpSpPr>
            <a:grpSpLocks noChangeAspect="1"/>
          </p:cNvGrpSpPr>
          <p:nvPr/>
        </p:nvGrpSpPr>
        <p:grpSpPr>
          <a:xfrm>
            <a:off x="7313724" y="463100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9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7" name="Group 106"/>
          <p:cNvGrpSpPr>
            <a:grpSpLocks noChangeAspect="1"/>
          </p:cNvGrpSpPr>
          <p:nvPr/>
        </p:nvGrpSpPr>
        <p:grpSpPr>
          <a:xfrm>
            <a:off x="7357456" y="3490929"/>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10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228386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750"/>
                            </p:stCondLst>
                            <p:childTnLst>
                              <p:par>
                                <p:cTn id="20" presetID="22" presetClass="entr" presetSubtype="4"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wipe(down)">
                                      <p:cBhvr>
                                        <p:cTn id="22" dur="500"/>
                                        <p:tgtEl>
                                          <p:spTgt spid="46"/>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4103"/>
                                        </p:tgtEl>
                                        <p:attrNameLst>
                                          <p:attrName>style.visibility</p:attrName>
                                        </p:attrNameLst>
                                      </p:cBhvr>
                                      <p:to>
                                        <p:strVal val="visible"/>
                                      </p:to>
                                    </p:set>
                                    <p:animEffect transition="in" filter="wipe(down)">
                                      <p:cBhvr>
                                        <p:cTn id="25" dur="500"/>
                                        <p:tgtEl>
                                          <p:spTgt spid="4103"/>
                                        </p:tgtEl>
                                      </p:cBhvr>
                                    </p:animEffect>
                                  </p:childTnLst>
                                </p:cTn>
                              </p:par>
                            </p:childTnLst>
                          </p:cTn>
                        </p:par>
                        <p:par>
                          <p:cTn id="26" fill="hold">
                            <p:stCondLst>
                              <p:cond delay="2250"/>
                            </p:stCondLst>
                            <p:childTnLst>
                              <p:par>
                                <p:cTn id="27" presetID="53" presetClass="entr" presetSubtype="528" fill="hold" grpId="0" nodeType="afterEffect">
                                  <p:stCondLst>
                                    <p:cond delay="0"/>
                                  </p:stCondLst>
                                  <p:childTnLst>
                                    <p:set>
                                      <p:cBhvr>
                                        <p:cTn id="28" dur="1" fill="hold">
                                          <p:stCondLst>
                                            <p:cond delay="0"/>
                                          </p:stCondLst>
                                        </p:cTn>
                                        <p:tgtEl>
                                          <p:spTgt spid="92"/>
                                        </p:tgtEl>
                                        <p:attrNameLst>
                                          <p:attrName>style.visibility</p:attrName>
                                        </p:attrNameLst>
                                      </p:cBhvr>
                                      <p:to>
                                        <p:strVal val="visible"/>
                                      </p:to>
                                    </p:set>
                                    <p:anim calcmode="lin" valueType="num">
                                      <p:cBhvr>
                                        <p:cTn id="29" dur="500" fill="hold"/>
                                        <p:tgtEl>
                                          <p:spTgt spid="92"/>
                                        </p:tgtEl>
                                        <p:attrNameLst>
                                          <p:attrName>ppt_w</p:attrName>
                                        </p:attrNameLst>
                                      </p:cBhvr>
                                      <p:tavLst>
                                        <p:tav tm="0">
                                          <p:val>
                                            <p:fltVal val="0"/>
                                          </p:val>
                                        </p:tav>
                                        <p:tav tm="100000">
                                          <p:val>
                                            <p:strVal val="#ppt_w"/>
                                          </p:val>
                                        </p:tav>
                                      </p:tavLst>
                                    </p:anim>
                                    <p:anim calcmode="lin" valueType="num">
                                      <p:cBhvr>
                                        <p:cTn id="30" dur="500" fill="hold"/>
                                        <p:tgtEl>
                                          <p:spTgt spid="92"/>
                                        </p:tgtEl>
                                        <p:attrNameLst>
                                          <p:attrName>ppt_h</p:attrName>
                                        </p:attrNameLst>
                                      </p:cBhvr>
                                      <p:tavLst>
                                        <p:tav tm="0">
                                          <p:val>
                                            <p:fltVal val="0"/>
                                          </p:val>
                                        </p:tav>
                                        <p:tav tm="100000">
                                          <p:val>
                                            <p:strVal val="#ppt_h"/>
                                          </p:val>
                                        </p:tav>
                                      </p:tavLst>
                                    </p:anim>
                                    <p:animEffect transition="in" filter="fade">
                                      <p:cBhvr>
                                        <p:cTn id="31" dur="500"/>
                                        <p:tgtEl>
                                          <p:spTgt spid="92"/>
                                        </p:tgtEl>
                                      </p:cBhvr>
                                    </p:animEffect>
                                    <p:anim calcmode="lin" valueType="num">
                                      <p:cBhvr>
                                        <p:cTn id="32" dur="500" fill="hold"/>
                                        <p:tgtEl>
                                          <p:spTgt spid="92"/>
                                        </p:tgtEl>
                                        <p:attrNameLst>
                                          <p:attrName>ppt_x</p:attrName>
                                        </p:attrNameLst>
                                      </p:cBhvr>
                                      <p:tavLst>
                                        <p:tav tm="0">
                                          <p:val>
                                            <p:fltVal val="0.5"/>
                                          </p:val>
                                        </p:tav>
                                        <p:tav tm="100000">
                                          <p:val>
                                            <p:strVal val="#ppt_x"/>
                                          </p:val>
                                        </p:tav>
                                      </p:tavLst>
                                    </p:anim>
                                    <p:anim calcmode="lin" valueType="num">
                                      <p:cBhvr>
                                        <p:cTn id="33" dur="500" fill="hold"/>
                                        <p:tgtEl>
                                          <p:spTgt spid="92"/>
                                        </p:tgtEl>
                                        <p:attrNameLst>
                                          <p:attrName>ppt_y</p:attrName>
                                        </p:attrNameLst>
                                      </p:cBhvr>
                                      <p:tavLst>
                                        <p:tav tm="0">
                                          <p:val>
                                            <p:fltVal val="0.5"/>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96"/>
                                        </p:tgtEl>
                                        <p:attrNameLst>
                                          <p:attrName>style.visibility</p:attrName>
                                        </p:attrNameLst>
                                      </p:cBhvr>
                                      <p:to>
                                        <p:strVal val="visible"/>
                                      </p:to>
                                    </p:set>
                                    <p:anim calcmode="lin" valueType="num">
                                      <p:cBhvr>
                                        <p:cTn id="37" dur="500" fill="hold"/>
                                        <p:tgtEl>
                                          <p:spTgt spid="96"/>
                                        </p:tgtEl>
                                        <p:attrNameLst>
                                          <p:attrName>ppt_w</p:attrName>
                                        </p:attrNameLst>
                                      </p:cBhvr>
                                      <p:tavLst>
                                        <p:tav tm="0">
                                          <p:val>
                                            <p:fltVal val="0"/>
                                          </p:val>
                                        </p:tav>
                                        <p:tav tm="100000">
                                          <p:val>
                                            <p:strVal val="#ppt_w"/>
                                          </p:val>
                                        </p:tav>
                                      </p:tavLst>
                                    </p:anim>
                                    <p:anim calcmode="lin" valueType="num">
                                      <p:cBhvr>
                                        <p:cTn id="38" dur="500" fill="hold"/>
                                        <p:tgtEl>
                                          <p:spTgt spid="96"/>
                                        </p:tgtEl>
                                        <p:attrNameLst>
                                          <p:attrName>ppt_h</p:attrName>
                                        </p:attrNameLst>
                                      </p:cBhvr>
                                      <p:tavLst>
                                        <p:tav tm="0">
                                          <p:val>
                                            <p:fltVal val="0"/>
                                          </p:val>
                                        </p:tav>
                                        <p:tav tm="100000">
                                          <p:val>
                                            <p:strVal val="#ppt_h"/>
                                          </p:val>
                                        </p:tav>
                                      </p:tavLst>
                                    </p:anim>
                                    <p:animEffect transition="in" filter="fade">
                                      <p:cBhvr>
                                        <p:cTn id="39" dur="500"/>
                                        <p:tgtEl>
                                          <p:spTgt spid="96"/>
                                        </p:tgtEl>
                                      </p:cBhvr>
                                    </p:animEffect>
                                    <p:anim calcmode="lin" valueType="num">
                                      <p:cBhvr>
                                        <p:cTn id="40" dur="500" fill="hold"/>
                                        <p:tgtEl>
                                          <p:spTgt spid="96"/>
                                        </p:tgtEl>
                                        <p:attrNameLst>
                                          <p:attrName>ppt_x</p:attrName>
                                        </p:attrNameLst>
                                      </p:cBhvr>
                                      <p:tavLst>
                                        <p:tav tm="0">
                                          <p:val>
                                            <p:fltVal val="0.5"/>
                                          </p:val>
                                        </p:tav>
                                        <p:tav tm="100000">
                                          <p:val>
                                            <p:strVal val="#ppt_x"/>
                                          </p:val>
                                        </p:tav>
                                      </p:tavLst>
                                    </p:anim>
                                    <p:anim calcmode="lin" valueType="num">
                                      <p:cBhvr>
                                        <p:cTn id="41" dur="500" fill="hold"/>
                                        <p:tgtEl>
                                          <p:spTgt spid="96"/>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wipe(left)">
                                      <p:cBhvr>
                                        <p:cTn id="45" dur="500"/>
                                        <p:tgtEl>
                                          <p:spTgt spid="79"/>
                                        </p:tgtEl>
                                      </p:cBhvr>
                                    </p:animEffect>
                                  </p:childTnLst>
                                </p:cTn>
                              </p:par>
                            </p:childTnLst>
                          </p:cTn>
                        </p:par>
                        <p:par>
                          <p:cTn id="46" fill="hold">
                            <p:stCondLst>
                              <p:cond delay="3750"/>
                            </p:stCondLst>
                            <p:childTnLst>
                              <p:par>
                                <p:cTn id="47" presetID="22" presetClass="entr" presetSubtype="8" fill="hold" grpId="0" nodeType="afterEffect">
                                  <p:stCondLst>
                                    <p:cond delay="0"/>
                                  </p:stCondLst>
                                  <p:childTnLst>
                                    <p:set>
                                      <p:cBhvr>
                                        <p:cTn id="48" dur="1" fill="hold">
                                          <p:stCondLst>
                                            <p:cond delay="0"/>
                                          </p:stCondLst>
                                        </p:cTn>
                                        <p:tgtEl>
                                          <p:spTgt spid="4101"/>
                                        </p:tgtEl>
                                        <p:attrNameLst>
                                          <p:attrName>style.visibility</p:attrName>
                                        </p:attrNameLst>
                                      </p:cBhvr>
                                      <p:to>
                                        <p:strVal val="visible"/>
                                      </p:to>
                                    </p:set>
                                    <p:animEffect transition="in" filter="wipe(left)">
                                      <p:cBhvr>
                                        <p:cTn id="49" dur="500"/>
                                        <p:tgtEl>
                                          <p:spTgt spid="4101"/>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wipe(left)">
                                      <p:cBhvr>
                                        <p:cTn id="52" dur="500"/>
                                        <p:tgtEl>
                                          <p:spTgt spid="47"/>
                                        </p:tgtEl>
                                      </p:cBhvr>
                                    </p:animEffect>
                                  </p:childTnLst>
                                </p:cTn>
                              </p:par>
                            </p:childTnLst>
                          </p:cTn>
                        </p:par>
                        <p:par>
                          <p:cTn id="53" fill="hold">
                            <p:stCondLst>
                              <p:cond delay="4250"/>
                            </p:stCondLst>
                            <p:childTnLst>
                              <p:par>
                                <p:cTn id="54" presetID="53" presetClass="entr" presetSubtype="528" fill="hold" grpId="0" nodeType="afterEffect">
                                  <p:stCondLst>
                                    <p:cond delay="0"/>
                                  </p:stCondLst>
                                  <p:childTnLst>
                                    <p:set>
                                      <p:cBhvr>
                                        <p:cTn id="55" dur="1" fill="hold">
                                          <p:stCondLst>
                                            <p:cond delay="0"/>
                                          </p:stCondLst>
                                        </p:cTn>
                                        <p:tgtEl>
                                          <p:spTgt spid="93"/>
                                        </p:tgtEl>
                                        <p:attrNameLst>
                                          <p:attrName>style.visibility</p:attrName>
                                        </p:attrNameLst>
                                      </p:cBhvr>
                                      <p:to>
                                        <p:strVal val="visible"/>
                                      </p:to>
                                    </p:set>
                                    <p:anim calcmode="lin" valueType="num">
                                      <p:cBhvr>
                                        <p:cTn id="56" dur="500" fill="hold"/>
                                        <p:tgtEl>
                                          <p:spTgt spid="93"/>
                                        </p:tgtEl>
                                        <p:attrNameLst>
                                          <p:attrName>ppt_w</p:attrName>
                                        </p:attrNameLst>
                                      </p:cBhvr>
                                      <p:tavLst>
                                        <p:tav tm="0">
                                          <p:val>
                                            <p:fltVal val="0"/>
                                          </p:val>
                                        </p:tav>
                                        <p:tav tm="100000">
                                          <p:val>
                                            <p:strVal val="#ppt_w"/>
                                          </p:val>
                                        </p:tav>
                                      </p:tavLst>
                                    </p:anim>
                                    <p:anim calcmode="lin" valueType="num">
                                      <p:cBhvr>
                                        <p:cTn id="57" dur="500" fill="hold"/>
                                        <p:tgtEl>
                                          <p:spTgt spid="93"/>
                                        </p:tgtEl>
                                        <p:attrNameLst>
                                          <p:attrName>ppt_h</p:attrName>
                                        </p:attrNameLst>
                                      </p:cBhvr>
                                      <p:tavLst>
                                        <p:tav tm="0">
                                          <p:val>
                                            <p:fltVal val="0"/>
                                          </p:val>
                                        </p:tav>
                                        <p:tav tm="100000">
                                          <p:val>
                                            <p:strVal val="#ppt_h"/>
                                          </p:val>
                                        </p:tav>
                                      </p:tavLst>
                                    </p:anim>
                                    <p:animEffect transition="in" filter="fade">
                                      <p:cBhvr>
                                        <p:cTn id="58" dur="500"/>
                                        <p:tgtEl>
                                          <p:spTgt spid="93"/>
                                        </p:tgtEl>
                                      </p:cBhvr>
                                    </p:animEffect>
                                    <p:anim calcmode="lin" valueType="num">
                                      <p:cBhvr>
                                        <p:cTn id="59" dur="500" fill="hold"/>
                                        <p:tgtEl>
                                          <p:spTgt spid="93"/>
                                        </p:tgtEl>
                                        <p:attrNameLst>
                                          <p:attrName>ppt_x</p:attrName>
                                        </p:attrNameLst>
                                      </p:cBhvr>
                                      <p:tavLst>
                                        <p:tav tm="0">
                                          <p:val>
                                            <p:fltVal val="0.5"/>
                                          </p:val>
                                        </p:tav>
                                        <p:tav tm="100000">
                                          <p:val>
                                            <p:strVal val="#ppt_x"/>
                                          </p:val>
                                        </p:tav>
                                      </p:tavLst>
                                    </p:anim>
                                    <p:anim calcmode="lin" valueType="num">
                                      <p:cBhvr>
                                        <p:cTn id="60" dur="500" fill="hold"/>
                                        <p:tgtEl>
                                          <p:spTgt spid="93"/>
                                        </p:tgtEl>
                                        <p:attrNameLst>
                                          <p:attrName>ppt_y</p:attrName>
                                        </p:attrNameLst>
                                      </p:cBhvr>
                                      <p:tavLst>
                                        <p:tav tm="0">
                                          <p:val>
                                            <p:fltVal val="0.5"/>
                                          </p:val>
                                        </p:tav>
                                        <p:tav tm="100000">
                                          <p:val>
                                            <p:strVal val="#ppt_y"/>
                                          </p:val>
                                        </p:tav>
                                      </p:tavLst>
                                    </p:anim>
                                  </p:childTnLst>
                                </p:cTn>
                              </p:par>
                              <p:par>
                                <p:cTn id="61" presetID="53" presetClass="entr" presetSubtype="528" fill="hold" nodeType="withEffect">
                                  <p:stCondLst>
                                    <p:cond delay="0"/>
                                  </p:stCondLst>
                                  <p:childTnLst>
                                    <p:set>
                                      <p:cBhvr>
                                        <p:cTn id="62" dur="1" fill="hold">
                                          <p:stCondLst>
                                            <p:cond delay="0"/>
                                          </p:stCondLst>
                                        </p:cTn>
                                        <p:tgtEl>
                                          <p:spTgt spid="107"/>
                                        </p:tgtEl>
                                        <p:attrNameLst>
                                          <p:attrName>style.visibility</p:attrName>
                                        </p:attrNameLst>
                                      </p:cBhvr>
                                      <p:to>
                                        <p:strVal val="visible"/>
                                      </p:to>
                                    </p:set>
                                    <p:anim calcmode="lin" valueType="num">
                                      <p:cBhvr>
                                        <p:cTn id="63" dur="500" fill="hold"/>
                                        <p:tgtEl>
                                          <p:spTgt spid="107"/>
                                        </p:tgtEl>
                                        <p:attrNameLst>
                                          <p:attrName>ppt_w</p:attrName>
                                        </p:attrNameLst>
                                      </p:cBhvr>
                                      <p:tavLst>
                                        <p:tav tm="0">
                                          <p:val>
                                            <p:fltVal val="0"/>
                                          </p:val>
                                        </p:tav>
                                        <p:tav tm="100000">
                                          <p:val>
                                            <p:strVal val="#ppt_w"/>
                                          </p:val>
                                        </p:tav>
                                      </p:tavLst>
                                    </p:anim>
                                    <p:anim calcmode="lin" valueType="num">
                                      <p:cBhvr>
                                        <p:cTn id="64" dur="500" fill="hold"/>
                                        <p:tgtEl>
                                          <p:spTgt spid="107"/>
                                        </p:tgtEl>
                                        <p:attrNameLst>
                                          <p:attrName>ppt_h</p:attrName>
                                        </p:attrNameLst>
                                      </p:cBhvr>
                                      <p:tavLst>
                                        <p:tav tm="0">
                                          <p:val>
                                            <p:fltVal val="0"/>
                                          </p:val>
                                        </p:tav>
                                        <p:tav tm="100000">
                                          <p:val>
                                            <p:strVal val="#ppt_h"/>
                                          </p:val>
                                        </p:tav>
                                      </p:tavLst>
                                    </p:anim>
                                    <p:animEffect transition="in" filter="fade">
                                      <p:cBhvr>
                                        <p:cTn id="65" dur="500"/>
                                        <p:tgtEl>
                                          <p:spTgt spid="107"/>
                                        </p:tgtEl>
                                      </p:cBhvr>
                                    </p:animEffect>
                                    <p:anim calcmode="lin" valueType="num">
                                      <p:cBhvr>
                                        <p:cTn id="66" dur="500" fill="hold"/>
                                        <p:tgtEl>
                                          <p:spTgt spid="107"/>
                                        </p:tgtEl>
                                        <p:attrNameLst>
                                          <p:attrName>ppt_x</p:attrName>
                                        </p:attrNameLst>
                                      </p:cBhvr>
                                      <p:tavLst>
                                        <p:tav tm="0">
                                          <p:val>
                                            <p:fltVal val="0.5"/>
                                          </p:val>
                                        </p:tav>
                                        <p:tav tm="100000">
                                          <p:val>
                                            <p:strVal val="#ppt_x"/>
                                          </p:val>
                                        </p:tav>
                                      </p:tavLst>
                                    </p:anim>
                                    <p:anim calcmode="lin" valueType="num">
                                      <p:cBhvr>
                                        <p:cTn id="67" dur="500" fill="hold"/>
                                        <p:tgtEl>
                                          <p:spTgt spid="107"/>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22" presetClass="entr" presetSubtype="8" fill="hold" grpId="0" nodeType="afterEffect">
                                  <p:stCondLst>
                                    <p:cond delay="0"/>
                                  </p:stCondLst>
                                  <p:childTnLst>
                                    <p:set>
                                      <p:cBhvr>
                                        <p:cTn id="70" dur="1" fill="hold">
                                          <p:stCondLst>
                                            <p:cond delay="0"/>
                                          </p:stCondLst>
                                        </p:cTn>
                                        <p:tgtEl>
                                          <p:spTgt spid="80"/>
                                        </p:tgtEl>
                                        <p:attrNameLst>
                                          <p:attrName>style.visibility</p:attrName>
                                        </p:attrNameLst>
                                      </p:cBhvr>
                                      <p:to>
                                        <p:strVal val="visible"/>
                                      </p:to>
                                    </p:set>
                                    <p:animEffect transition="in" filter="wipe(left)">
                                      <p:cBhvr>
                                        <p:cTn id="71" dur="500"/>
                                        <p:tgtEl>
                                          <p:spTgt spid="80"/>
                                        </p:tgtEl>
                                      </p:cBhvr>
                                    </p:animEffect>
                                  </p:childTnLst>
                                </p:cTn>
                              </p:par>
                            </p:childTnLst>
                          </p:cTn>
                        </p:par>
                        <p:par>
                          <p:cTn id="72" fill="hold">
                            <p:stCondLst>
                              <p:cond delay="5250"/>
                            </p:stCondLst>
                            <p:childTnLst>
                              <p:par>
                                <p:cTn id="73" presetID="22" presetClass="entr" presetSubtype="1" fill="hold" grpId="0" nodeType="afterEffect">
                                  <p:stCondLst>
                                    <p:cond delay="0"/>
                                  </p:stCondLst>
                                  <p:childTnLst>
                                    <p:set>
                                      <p:cBhvr>
                                        <p:cTn id="74" dur="1" fill="hold">
                                          <p:stCondLst>
                                            <p:cond delay="0"/>
                                          </p:stCondLst>
                                        </p:cTn>
                                        <p:tgtEl>
                                          <p:spTgt spid="4104"/>
                                        </p:tgtEl>
                                        <p:attrNameLst>
                                          <p:attrName>style.visibility</p:attrName>
                                        </p:attrNameLst>
                                      </p:cBhvr>
                                      <p:to>
                                        <p:strVal val="visible"/>
                                      </p:to>
                                    </p:set>
                                    <p:animEffect transition="in" filter="wipe(up)">
                                      <p:cBhvr>
                                        <p:cTn id="75" dur="500"/>
                                        <p:tgtEl>
                                          <p:spTgt spid="4104"/>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750"/>
                            </p:stCondLst>
                            <p:childTnLst>
                              <p:par>
                                <p:cTn id="80" presetID="53" presetClass="entr" presetSubtype="528" fill="hold" grpId="0" nodeType="afterEffect">
                                  <p:stCondLst>
                                    <p:cond delay="0"/>
                                  </p:stCondLst>
                                  <p:childTnLst>
                                    <p:set>
                                      <p:cBhvr>
                                        <p:cTn id="81" dur="1" fill="hold">
                                          <p:stCondLst>
                                            <p:cond delay="0"/>
                                          </p:stCondLst>
                                        </p:cTn>
                                        <p:tgtEl>
                                          <p:spTgt spid="94"/>
                                        </p:tgtEl>
                                        <p:attrNameLst>
                                          <p:attrName>style.visibility</p:attrName>
                                        </p:attrNameLst>
                                      </p:cBhvr>
                                      <p:to>
                                        <p:strVal val="visible"/>
                                      </p:to>
                                    </p:set>
                                    <p:anim calcmode="lin" valueType="num">
                                      <p:cBhvr>
                                        <p:cTn id="82" dur="500" fill="hold"/>
                                        <p:tgtEl>
                                          <p:spTgt spid="94"/>
                                        </p:tgtEl>
                                        <p:attrNameLst>
                                          <p:attrName>ppt_w</p:attrName>
                                        </p:attrNameLst>
                                      </p:cBhvr>
                                      <p:tavLst>
                                        <p:tav tm="0">
                                          <p:val>
                                            <p:fltVal val="0"/>
                                          </p:val>
                                        </p:tav>
                                        <p:tav tm="100000">
                                          <p:val>
                                            <p:strVal val="#ppt_w"/>
                                          </p:val>
                                        </p:tav>
                                      </p:tavLst>
                                    </p:anim>
                                    <p:anim calcmode="lin" valueType="num">
                                      <p:cBhvr>
                                        <p:cTn id="83" dur="500" fill="hold"/>
                                        <p:tgtEl>
                                          <p:spTgt spid="94"/>
                                        </p:tgtEl>
                                        <p:attrNameLst>
                                          <p:attrName>ppt_h</p:attrName>
                                        </p:attrNameLst>
                                      </p:cBhvr>
                                      <p:tavLst>
                                        <p:tav tm="0">
                                          <p:val>
                                            <p:fltVal val="0"/>
                                          </p:val>
                                        </p:tav>
                                        <p:tav tm="100000">
                                          <p:val>
                                            <p:strVal val="#ppt_h"/>
                                          </p:val>
                                        </p:tav>
                                      </p:tavLst>
                                    </p:anim>
                                    <p:animEffect transition="in" filter="fade">
                                      <p:cBhvr>
                                        <p:cTn id="84" dur="500"/>
                                        <p:tgtEl>
                                          <p:spTgt spid="94"/>
                                        </p:tgtEl>
                                      </p:cBhvr>
                                    </p:animEffect>
                                    <p:anim calcmode="lin" valueType="num">
                                      <p:cBhvr>
                                        <p:cTn id="85" dur="500" fill="hold"/>
                                        <p:tgtEl>
                                          <p:spTgt spid="94"/>
                                        </p:tgtEl>
                                        <p:attrNameLst>
                                          <p:attrName>ppt_x</p:attrName>
                                        </p:attrNameLst>
                                      </p:cBhvr>
                                      <p:tavLst>
                                        <p:tav tm="0">
                                          <p:val>
                                            <p:fltVal val="0.5"/>
                                          </p:val>
                                        </p:tav>
                                        <p:tav tm="100000">
                                          <p:val>
                                            <p:strVal val="#ppt_x"/>
                                          </p:val>
                                        </p:tav>
                                      </p:tavLst>
                                    </p:anim>
                                    <p:anim calcmode="lin" valueType="num">
                                      <p:cBhvr>
                                        <p:cTn id="86" dur="500" fill="hold"/>
                                        <p:tgtEl>
                                          <p:spTgt spid="94"/>
                                        </p:tgtEl>
                                        <p:attrNameLst>
                                          <p:attrName>ppt_y</p:attrName>
                                        </p:attrNameLst>
                                      </p:cBhvr>
                                      <p:tavLst>
                                        <p:tav tm="0">
                                          <p:val>
                                            <p:fltVal val="0.5"/>
                                          </p:val>
                                        </p:tav>
                                        <p:tav tm="100000">
                                          <p:val>
                                            <p:strVal val="#ppt_y"/>
                                          </p:val>
                                        </p:tav>
                                      </p:tavLst>
                                    </p:anim>
                                  </p:childTnLst>
                                </p:cTn>
                              </p:par>
                            </p:childTnLst>
                          </p:cTn>
                        </p:par>
                        <p:par>
                          <p:cTn id="87" fill="hold">
                            <p:stCondLst>
                              <p:cond delay="6250"/>
                            </p:stCondLst>
                            <p:childTnLst>
                              <p:par>
                                <p:cTn id="88" presetID="53" presetClass="entr" presetSubtype="528" fill="hold" nodeType="afterEffect">
                                  <p:stCondLst>
                                    <p:cond delay="0"/>
                                  </p:stCondLst>
                                  <p:childTnLst>
                                    <p:set>
                                      <p:cBhvr>
                                        <p:cTn id="89" dur="1" fill="hold">
                                          <p:stCondLst>
                                            <p:cond delay="0"/>
                                          </p:stCondLst>
                                        </p:cTn>
                                        <p:tgtEl>
                                          <p:spTgt spid="98"/>
                                        </p:tgtEl>
                                        <p:attrNameLst>
                                          <p:attrName>style.visibility</p:attrName>
                                        </p:attrNameLst>
                                      </p:cBhvr>
                                      <p:to>
                                        <p:strVal val="visible"/>
                                      </p:to>
                                    </p:set>
                                    <p:anim calcmode="lin" valueType="num">
                                      <p:cBhvr>
                                        <p:cTn id="90" dur="500" fill="hold"/>
                                        <p:tgtEl>
                                          <p:spTgt spid="98"/>
                                        </p:tgtEl>
                                        <p:attrNameLst>
                                          <p:attrName>ppt_w</p:attrName>
                                        </p:attrNameLst>
                                      </p:cBhvr>
                                      <p:tavLst>
                                        <p:tav tm="0">
                                          <p:val>
                                            <p:fltVal val="0"/>
                                          </p:val>
                                        </p:tav>
                                        <p:tav tm="100000">
                                          <p:val>
                                            <p:strVal val="#ppt_w"/>
                                          </p:val>
                                        </p:tav>
                                      </p:tavLst>
                                    </p:anim>
                                    <p:anim calcmode="lin" valueType="num">
                                      <p:cBhvr>
                                        <p:cTn id="91" dur="500" fill="hold"/>
                                        <p:tgtEl>
                                          <p:spTgt spid="98"/>
                                        </p:tgtEl>
                                        <p:attrNameLst>
                                          <p:attrName>ppt_h</p:attrName>
                                        </p:attrNameLst>
                                      </p:cBhvr>
                                      <p:tavLst>
                                        <p:tav tm="0">
                                          <p:val>
                                            <p:fltVal val="0"/>
                                          </p:val>
                                        </p:tav>
                                        <p:tav tm="100000">
                                          <p:val>
                                            <p:strVal val="#ppt_h"/>
                                          </p:val>
                                        </p:tav>
                                      </p:tavLst>
                                    </p:anim>
                                    <p:animEffect transition="in" filter="fade">
                                      <p:cBhvr>
                                        <p:cTn id="92" dur="500"/>
                                        <p:tgtEl>
                                          <p:spTgt spid="98"/>
                                        </p:tgtEl>
                                      </p:cBhvr>
                                    </p:animEffect>
                                    <p:anim calcmode="lin" valueType="num">
                                      <p:cBhvr>
                                        <p:cTn id="93" dur="500" fill="hold"/>
                                        <p:tgtEl>
                                          <p:spTgt spid="98"/>
                                        </p:tgtEl>
                                        <p:attrNameLst>
                                          <p:attrName>ppt_x</p:attrName>
                                        </p:attrNameLst>
                                      </p:cBhvr>
                                      <p:tavLst>
                                        <p:tav tm="0">
                                          <p:val>
                                            <p:fltVal val="0.5"/>
                                          </p:val>
                                        </p:tav>
                                        <p:tav tm="100000">
                                          <p:val>
                                            <p:strVal val="#ppt_x"/>
                                          </p:val>
                                        </p:tav>
                                      </p:tavLst>
                                    </p:anim>
                                    <p:anim calcmode="lin" valueType="num">
                                      <p:cBhvr>
                                        <p:cTn id="94" dur="500" fill="hold"/>
                                        <p:tgtEl>
                                          <p:spTgt spid="98"/>
                                        </p:tgtEl>
                                        <p:attrNameLst>
                                          <p:attrName>ppt_y</p:attrName>
                                        </p:attrNameLst>
                                      </p:cBhvr>
                                      <p:tavLst>
                                        <p:tav tm="0">
                                          <p:val>
                                            <p:fltVal val="0.5"/>
                                          </p:val>
                                        </p:tav>
                                        <p:tav tm="100000">
                                          <p:val>
                                            <p:strVal val="#ppt_y"/>
                                          </p:val>
                                        </p:tav>
                                      </p:tavLst>
                                    </p:anim>
                                  </p:childTnLst>
                                </p:cTn>
                              </p:par>
                            </p:childTnLst>
                          </p:cTn>
                        </p:par>
                        <p:par>
                          <p:cTn id="95" fill="hold">
                            <p:stCondLst>
                              <p:cond delay="6750"/>
                            </p:stCondLst>
                            <p:childTnLst>
                              <p:par>
                                <p:cTn id="96" presetID="22" presetClass="entr" presetSubtype="8" fill="hold" grpId="0" nodeType="afterEffect">
                                  <p:stCondLst>
                                    <p:cond delay="0"/>
                                  </p:stCondLst>
                                  <p:childTnLst>
                                    <p:set>
                                      <p:cBhvr>
                                        <p:cTn id="97" dur="1" fill="hold">
                                          <p:stCondLst>
                                            <p:cond delay="0"/>
                                          </p:stCondLst>
                                        </p:cTn>
                                        <p:tgtEl>
                                          <p:spTgt spid="81"/>
                                        </p:tgtEl>
                                        <p:attrNameLst>
                                          <p:attrName>style.visibility</p:attrName>
                                        </p:attrNameLst>
                                      </p:cBhvr>
                                      <p:to>
                                        <p:strVal val="visible"/>
                                      </p:to>
                                    </p:set>
                                    <p:animEffect transition="in" filter="wipe(left)">
                                      <p:cBhvr>
                                        <p:cTn id="98" dur="500"/>
                                        <p:tgtEl>
                                          <p:spTgt spid="81"/>
                                        </p:tgtEl>
                                      </p:cBhvr>
                                    </p:animEffect>
                                  </p:childTnLst>
                                </p:cTn>
                              </p:par>
                            </p:childTnLst>
                          </p:cTn>
                        </p:par>
                        <p:par>
                          <p:cTn id="99" fill="hold">
                            <p:stCondLst>
                              <p:cond delay="7250"/>
                            </p:stCondLst>
                            <p:childTnLst>
                              <p:par>
                                <p:cTn id="100" presetID="22" presetClass="entr" presetSubtype="2" fill="hold" grpId="0" nodeType="afterEffect">
                                  <p:stCondLst>
                                    <p:cond delay="0"/>
                                  </p:stCondLst>
                                  <p:childTnLst>
                                    <p:set>
                                      <p:cBhvr>
                                        <p:cTn id="101" dur="1" fill="hold">
                                          <p:stCondLst>
                                            <p:cond delay="0"/>
                                          </p:stCondLst>
                                        </p:cTn>
                                        <p:tgtEl>
                                          <p:spTgt spid="4102"/>
                                        </p:tgtEl>
                                        <p:attrNameLst>
                                          <p:attrName>style.visibility</p:attrName>
                                        </p:attrNameLst>
                                      </p:cBhvr>
                                      <p:to>
                                        <p:strVal val="visible"/>
                                      </p:to>
                                    </p:set>
                                    <p:animEffect transition="in" filter="wipe(right)">
                                      <p:cBhvr>
                                        <p:cTn id="102" dur="500"/>
                                        <p:tgtEl>
                                          <p:spTgt spid="4102"/>
                                        </p:tgtEl>
                                      </p:cBhvr>
                                    </p:animEffect>
                                  </p:childTnLst>
                                </p:cTn>
                              </p:par>
                              <p:par>
                                <p:cTn id="103" presetID="22" presetClass="entr" presetSubtype="2" fill="hold" grpId="0" nodeType="with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wipe(right)">
                                      <p:cBhvr>
                                        <p:cTn id="105" dur="500"/>
                                        <p:tgtEl>
                                          <p:spTgt spid="49"/>
                                        </p:tgtEl>
                                      </p:cBhvr>
                                    </p:animEffect>
                                  </p:childTnLst>
                                </p:cTn>
                              </p:par>
                            </p:childTnLst>
                          </p:cTn>
                        </p:par>
                        <p:par>
                          <p:cTn id="106" fill="hold">
                            <p:stCondLst>
                              <p:cond delay="7750"/>
                            </p:stCondLst>
                            <p:childTnLst>
                              <p:par>
                                <p:cTn id="107" presetID="53" presetClass="entr" presetSubtype="528"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anim calcmode="lin" valueType="num">
                                      <p:cBhvr>
                                        <p:cTn id="112" dur="500" fill="hold"/>
                                        <p:tgtEl>
                                          <p:spTgt spid="95"/>
                                        </p:tgtEl>
                                        <p:attrNameLst>
                                          <p:attrName>ppt_x</p:attrName>
                                        </p:attrNameLst>
                                      </p:cBhvr>
                                      <p:tavLst>
                                        <p:tav tm="0">
                                          <p:val>
                                            <p:fltVal val="0.5"/>
                                          </p:val>
                                        </p:tav>
                                        <p:tav tm="100000">
                                          <p:val>
                                            <p:strVal val="#ppt_x"/>
                                          </p:val>
                                        </p:tav>
                                      </p:tavLst>
                                    </p:anim>
                                    <p:anim calcmode="lin" valueType="num">
                                      <p:cBhvr>
                                        <p:cTn id="113" dur="500" fill="hold"/>
                                        <p:tgtEl>
                                          <p:spTgt spid="95"/>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97"/>
                                        </p:tgtEl>
                                        <p:attrNameLst>
                                          <p:attrName>style.visibility</p:attrName>
                                        </p:attrNameLst>
                                      </p:cBhvr>
                                      <p:to>
                                        <p:strVal val="visible"/>
                                      </p:to>
                                    </p:set>
                                    <p:anim calcmode="lin" valueType="num">
                                      <p:cBhvr>
                                        <p:cTn id="116" dur="500" fill="hold"/>
                                        <p:tgtEl>
                                          <p:spTgt spid="97"/>
                                        </p:tgtEl>
                                        <p:attrNameLst>
                                          <p:attrName>ppt_w</p:attrName>
                                        </p:attrNameLst>
                                      </p:cBhvr>
                                      <p:tavLst>
                                        <p:tav tm="0">
                                          <p:val>
                                            <p:fltVal val="0"/>
                                          </p:val>
                                        </p:tav>
                                        <p:tav tm="100000">
                                          <p:val>
                                            <p:strVal val="#ppt_w"/>
                                          </p:val>
                                        </p:tav>
                                      </p:tavLst>
                                    </p:anim>
                                    <p:anim calcmode="lin" valueType="num">
                                      <p:cBhvr>
                                        <p:cTn id="117" dur="500" fill="hold"/>
                                        <p:tgtEl>
                                          <p:spTgt spid="97"/>
                                        </p:tgtEl>
                                        <p:attrNameLst>
                                          <p:attrName>ppt_h</p:attrName>
                                        </p:attrNameLst>
                                      </p:cBhvr>
                                      <p:tavLst>
                                        <p:tav tm="0">
                                          <p:val>
                                            <p:fltVal val="0"/>
                                          </p:val>
                                        </p:tav>
                                        <p:tav tm="100000">
                                          <p:val>
                                            <p:strVal val="#ppt_h"/>
                                          </p:val>
                                        </p:tav>
                                      </p:tavLst>
                                    </p:anim>
                                    <p:animEffect transition="in" filter="fade">
                                      <p:cBhvr>
                                        <p:cTn id="118" dur="500"/>
                                        <p:tgtEl>
                                          <p:spTgt spid="97"/>
                                        </p:tgtEl>
                                      </p:cBhvr>
                                    </p:animEffect>
                                    <p:anim calcmode="lin" valueType="num">
                                      <p:cBhvr>
                                        <p:cTn id="119" dur="500" fill="hold"/>
                                        <p:tgtEl>
                                          <p:spTgt spid="97"/>
                                        </p:tgtEl>
                                        <p:attrNameLst>
                                          <p:attrName>ppt_x</p:attrName>
                                        </p:attrNameLst>
                                      </p:cBhvr>
                                      <p:tavLst>
                                        <p:tav tm="0">
                                          <p:val>
                                            <p:fltVal val="0.5"/>
                                          </p:val>
                                        </p:tav>
                                        <p:tav tm="100000">
                                          <p:val>
                                            <p:strVal val="#ppt_x"/>
                                          </p:val>
                                        </p:tav>
                                      </p:tavLst>
                                    </p:anim>
                                    <p:anim calcmode="lin" valueType="num">
                                      <p:cBhvr>
                                        <p:cTn id="120" dur="500" fill="hold"/>
                                        <p:tgtEl>
                                          <p:spTgt spid="97"/>
                                        </p:tgtEl>
                                        <p:attrNameLst>
                                          <p:attrName>ppt_y</p:attrName>
                                        </p:attrNameLst>
                                      </p:cBhvr>
                                      <p:tavLst>
                                        <p:tav tm="0">
                                          <p:val>
                                            <p:fltVal val="0.5"/>
                                          </p:val>
                                        </p:tav>
                                        <p:tav tm="100000">
                                          <p:val>
                                            <p:strVal val="#ppt_y"/>
                                          </p:val>
                                        </p:tav>
                                      </p:tavLst>
                                    </p:anim>
                                  </p:childTnLst>
                                </p:cTn>
                              </p:par>
                            </p:childTnLst>
                          </p:cTn>
                        </p:par>
                        <p:par>
                          <p:cTn id="121" fill="hold">
                            <p:stCondLst>
                              <p:cond delay="8250"/>
                            </p:stCondLst>
                            <p:childTnLst>
                              <p:par>
                                <p:cTn id="122" presetID="22" presetClass="entr" presetSubtype="8" fill="hold" grpId="0" nodeType="afterEffect">
                                  <p:stCondLst>
                                    <p:cond delay="0"/>
                                  </p:stCondLst>
                                  <p:childTnLst>
                                    <p:set>
                                      <p:cBhvr>
                                        <p:cTn id="123" dur="1" fill="hold">
                                          <p:stCondLst>
                                            <p:cond delay="0"/>
                                          </p:stCondLst>
                                        </p:cTn>
                                        <p:tgtEl>
                                          <p:spTgt spid="82"/>
                                        </p:tgtEl>
                                        <p:attrNameLst>
                                          <p:attrName>style.visibility</p:attrName>
                                        </p:attrNameLst>
                                      </p:cBhvr>
                                      <p:to>
                                        <p:strVal val="visible"/>
                                      </p:to>
                                    </p:set>
                                    <p:animEffect transition="in" filter="wipe(left)">
                                      <p:cBhvr>
                                        <p:cTn id="124"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81" grpId="0"/>
      <p:bldP spid="82" grpId="0"/>
      <p:bldP spid="4101" grpId="0" animBg="1"/>
      <p:bldP spid="4102" grpId="0" animBg="1"/>
      <p:bldP spid="4103" grpId="0" animBg="1"/>
      <p:bldP spid="4104" grpId="0" animBg="1"/>
      <p:bldP spid="46" grpId="0"/>
      <p:bldP spid="47" grpId="0"/>
      <p:bldP spid="48" grpId="0"/>
      <p:bldP spid="49" grpId="0"/>
      <p:bldP spid="92" grpId="0" animBg="1"/>
      <p:bldP spid="93" grpId="0" animBg="1"/>
      <p:bldP spid="94" grpId="0" animBg="1"/>
      <p:bldP spid="95" grpId="0" animBg="1"/>
      <p:bldP spid="96" grpId="0" animBg="1"/>
      <p:bldP spid="9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4000" b="-34000"/>
          </a:stretch>
        </a:blipFill>
        <a:effectLst/>
      </p:bgPr>
    </p:bg>
    <p:spTree>
      <p:nvGrpSpPr>
        <p:cNvPr id="1" name=""/>
        <p:cNvGrpSpPr/>
        <p:nvPr/>
      </p:nvGrpSpPr>
      <p:grpSpPr>
        <a:xfrm>
          <a:off x="0" y="0"/>
          <a:ext cx="0" cy="0"/>
          <a:chOff x="0" y="0"/>
          <a:chExt cx="0" cy="0"/>
        </a:xfrm>
      </p:grpSpPr>
      <p:sp>
        <p:nvSpPr>
          <p:cNvPr id="89" name="Shape 4468"/>
          <p:cNvSpPr/>
          <p:nvPr/>
        </p:nvSpPr>
        <p:spPr>
          <a:xfrm>
            <a:off x="9332725" y="5142350"/>
            <a:ext cx="452512" cy="467467"/>
          </a:xfrm>
          <a:custGeom>
            <a:avLst/>
            <a:gdLst/>
            <a:ahLst/>
            <a:cxnLst>
              <a:cxn ang="0">
                <a:pos x="wd2" y="hd2"/>
              </a:cxn>
              <a:cxn ang="5400000">
                <a:pos x="wd2" y="hd2"/>
              </a:cxn>
              <a:cxn ang="10800000">
                <a:pos x="wd2" y="hd2"/>
              </a:cxn>
              <a:cxn ang="16200000">
                <a:pos x="wd2" y="hd2"/>
              </a:cxn>
            </a:cxnLst>
            <a:rect l="0" t="0" r="r" b="b"/>
            <a:pathLst>
              <a:path w="21581" h="21558" extrusionOk="0">
                <a:moveTo>
                  <a:pt x="18733" y="658"/>
                </a:moveTo>
                <a:lnTo>
                  <a:pt x="16670" y="2209"/>
                </a:lnTo>
                <a:lnTo>
                  <a:pt x="14765" y="2339"/>
                </a:lnTo>
                <a:lnTo>
                  <a:pt x="12762" y="2402"/>
                </a:lnTo>
                <a:lnTo>
                  <a:pt x="10425" y="2465"/>
                </a:lnTo>
                <a:lnTo>
                  <a:pt x="9417" y="2371"/>
                </a:lnTo>
                <a:lnTo>
                  <a:pt x="7182" y="1741"/>
                </a:lnTo>
                <a:lnTo>
                  <a:pt x="5928" y="986"/>
                </a:lnTo>
                <a:lnTo>
                  <a:pt x="2223" y="50"/>
                </a:lnTo>
                <a:cubicBezTo>
                  <a:pt x="1842" y="-42"/>
                  <a:pt x="1439" y="-7"/>
                  <a:pt x="1081" y="148"/>
                </a:cubicBezTo>
                <a:cubicBezTo>
                  <a:pt x="407" y="441"/>
                  <a:pt x="-19" y="1097"/>
                  <a:pt x="1" y="1812"/>
                </a:cubicBezTo>
                <a:lnTo>
                  <a:pt x="206" y="2817"/>
                </a:lnTo>
                <a:lnTo>
                  <a:pt x="1116" y="4768"/>
                </a:lnTo>
                <a:lnTo>
                  <a:pt x="2379" y="5527"/>
                </a:lnTo>
                <a:lnTo>
                  <a:pt x="3350" y="7943"/>
                </a:lnTo>
                <a:lnTo>
                  <a:pt x="3740" y="8875"/>
                </a:lnTo>
                <a:lnTo>
                  <a:pt x="3934" y="10287"/>
                </a:lnTo>
                <a:lnTo>
                  <a:pt x="3319" y="11326"/>
                </a:lnTo>
                <a:lnTo>
                  <a:pt x="2544" y="12459"/>
                </a:lnTo>
                <a:lnTo>
                  <a:pt x="3222" y="14308"/>
                </a:lnTo>
                <a:lnTo>
                  <a:pt x="4571" y="17577"/>
                </a:lnTo>
                <a:lnTo>
                  <a:pt x="5537" y="18049"/>
                </a:lnTo>
                <a:lnTo>
                  <a:pt x="6410" y="19835"/>
                </a:lnTo>
                <a:lnTo>
                  <a:pt x="6410" y="21279"/>
                </a:lnTo>
                <a:lnTo>
                  <a:pt x="8535" y="21558"/>
                </a:lnTo>
                <a:lnTo>
                  <a:pt x="9993" y="21307"/>
                </a:lnTo>
                <a:cubicBezTo>
                  <a:pt x="10449" y="21294"/>
                  <a:pt x="10895" y="21175"/>
                  <a:pt x="11293" y="20960"/>
                </a:cubicBezTo>
                <a:cubicBezTo>
                  <a:pt x="11865" y="20652"/>
                  <a:pt x="12310" y="20163"/>
                  <a:pt x="12556" y="19576"/>
                </a:cubicBezTo>
                <a:lnTo>
                  <a:pt x="13588" y="17691"/>
                </a:lnTo>
                <a:lnTo>
                  <a:pt x="14356" y="17038"/>
                </a:lnTo>
                <a:lnTo>
                  <a:pt x="16077" y="17971"/>
                </a:lnTo>
                <a:lnTo>
                  <a:pt x="17787" y="16405"/>
                </a:lnTo>
                <a:lnTo>
                  <a:pt x="18177" y="14835"/>
                </a:lnTo>
                <a:cubicBezTo>
                  <a:pt x="18027" y="14173"/>
                  <a:pt x="18027" y="13487"/>
                  <a:pt x="18177" y="12825"/>
                </a:cubicBezTo>
                <a:cubicBezTo>
                  <a:pt x="18365" y="12001"/>
                  <a:pt x="18779" y="11241"/>
                  <a:pt x="19376" y="10626"/>
                </a:cubicBezTo>
                <a:lnTo>
                  <a:pt x="20249" y="9714"/>
                </a:lnTo>
                <a:lnTo>
                  <a:pt x="21516" y="6704"/>
                </a:lnTo>
                <a:lnTo>
                  <a:pt x="21581" y="4375"/>
                </a:lnTo>
                <a:lnTo>
                  <a:pt x="20704" y="1732"/>
                </a:lnTo>
                <a:lnTo>
                  <a:pt x="20127" y="985"/>
                </a:lnTo>
                <a:lnTo>
                  <a:pt x="18733" y="658"/>
                </a:lnTo>
                <a:close/>
              </a:path>
            </a:pathLst>
          </a:custGeom>
          <a:solidFill>
            <a:srgbClr val="B0B0B0"/>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8" name="Shape 4467"/>
          <p:cNvSpPr/>
          <p:nvPr/>
        </p:nvSpPr>
        <p:spPr>
          <a:xfrm>
            <a:off x="8963449" y="4049479"/>
            <a:ext cx="1103546" cy="838866"/>
          </a:xfrm>
          <a:custGeom>
            <a:avLst/>
            <a:gdLst/>
            <a:ahLst/>
            <a:cxnLst>
              <a:cxn ang="0">
                <a:pos x="wd2" y="hd2"/>
              </a:cxn>
              <a:cxn ang="5400000">
                <a:pos x="wd2" y="hd2"/>
              </a:cxn>
              <a:cxn ang="10800000">
                <a:pos x="wd2" y="hd2"/>
              </a:cxn>
              <a:cxn ang="16200000">
                <a:pos x="wd2" y="hd2"/>
              </a:cxn>
            </a:cxnLst>
            <a:rect l="0" t="0" r="r" b="b"/>
            <a:pathLst>
              <a:path w="21600" h="21600" extrusionOk="0">
                <a:moveTo>
                  <a:pt x="1995" y="17411"/>
                </a:moveTo>
                <a:lnTo>
                  <a:pt x="1240" y="17183"/>
                </a:lnTo>
                <a:lnTo>
                  <a:pt x="649" y="17554"/>
                </a:lnTo>
                <a:lnTo>
                  <a:pt x="200" y="17240"/>
                </a:lnTo>
                <a:lnTo>
                  <a:pt x="0" y="16368"/>
                </a:lnTo>
                <a:lnTo>
                  <a:pt x="738" y="145"/>
                </a:lnTo>
                <a:lnTo>
                  <a:pt x="1581" y="275"/>
                </a:lnTo>
                <a:lnTo>
                  <a:pt x="2460" y="0"/>
                </a:lnTo>
                <a:lnTo>
                  <a:pt x="3325" y="263"/>
                </a:lnTo>
                <a:lnTo>
                  <a:pt x="3206" y="1364"/>
                </a:lnTo>
                <a:lnTo>
                  <a:pt x="3806" y="2113"/>
                </a:lnTo>
                <a:lnTo>
                  <a:pt x="4007" y="3157"/>
                </a:lnTo>
                <a:lnTo>
                  <a:pt x="5272" y="2858"/>
                </a:lnTo>
                <a:lnTo>
                  <a:pt x="5925" y="3473"/>
                </a:lnTo>
                <a:lnTo>
                  <a:pt x="5885" y="4989"/>
                </a:lnTo>
                <a:lnTo>
                  <a:pt x="7072" y="5809"/>
                </a:lnTo>
                <a:lnTo>
                  <a:pt x="8541" y="8663"/>
                </a:lnTo>
                <a:lnTo>
                  <a:pt x="9671" y="8819"/>
                </a:lnTo>
                <a:lnTo>
                  <a:pt x="10505" y="8013"/>
                </a:lnTo>
                <a:lnTo>
                  <a:pt x="11688" y="8812"/>
                </a:lnTo>
                <a:lnTo>
                  <a:pt x="12902" y="9182"/>
                </a:lnTo>
                <a:lnTo>
                  <a:pt x="14605" y="9076"/>
                </a:lnTo>
                <a:lnTo>
                  <a:pt x="15924" y="9533"/>
                </a:lnTo>
                <a:lnTo>
                  <a:pt x="17448" y="11181"/>
                </a:lnTo>
                <a:lnTo>
                  <a:pt x="17660" y="11915"/>
                </a:lnTo>
                <a:lnTo>
                  <a:pt x="17400" y="12486"/>
                </a:lnTo>
                <a:lnTo>
                  <a:pt x="17634" y="13593"/>
                </a:lnTo>
                <a:lnTo>
                  <a:pt x="19785" y="15015"/>
                </a:lnTo>
                <a:lnTo>
                  <a:pt x="21600" y="15891"/>
                </a:lnTo>
                <a:lnTo>
                  <a:pt x="21067" y="16514"/>
                </a:lnTo>
                <a:lnTo>
                  <a:pt x="20390" y="16828"/>
                </a:lnTo>
                <a:lnTo>
                  <a:pt x="19815" y="17215"/>
                </a:lnTo>
                <a:lnTo>
                  <a:pt x="19217" y="17267"/>
                </a:lnTo>
                <a:lnTo>
                  <a:pt x="18715" y="17318"/>
                </a:lnTo>
                <a:lnTo>
                  <a:pt x="18115" y="17318"/>
                </a:lnTo>
                <a:lnTo>
                  <a:pt x="17343" y="17421"/>
                </a:lnTo>
                <a:lnTo>
                  <a:pt x="16664" y="17472"/>
                </a:lnTo>
                <a:lnTo>
                  <a:pt x="15718" y="17663"/>
                </a:lnTo>
                <a:lnTo>
                  <a:pt x="15250" y="18713"/>
                </a:lnTo>
                <a:lnTo>
                  <a:pt x="14480" y="19309"/>
                </a:lnTo>
                <a:lnTo>
                  <a:pt x="14002" y="19554"/>
                </a:lnTo>
                <a:lnTo>
                  <a:pt x="13214" y="19748"/>
                </a:lnTo>
                <a:lnTo>
                  <a:pt x="12514" y="19798"/>
                </a:lnTo>
                <a:lnTo>
                  <a:pt x="12074" y="20376"/>
                </a:lnTo>
                <a:lnTo>
                  <a:pt x="12434" y="20899"/>
                </a:lnTo>
                <a:lnTo>
                  <a:pt x="12313" y="21600"/>
                </a:lnTo>
                <a:lnTo>
                  <a:pt x="11758" y="21600"/>
                </a:lnTo>
                <a:lnTo>
                  <a:pt x="11521" y="20870"/>
                </a:lnTo>
                <a:lnTo>
                  <a:pt x="10816" y="19941"/>
                </a:lnTo>
                <a:lnTo>
                  <a:pt x="10254" y="19311"/>
                </a:lnTo>
                <a:lnTo>
                  <a:pt x="9746" y="19047"/>
                </a:lnTo>
                <a:lnTo>
                  <a:pt x="9148" y="18889"/>
                </a:lnTo>
                <a:lnTo>
                  <a:pt x="8777" y="18713"/>
                </a:lnTo>
                <a:lnTo>
                  <a:pt x="8671" y="18192"/>
                </a:lnTo>
                <a:lnTo>
                  <a:pt x="9193" y="17632"/>
                </a:lnTo>
                <a:lnTo>
                  <a:pt x="9447" y="17175"/>
                </a:lnTo>
                <a:lnTo>
                  <a:pt x="8992" y="16349"/>
                </a:lnTo>
                <a:lnTo>
                  <a:pt x="8671" y="16876"/>
                </a:lnTo>
                <a:lnTo>
                  <a:pt x="8327" y="17610"/>
                </a:lnTo>
                <a:lnTo>
                  <a:pt x="7702" y="18254"/>
                </a:lnTo>
                <a:lnTo>
                  <a:pt x="6926" y="18605"/>
                </a:lnTo>
                <a:lnTo>
                  <a:pt x="6260" y="18957"/>
                </a:lnTo>
                <a:lnTo>
                  <a:pt x="5352" y="19537"/>
                </a:lnTo>
                <a:lnTo>
                  <a:pt x="4954" y="19379"/>
                </a:lnTo>
                <a:lnTo>
                  <a:pt x="4595" y="18594"/>
                </a:lnTo>
                <a:lnTo>
                  <a:pt x="4117" y="18124"/>
                </a:lnTo>
                <a:lnTo>
                  <a:pt x="3639" y="17968"/>
                </a:lnTo>
                <a:lnTo>
                  <a:pt x="3052" y="18074"/>
                </a:lnTo>
                <a:lnTo>
                  <a:pt x="2495" y="17849"/>
                </a:lnTo>
                <a:lnTo>
                  <a:pt x="1995" y="17411"/>
                </a:lnTo>
                <a:close/>
              </a:path>
            </a:pathLst>
          </a:custGeom>
          <a:solidFill>
            <a:srgbClr val="9C9C9C"/>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7" name="Shape 4466"/>
          <p:cNvSpPr/>
          <p:nvPr/>
        </p:nvSpPr>
        <p:spPr>
          <a:xfrm>
            <a:off x="9001868" y="3249035"/>
            <a:ext cx="1690539" cy="1419455"/>
          </a:xfrm>
          <a:custGeom>
            <a:avLst/>
            <a:gdLst/>
            <a:ahLst/>
            <a:cxnLst>
              <a:cxn ang="0">
                <a:pos x="wd2" y="hd2"/>
              </a:cxn>
              <a:cxn ang="5400000">
                <a:pos x="wd2" y="hd2"/>
              </a:cxn>
              <a:cxn ang="10800000">
                <a:pos x="wd2" y="hd2"/>
              </a:cxn>
              <a:cxn ang="16200000">
                <a:pos x="wd2" y="hd2"/>
              </a:cxn>
            </a:cxnLst>
            <a:rect l="0" t="0" r="r" b="b"/>
            <a:pathLst>
              <a:path w="21600" h="21600" extrusionOk="0">
                <a:moveTo>
                  <a:pt x="21540" y="955"/>
                </a:moveTo>
                <a:lnTo>
                  <a:pt x="20772" y="940"/>
                </a:lnTo>
                <a:lnTo>
                  <a:pt x="19268" y="1019"/>
                </a:lnTo>
                <a:lnTo>
                  <a:pt x="18863" y="1514"/>
                </a:lnTo>
                <a:lnTo>
                  <a:pt x="18827" y="2023"/>
                </a:lnTo>
                <a:lnTo>
                  <a:pt x="18118" y="2158"/>
                </a:lnTo>
                <a:lnTo>
                  <a:pt x="17714" y="2335"/>
                </a:lnTo>
                <a:lnTo>
                  <a:pt x="16728" y="1466"/>
                </a:lnTo>
                <a:lnTo>
                  <a:pt x="16152" y="1333"/>
                </a:lnTo>
                <a:lnTo>
                  <a:pt x="15548" y="1115"/>
                </a:lnTo>
                <a:lnTo>
                  <a:pt x="15186" y="1167"/>
                </a:lnTo>
                <a:lnTo>
                  <a:pt x="14675" y="1318"/>
                </a:lnTo>
                <a:lnTo>
                  <a:pt x="14181" y="1256"/>
                </a:lnTo>
                <a:lnTo>
                  <a:pt x="13307" y="1565"/>
                </a:lnTo>
                <a:lnTo>
                  <a:pt x="474" y="0"/>
                </a:lnTo>
                <a:lnTo>
                  <a:pt x="0" y="12443"/>
                </a:lnTo>
                <a:lnTo>
                  <a:pt x="609" y="12454"/>
                </a:lnTo>
                <a:lnTo>
                  <a:pt x="1014" y="12299"/>
                </a:lnTo>
                <a:lnTo>
                  <a:pt x="1511" y="12412"/>
                </a:lnTo>
                <a:lnTo>
                  <a:pt x="1511" y="13129"/>
                </a:lnTo>
                <a:lnTo>
                  <a:pt x="1893" y="13553"/>
                </a:lnTo>
                <a:lnTo>
                  <a:pt x="2015" y="14190"/>
                </a:lnTo>
                <a:lnTo>
                  <a:pt x="2555" y="14118"/>
                </a:lnTo>
                <a:lnTo>
                  <a:pt x="2942" y="14025"/>
                </a:lnTo>
                <a:lnTo>
                  <a:pt x="3164" y="14242"/>
                </a:lnTo>
                <a:lnTo>
                  <a:pt x="3138" y="14582"/>
                </a:lnTo>
                <a:lnTo>
                  <a:pt x="3234" y="15318"/>
                </a:lnTo>
                <a:lnTo>
                  <a:pt x="3640" y="15442"/>
                </a:lnTo>
                <a:lnTo>
                  <a:pt x="4153" y="15896"/>
                </a:lnTo>
                <a:lnTo>
                  <a:pt x="4405" y="16320"/>
                </a:lnTo>
                <a:lnTo>
                  <a:pt x="4734" y="16850"/>
                </a:lnTo>
                <a:lnTo>
                  <a:pt x="4906" y="17179"/>
                </a:lnTo>
                <a:lnTo>
                  <a:pt x="5085" y="17456"/>
                </a:lnTo>
                <a:lnTo>
                  <a:pt x="5828" y="17456"/>
                </a:lnTo>
                <a:lnTo>
                  <a:pt x="6280" y="17009"/>
                </a:lnTo>
                <a:lnTo>
                  <a:pt x="6630" y="17243"/>
                </a:lnTo>
                <a:lnTo>
                  <a:pt x="7309" y="17586"/>
                </a:lnTo>
                <a:lnTo>
                  <a:pt x="7924" y="17699"/>
                </a:lnTo>
                <a:lnTo>
                  <a:pt x="8963" y="17667"/>
                </a:lnTo>
                <a:lnTo>
                  <a:pt x="9797" y="17885"/>
                </a:lnTo>
                <a:lnTo>
                  <a:pt x="10207" y="18248"/>
                </a:lnTo>
                <a:lnTo>
                  <a:pt x="10745" y="18765"/>
                </a:lnTo>
                <a:lnTo>
                  <a:pt x="10919" y="19231"/>
                </a:lnTo>
                <a:lnTo>
                  <a:pt x="10685" y="19571"/>
                </a:lnTo>
                <a:lnTo>
                  <a:pt x="10945" y="20223"/>
                </a:lnTo>
                <a:lnTo>
                  <a:pt x="11691" y="20781"/>
                </a:lnTo>
                <a:lnTo>
                  <a:pt x="12524" y="21216"/>
                </a:lnTo>
                <a:lnTo>
                  <a:pt x="13255" y="21455"/>
                </a:lnTo>
                <a:lnTo>
                  <a:pt x="13507" y="21600"/>
                </a:lnTo>
                <a:lnTo>
                  <a:pt x="13577" y="20605"/>
                </a:lnTo>
                <a:lnTo>
                  <a:pt x="13828" y="19504"/>
                </a:lnTo>
                <a:lnTo>
                  <a:pt x="14000" y="18710"/>
                </a:lnTo>
                <a:lnTo>
                  <a:pt x="14234" y="18152"/>
                </a:lnTo>
                <a:lnTo>
                  <a:pt x="14408" y="17561"/>
                </a:lnTo>
                <a:lnTo>
                  <a:pt x="14581" y="17151"/>
                </a:lnTo>
                <a:lnTo>
                  <a:pt x="14858" y="16737"/>
                </a:lnTo>
                <a:lnTo>
                  <a:pt x="15172" y="16207"/>
                </a:lnTo>
                <a:lnTo>
                  <a:pt x="15302" y="15939"/>
                </a:lnTo>
                <a:lnTo>
                  <a:pt x="15560" y="15288"/>
                </a:lnTo>
                <a:lnTo>
                  <a:pt x="15761" y="14802"/>
                </a:lnTo>
                <a:lnTo>
                  <a:pt x="15951" y="14222"/>
                </a:lnTo>
                <a:lnTo>
                  <a:pt x="16099" y="13796"/>
                </a:lnTo>
                <a:lnTo>
                  <a:pt x="16560" y="12977"/>
                </a:lnTo>
                <a:lnTo>
                  <a:pt x="16793" y="12762"/>
                </a:lnTo>
                <a:lnTo>
                  <a:pt x="17114" y="12315"/>
                </a:lnTo>
                <a:lnTo>
                  <a:pt x="17323" y="11818"/>
                </a:lnTo>
                <a:lnTo>
                  <a:pt x="17817" y="11612"/>
                </a:lnTo>
                <a:lnTo>
                  <a:pt x="18208" y="11364"/>
                </a:lnTo>
                <a:lnTo>
                  <a:pt x="18577" y="11078"/>
                </a:lnTo>
                <a:cubicBezTo>
                  <a:pt x="18652" y="10924"/>
                  <a:pt x="18714" y="10761"/>
                  <a:pt x="18760" y="10591"/>
                </a:cubicBezTo>
                <a:cubicBezTo>
                  <a:pt x="18818" y="10383"/>
                  <a:pt x="18853" y="10167"/>
                  <a:pt x="18865" y="9948"/>
                </a:cubicBezTo>
                <a:lnTo>
                  <a:pt x="19256" y="9243"/>
                </a:lnTo>
                <a:cubicBezTo>
                  <a:pt x="19329" y="9121"/>
                  <a:pt x="19404" y="9001"/>
                  <a:pt x="19480" y="8881"/>
                </a:cubicBezTo>
                <a:cubicBezTo>
                  <a:pt x="19632" y="8641"/>
                  <a:pt x="19789" y="8406"/>
                  <a:pt x="19950" y="8175"/>
                </a:cubicBezTo>
                <a:cubicBezTo>
                  <a:pt x="20018" y="7987"/>
                  <a:pt x="20062" y="7788"/>
                  <a:pt x="20080" y="7584"/>
                </a:cubicBezTo>
                <a:cubicBezTo>
                  <a:pt x="20107" y="7283"/>
                  <a:pt x="20077" y="6979"/>
                  <a:pt x="19993" y="6693"/>
                </a:cubicBezTo>
                <a:lnTo>
                  <a:pt x="20019" y="6298"/>
                </a:lnTo>
                <a:lnTo>
                  <a:pt x="20452" y="5700"/>
                </a:lnTo>
                <a:cubicBezTo>
                  <a:pt x="20508" y="5619"/>
                  <a:pt x="20557" y="5533"/>
                  <a:pt x="20599" y="5442"/>
                </a:cubicBezTo>
                <a:cubicBezTo>
                  <a:pt x="20688" y="5252"/>
                  <a:pt x="20747" y="5044"/>
                  <a:pt x="20773" y="4829"/>
                </a:cubicBezTo>
                <a:lnTo>
                  <a:pt x="21057" y="3798"/>
                </a:lnTo>
                <a:lnTo>
                  <a:pt x="21185" y="3057"/>
                </a:lnTo>
                <a:lnTo>
                  <a:pt x="21429" y="2550"/>
                </a:lnTo>
                <a:lnTo>
                  <a:pt x="21429" y="1826"/>
                </a:lnTo>
                <a:lnTo>
                  <a:pt x="21600" y="1406"/>
                </a:lnTo>
                <a:lnTo>
                  <a:pt x="21540" y="955"/>
                </a:lnTo>
                <a:close/>
              </a:path>
            </a:pathLst>
          </a:custGeom>
          <a:solidFill>
            <a:srgbClr val="888888"/>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5" name="Shape 4464"/>
          <p:cNvSpPr/>
          <p:nvPr/>
        </p:nvSpPr>
        <p:spPr>
          <a:xfrm>
            <a:off x="8677421" y="463490"/>
            <a:ext cx="2061944" cy="2945634"/>
          </a:xfrm>
          <a:custGeom>
            <a:avLst/>
            <a:gdLst/>
            <a:ahLst/>
            <a:cxnLst>
              <a:cxn ang="0">
                <a:pos x="wd2" y="hd2"/>
              </a:cxn>
              <a:cxn ang="5400000">
                <a:pos x="wd2" y="hd2"/>
              </a:cxn>
              <a:cxn ang="10800000">
                <a:pos x="wd2" y="hd2"/>
              </a:cxn>
              <a:cxn ang="16200000">
                <a:pos x="wd2" y="hd2"/>
              </a:cxn>
            </a:cxnLst>
            <a:rect l="0" t="0" r="r" b="b"/>
            <a:pathLst>
              <a:path w="21600" h="21600" extrusionOk="0">
                <a:moveTo>
                  <a:pt x="465" y="6521"/>
                </a:moveTo>
                <a:lnTo>
                  <a:pt x="0" y="17019"/>
                </a:lnTo>
                <a:lnTo>
                  <a:pt x="4107" y="17213"/>
                </a:lnTo>
                <a:lnTo>
                  <a:pt x="3812" y="20463"/>
                </a:lnTo>
                <a:lnTo>
                  <a:pt x="14304" y="21225"/>
                </a:lnTo>
                <a:lnTo>
                  <a:pt x="14729" y="21136"/>
                </a:lnTo>
                <a:lnTo>
                  <a:pt x="15041" y="21077"/>
                </a:lnTo>
                <a:lnTo>
                  <a:pt x="15391" y="21092"/>
                </a:lnTo>
                <a:lnTo>
                  <a:pt x="15897" y="21007"/>
                </a:lnTo>
                <a:lnTo>
                  <a:pt x="16268" y="21032"/>
                </a:lnTo>
                <a:lnTo>
                  <a:pt x="16717" y="21127"/>
                </a:lnTo>
                <a:lnTo>
                  <a:pt x="17035" y="21156"/>
                </a:lnTo>
                <a:lnTo>
                  <a:pt x="17312" y="21331"/>
                </a:lnTo>
                <a:lnTo>
                  <a:pt x="17695" y="21546"/>
                </a:lnTo>
                <a:lnTo>
                  <a:pt x="17944" y="21600"/>
                </a:lnTo>
                <a:lnTo>
                  <a:pt x="18234" y="21526"/>
                </a:lnTo>
                <a:lnTo>
                  <a:pt x="18448" y="21486"/>
                </a:lnTo>
                <a:lnTo>
                  <a:pt x="18865" y="21402"/>
                </a:lnTo>
                <a:lnTo>
                  <a:pt x="18943" y="21172"/>
                </a:lnTo>
                <a:lnTo>
                  <a:pt x="19200" y="20966"/>
                </a:lnTo>
                <a:lnTo>
                  <a:pt x="19542" y="20951"/>
                </a:lnTo>
                <a:lnTo>
                  <a:pt x="19982" y="20951"/>
                </a:lnTo>
                <a:lnTo>
                  <a:pt x="20364" y="20936"/>
                </a:lnTo>
                <a:lnTo>
                  <a:pt x="20672" y="20906"/>
                </a:lnTo>
                <a:lnTo>
                  <a:pt x="21035" y="20921"/>
                </a:lnTo>
                <a:lnTo>
                  <a:pt x="21078" y="20195"/>
                </a:lnTo>
                <a:lnTo>
                  <a:pt x="21036" y="19712"/>
                </a:lnTo>
                <a:lnTo>
                  <a:pt x="20973" y="19127"/>
                </a:lnTo>
                <a:lnTo>
                  <a:pt x="21015" y="18792"/>
                </a:lnTo>
                <a:lnTo>
                  <a:pt x="21058" y="18608"/>
                </a:lnTo>
                <a:lnTo>
                  <a:pt x="20836" y="18197"/>
                </a:lnTo>
                <a:cubicBezTo>
                  <a:pt x="20928" y="18178"/>
                  <a:pt x="21019" y="18159"/>
                  <a:pt x="21111" y="18140"/>
                </a:cubicBezTo>
                <a:cubicBezTo>
                  <a:pt x="21202" y="18121"/>
                  <a:pt x="21294" y="18102"/>
                  <a:pt x="21386" y="18083"/>
                </a:cubicBezTo>
                <a:lnTo>
                  <a:pt x="21536" y="17693"/>
                </a:lnTo>
                <a:lnTo>
                  <a:pt x="21600" y="17404"/>
                </a:lnTo>
                <a:lnTo>
                  <a:pt x="21366" y="17095"/>
                </a:lnTo>
                <a:lnTo>
                  <a:pt x="21295" y="17307"/>
                </a:lnTo>
                <a:lnTo>
                  <a:pt x="21338" y="17656"/>
                </a:lnTo>
                <a:lnTo>
                  <a:pt x="21088" y="17967"/>
                </a:lnTo>
                <a:lnTo>
                  <a:pt x="20834" y="17957"/>
                </a:lnTo>
                <a:lnTo>
                  <a:pt x="20692" y="17633"/>
                </a:lnTo>
                <a:lnTo>
                  <a:pt x="20593" y="17444"/>
                </a:lnTo>
                <a:lnTo>
                  <a:pt x="20371" y="17230"/>
                </a:lnTo>
                <a:lnTo>
                  <a:pt x="20193" y="16971"/>
                </a:lnTo>
                <a:lnTo>
                  <a:pt x="19791" y="16558"/>
                </a:lnTo>
                <a:lnTo>
                  <a:pt x="19518" y="16234"/>
                </a:lnTo>
                <a:lnTo>
                  <a:pt x="19155" y="16129"/>
                </a:lnTo>
                <a:lnTo>
                  <a:pt x="19112" y="15849"/>
                </a:lnTo>
                <a:lnTo>
                  <a:pt x="18756" y="15589"/>
                </a:lnTo>
                <a:lnTo>
                  <a:pt x="18460" y="15484"/>
                </a:lnTo>
                <a:lnTo>
                  <a:pt x="18338" y="15361"/>
                </a:lnTo>
                <a:lnTo>
                  <a:pt x="18295" y="15046"/>
                </a:lnTo>
                <a:lnTo>
                  <a:pt x="18460" y="14822"/>
                </a:lnTo>
                <a:lnTo>
                  <a:pt x="18546" y="14568"/>
                </a:lnTo>
                <a:lnTo>
                  <a:pt x="18503" y="14278"/>
                </a:lnTo>
                <a:lnTo>
                  <a:pt x="18310" y="14133"/>
                </a:lnTo>
                <a:lnTo>
                  <a:pt x="18097" y="14153"/>
                </a:lnTo>
                <a:lnTo>
                  <a:pt x="17961" y="14272"/>
                </a:lnTo>
                <a:lnTo>
                  <a:pt x="17694" y="14064"/>
                </a:lnTo>
                <a:lnTo>
                  <a:pt x="17503" y="14000"/>
                </a:lnTo>
                <a:lnTo>
                  <a:pt x="17283" y="14014"/>
                </a:lnTo>
                <a:cubicBezTo>
                  <a:pt x="17283" y="14040"/>
                  <a:pt x="17283" y="14065"/>
                  <a:pt x="17283" y="14091"/>
                </a:cubicBezTo>
                <a:cubicBezTo>
                  <a:pt x="17283" y="14117"/>
                  <a:pt x="17283" y="14143"/>
                  <a:pt x="17283" y="14168"/>
                </a:cubicBezTo>
                <a:lnTo>
                  <a:pt x="16893" y="13930"/>
                </a:lnTo>
                <a:lnTo>
                  <a:pt x="16872" y="13741"/>
                </a:lnTo>
                <a:lnTo>
                  <a:pt x="16909" y="13331"/>
                </a:lnTo>
                <a:lnTo>
                  <a:pt x="16774" y="12933"/>
                </a:lnTo>
                <a:lnTo>
                  <a:pt x="16610" y="12711"/>
                </a:lnTo>
                <a:lnTo>
                  <a:pt x="16320" y="12514"/>
                </a:lnTo>
                <a:lnTo>
                  <a:pt x="16162" y="12409"/>
                </a:lnTo>
                <a:lnTo>
                  <a:pt x="16000" y="12098"/>
                </a:lnTo>
                <a:lnTo>
                  <a:pt x="16000" y="11818"/>
                </a:lnTo>
                <a:lnTo>
                  <a:pt x="15936" y="11478"/>
                </a:lnTo>
                <a:lnTo>
                  <a:pt x="15750" y="11403"/>
                </a:lnTo>
                <a:lnTo>
                  <a:pt x="15495" y="11313"/>
                </a:lnTo>
                <a:lnTo>
                  <a:pt x="15331" y="11194"/>
                </a:lnTo>
                <a:lnTo>
                  <a:pt x="14989" y="11014"/>
                </a:lnTo>
                <a:lnTo>
                  <a:pt x="14675" y="10969"/>
                </a:lnTo>
                <a:lnTo>
                  <a:pt x="14392" y="10870"/>
                </a:lnTo>
                <a:lnTo>
                  <a:pt x="14370" y="10678"/>
                </a:lnTo>
                <a:lnTo>
                  <a:pt x="14206" y="10518"/>
                </a:lnTo>
                <a:lnTo>
                  <a:pt x="13992" y="10407"/>
                </a:lnTo>
                <a:lnTo>
                  <a:pt x="13821" y="10332"/>
                </a:lnTo>
                <a:lnTo>
                  <a:pt x="13586" y="10212"/>
                </a:lnTo>
                <a:lnTo>
                  <a:pt x="13159" y="10183"/>
                </a:lnTo>
                <a:lnTo>
                  <a:pt x="12861" y="9930"/>
                </a:lnTo>
                <a:lnTo>
                  <a:pt x="12741" y="9780"/>
                </a:lnTo>
                <a:lnTo>
                  <a:pt x="12719" y="9576"/>
                </a:lnTo>
                <a:lnTo>
                  <a:pt x="12827" y="9176"/>
                </a:lnTo>
                <a:lnTo>
                  <a:pt x="12762" y="8971"/>
                </a:lnTo>
                <a:lnTo>
                  <a:pt x="12399" y="8881"/>
                </a:lnTo>
                <a:lnTo>
                  <a:pt x="12215" y="8687"/>
                </a:lnTo>
                <a:lnTo>
                  <a:pt x="12343" y="8493"/>
                </a:lnTo>
                <a:lnTo>
                  <a:pt x="12400" y="8328"/>
                </a:lnTo>
                <a:lnTo>
                  <a:pt x="12443" y="7814"/>
                </a:lnTo>
                <a:lnTo>
                  <a:pt x="12508" y="7383"/>
                </a:lnTo>
                <a:lnTo>
                  <a:pt x="12073" y="7269"/>
                </a:lnTo>
                <a:lnTo>
                  <a:pt x="11911" y="7094"/>
                </a:lnTo>
                <a:lnTo>
                  <a:pt x="11846" y="6724"/>
                </a:lnTo>
                <a:lnTo>
                  <a:pt x="11932" y="6504"/>
                </a:lnTo>
                <a:lnTo>
                  <a:pt x="11768" y="6217"/>
                </a:lnTo>
                <a:lnTo>
                  <a:pt x="11486" y="5940"/>
                </a:lnTo>
                <a:lnTo>
                  <a:pt x="11400" y="5667"/>
                </a:lnTo>
                <a:cubicBezTo>
                  <a:pt x="11493" y="5596"/>
                  <a:pt x="11576" y="5520"/>
                  <a:pt x="11650" y="5439"/>
                </a:cubicBezTo>
                <a:cubicBezTo>
                  <a:pt x="11711" y="5372"/>
                  <a:pt x="11766" y="5302"/>
                  <a:pt x="11813" y="5229"/>
                </a:cubicBezTo>
                <a:lnTo>
                  <a:pt x="11770" y="5033"/>
                </a:lnTo>
                <a:lnTo>
                  <a:pt x="11250" y="4841"/>
                </a:lnTo>
                <a:lnTo>
                  <a:pt x="10954" y="4578"/>
                </a:lnTo>
                <a:lnTo>
                  <a:pt x="10833" y="4413"/>
                </a:lnTo>
                <a:lnTo>
                  <a:pt x="10408" y="4283"/>
                </a:lnTo>
                <a:lnTo>
                  <a:pt x="10002" y="4400"/>
                </a:lnTo>
                <a:lnTo>
                  <a:pt x="9671" y="4445"/>
                </a:lnTo>
                <a:lnTo>
                  <a:pt x="9463" y="4274"/>
                </a:lnTo>
                <a:lnTo>
                  <a:pt x="9378" y="3905"/>
                </a:lnTo>
                <a:lnTo>
                  <a:pt x="9236" y="3358"/>
                </a:lnTo>
                <a:lnTo>
                  <a:pt x="9094" y="3134"/>
                </a:lnTo>
                <a:lnTo>
                  <a:pt x="8988" y="2708"/>
                </a:lnTo>
                <a:lnTo>
                  <a:pt x="8880" y="2572"/>
                </a:lnTo>
                <a:lnTo>
                  <a:pt x="9030" y="2379"/>
                </a:lnTo>
                <a:lnTo>
                  <a:pt x="8795" y="2095"/>
                </a:lnTo>
                <a:lnTo>
                  <a:pt x="8584" y="1977"/>
                </a:lnTo>
                <a:lnTo>
                  <a:pt x="8927" y="1715"/>
                </a:lnTo>
                <a:lnTo>
                  <a:pt x="8870" y="1536"/>
                </a:lnTo>
                <a:lnTo>
                  <a:pt x="8477" y="1378"/>
                </a:lnTo>
                <a:lnTo>
                  <a:pt x="8435" y="1174"/>
                </a:lnTo>
                <a:lnTo>
                  <a:pt x="8421" y="724"/>
                </a:lnTo>
                <a:lnTo>
                  <a:pt x="8207" y="280"/>
                </a:lnTo>
                <a:lnTo>
                  <a:pt x="8064" y="0"/>
                </a:lnTo>
                <a:lnTo>
                  <a:pt x="7552" y="16"/>
                </a:lnTo>
                <a:lnTo>
                  <a:pt x="7409" y="290"/>
                </a:lnTo>
                <a:lnTo>
                  <a:pt x="7260" y="540"/>
                </a:lnTo>
                <a:lnTo>
                  <a:pt x="7282" y="915"/>
                </a:lnTo>
                <a:lnTo>
                  <a:pt x="7075" y="1119"/>
                </a:lnTo>
                <a:lnTo>
                  <a:pt x="6782" y="1335"/>
                </a:lnTo>
                <a:lnTo>
                  <a:pt x="6627" y="1488"/>
                </a:lnTo>
                <a:lnTo>
                  <a:pt x="6527" y="1657"/>
                </a:lnTo>
                <a:lnTo>
                  <a:pt x="6491" y="1981"/>
                </a:lnTo>
                <a:lnTo>
                  <a:pt x="6534" y="2226"/>
                </a:lnTo>
                <a:lnTo>
                  <a:pt x="6554" y="2486"/>
                </a:lnTo>
                <a:lnTo>
                  <a:pt x="6304" y="2750"/>
                </a:lnTo>
                <a:lnTo>
                  <a:pt x="6106" y="3128"/>
                </a:lnTo>
                <a:lnTo>
                  <a:pt x="6127" y="3511"/>
                </a:lnTo>
                <a:lnTo>
                  <a:pt x="6127" y="3663"/>
                </a:lnTo>
                <a:lnTo>
                  <a:pt x="6056" y="3873"/>
                </a:lnTo>
                <a:lnTo>
                  <a:pt x="5949" y="4117"/>
                </a:lnTo>
                <a:lnTo>
                  <a:pt x="6177" y="4342"/>
                </a:lnTo>
                <a:lnTo>
                  <a:pt x="6199" y="4668"/>
                </a:lnTo>
                <a:lnTo>
                  <a:pt x="6219" y="4854"/>
                </a:lnTo>
                <a:lnTo>
                  <a:pt x="6119" y="5238"/>
                </a:lnTo>
                <a:cubicBezTo>
                  <a:pt x="6023" y="5299"/>
                  <a:pt x="5946" y="5372"/>
                  <a:pt x="5893" y="5455"/>
                </a:cubicBezTo>
                <a:cubicBezTo>
                  <a:pt x="5830" y="5553"/>
                  <a:pt x="5803" y="5662"/>
                  <a:pt x="5814" y="5770"/>
                </a:cubicBezTo>
                <a:cubicBezTo>
                  <a:pt x="5833" y="5880"/>
                  <a:pt x="5812" y="5991"/>
                  <a:pt x="5752" y="6094"/>
                </a:cubicBezTo>
                <a:cubicBezTo>
                  <a:pt x="5675" y="6225"/>
                  <a:pt x="5540" y="6335"/>
                  <a:pt x="5367" y="6408"/>
                </a:cubicBezTo>
                <a:lnTo>
                  <a:pt x="5296" y="6622"/>
                </a:lnTo>
                <a:cubicBezTo>
                  <a:pt x="5234" y="6725"/>
                  <a:pt x="5170" y="6828"/>
                  <a:pt x="5104" y="6931"/>
                </a:cubicBezTo>
                <a:cubicBezTo>
                  <a:pt x="5020" y="7062"/>
                  <a:pt x="4932" y="7192"/>
                  <a:pt x="4841" y="7321"/>
                </a:cubicBezTo>
                <a:lnTo>
                  <a:pt x="4289" y="7659"/>
                </a:lnTo>
                <a:lnTo>
                  <a:pt x="3763" y="7869"/>
                </a:lnTo>
                <a:lnTo>
                  <a:pt x="3356" y="7839"/>
                </a:lnTo>
                <a:lnTo>
                  <a:pt x="2957" y="7704"/>
                </a:lnTo>
                <a:lnTo>
                  <a:pt x="2572" y="7615"/>
                </a:lnTo>
                <a:lnTo>
                  <a:pt x="2240" y="7531"/>
                </a:lnTo>
                <a:lnTo>
                  <a:pt x="2204" y="7327"/>
                </a:lnTo>
                <a:lnTo>
                  <a:pt x="2183" y="7161"/>
                </a:lnTo>
                <a:lnTo>
                  <a:pt x="1949" y="7027"/>
                </a:lnTo>
                <a:lnTo>
                  <a:pt x="1706" y="6912"/>
                </a:lnTo>
                <a:lnTo>
                  <a:pt x="1599" y="6777"/>
                </a:lnTo>
                <a:lnTo>
                  <a:pt x="1279" y="6757"/>
                </a:lnTo>
                <a:lnTo>
                  <a:pt x="801" y="6653"/>
                </a:lnTo>
                <a:lnTo>
                  <a:pt x="465" y="6521"/>
                </a:lnTo>
                <a:close/>
              </a:path>
            </a:pathLst>
          </a:custGeom>
          <a:solidFill>
            <a:srgbClr val="747474"/>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dirty="0"/>
          </a:p>
        </p:txBody>
      </p:sp>
      <p:sp>
        <p:nvSpPr>
          <p:cNvPr id="86" name="Shape 4465"/>
          <p:cNvSpPr/>
          <p:nvPr/>
        </p:nvSpPr>
        <p:spPr>
          <a:xfrm>
            <a:off x="7462883" y="2773037"/>
            <a:ext cx="1613696" cy="191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55" y="9972"/>
                </a:lnTo>
                <a:lnTo>
                  <a:pt x="757" y="9881"/>
                </a:lnTo>
                <a:lnTo>
                  <a:pt x="1102" y="9866"/>
                </a:lnTo>
                <a:lnTo>
                  <a:pt x="1530" y="9805"/>
                </a:lnTo>
                <a:lnTo>
                  <a:pt x="2495" y="9805"/>
                </a:lnTo>
                <a:lnTo>
                  <a:pt x="2904" y="9766"/>
                </a:lnTo>
                <a:lnTo>
                  <a:pt x="3364" y="9674"/>
                </a:lnTo>
                <a:lnTo>
                  <a:pt x="3765" y="9674"/>
                </a:lnTo>
                <a:lnTo>
                  <a:pt x="4039" y="9751"/>
                </a:lnTo>
                <a:lnTo>
                  <a:pt x="4508" y="9971"/>
                </a:lnTo>
                <a:lnTo>
                  <a:pt x="4763" y="10109"/>
                </a:lnTo>
                <a:lnTo>
                  <a:pt x="5101" y="10217"/>
                </a:lnTo>
                <a:lnTo>
                  <a:pt x="5529" y="10493"/>
                </a:lnTo>
                <a:lnTo>
                  <a:pt x="6287" y="10538"/>
                </a:lnTo>
                <a:lnTo>
                  <a:pt x="6748" y="10608"/>
                </a:lnTo>
                <a:lnTo>
                  <a:pt x="7138" y="10846"/>
                </a:lnTo>
                <a:lnTo>
                  <a:pt x="7492" y="10914"/>
                </a:lnTo>
                <a:lnTo>
                  <a:pt x="8340" y="10914"/>
                </a:lnTo>
                <a:lnTo>
                  <a:pt x="8503" y="11228"/>
                </a:lnTo>
                <a:lnTo>
                  <a:pt x="8640" y="11611"/>
                </a:lnTo>
                <a:lnTo>
                  <a:pt x="8748" y="12124"/>
                </a:lnTo>
                <a:lnTo>
                  <a:pt x="8912" y="12330"/>
                </a:lnTo>
                <a:lnTo>
                  <a:pt x="9231" y="12429"/>
                </a:lnTo>
                <a:lnTo>
                  <a:pt x="9666" y="12725"/>
                </a:lnTo>
                <a:lnTo>
                  <a:pt x="9912" y="13284"/>
                </a:lnTo>
                <a:lnTo>
                  <a:pt x="10377" y="13664"/>
                </a:lnTo>
                <a:lnTo>
                  <a:pt x="10459" y="13952"/>
                </a:lnTo>
                <a:lnTo>
                  <a:pt x="11034" y="14367"/>
                </a:lnTo>
                <a:lnTo>
                  <a:pt x="11188" y="14674"/>
                </a:lnTo>
                <a:lnTo>
                  <a:pt x="10988" y="15210"/>
                </a:lnTo>
                <a:lnTo>
                  <a:pt x="11143" y="15486"/>
                </a:lnTo>
                <a:lnTo>
                  <a:pt x="11490" y="15892"/>
                </a:lnTo>
                <a:lnTo>
                  <a:pt x="11763" y="15823"/>
                </a:lnTo>
                <a:lnTo>
                  <a:pt x="11927" y="15486"/>
                </a:lnTo>
                <a:lnTo>
                  <a:pt x="11872" y="14910"/>
                </a:lnTo>
                <a:lnTo>
                  <a:pt x="12063" y="14681"/>
                </a:lnTo>
                <a:lnTo>
                  <a:pt x="12409" y="14482"/>
                </a:lnTo>
                <a:lnTo>
                  <a:pt x="12627" y="14201"/>
                </a:lnTo>
                <a:lnTo>
                  <a:pt x="12927" y="13851"/>
                </a:lnTo>
                <a:lnTo>
                  <a:pt x="13274" y="13759"/>
                </a:lnTo>
                <a:lnTo>
                  <a:pt x="13608" y="13530"/>
                </a:lnTo>
                <a:lnTo>
                  <a:pt x="13900" y="13231"/>
                </a:lnTo>
                <a:lnTo>
                  <a:pt x="14228" y="12932"/>
                </a:lnTo>
                <a:lnTo>
                  <a:pt x="14547" y="12526"/>
                </a:lnTo>
                <a:lnTo>
                  <a:pt x="14682" y="12303"/>
                </a:lnTo>
                <a:lnTo>
                  <a:pt x="14735" y="11668"/>
                </a:lnTo>
                <a:lnTo>
                  <a:pt x="14961" y="11492"/>
                </a:lnTo>
                <a:lnTo>
                  <a:pt x="15243" y="11655"/>
                </a:lnTo>
                <a:lnTo>
                  <a:pt x="15162" y="12029"/>
                </a:lnTo>
                <a:lnTo>
                  <a:pt x="15089" y="12559"/>
                </a:lnTo>
                <a:lnTo>
                  <a:pt x="15117" y="12866"/>
                </a:lnTo>
                <a:lnTo>
                  <a:pt x="15153" y="13349"/>
                </a:lnTo>
                <a:lnTo>
                  <a:pt x="14862" y="13718"/>
                </a:lnTo>
                <a:lnTo>
                  <a:pt x="14589" y="14170"/>
                </a:lnTo>
                <a:lnTo>
                  <a:pt x="14481" y="14556"/>
                </a:lnTo>
                <a:lnTo>
                  <a:pt x="14373" y="14993"/>
                </a:lnTo>
                <a:lnTo>
                  <a:pt x="14191" y="15390"/>
                </a:lnTo>
                <a:lnTo>
                  <a:pt x="13535" y="15595"/>
                </a:lnTo>
                <a:lnTo>
                  <a:pt x="13262" y="16186"/>
                </a:lnTo>
                <a:lnTo>
                  <a:pt x="13881" y="16254"/>
                </a:lnTo>
                <a:lnTo>
                  <a:pt x="14279" y="16162"/>
                </a:lnTo>
                <a:lnTo>
                  <a:pt x="14597" y="15917"/>
                </a:lnTo>
                <a:lnTo>
                  <a:pt x="14951" y="15802"/>
                </a:lnTo>
                <a:lnTo>
                  <a:pt x="15070" y="15403"/>
                </a:lnTo>
                <a:lnTo>
                  <a:pt x="15070" y="15035"/>
                </a:lnTo>
                <a:lnTo>
                  <a:pt x="15404" y="14465"/>
                </a:lnTo>
                <a:lnTo>
                  <a:pt x="15883" y="14673"/>
                </a:lnTo>
                <a:lnTo>
                  <a:pt x="16101" y="15340"/>
                </a:lnTo>
                <a:lnTo>
                  <a:pt x="16348" y="15808"/>
                </a:lnTo>
                <a:lnTo>
                  <a:pt x="15504" y="16418"/>
                </a:lnTo>
                <a:lnTo>
                  <a:pt x="15352" y="16725"/>
                </a:lnTo>
                <a:lnTo>
                  <a:pt x="15605" y="17006"/>
                </a:lnTo>
                <a:lnTo>
                  <a:pt x="16005" y="16899"/>
                </a:lnTo>
                <a:lnTo>
                  <a:pt x="17180" y="16490"/>
                </a:lnTo>
                <a:lnTo>
                  <a:pt x="17206" y="16912"/>
                </a:lnTo>
                <a:lnTo>
                  <a:pt x="17332" y="17486"/>
                </a:lnTo>
                <a:lnTo>
                  <a:pt x="17645" y="17982"/>
                </a:lnTo>
                <a:lnTo>
                  <a:pt x="17782" y="19041"/>
                </a:lnTo>
                <a:lnTo>
                  <a:pt x="17909" y="19509"/>
                </a:lnTo>
                <a:lnTo>
                  <a:pt x="17909" y="19908"/>
                </a:lnTo>
                <a:lnTo>
                  <a:pt x="18393" y="20282"/>
                </a:lnTo>
                <a:cubicBezTo>
                  <a:pt x="18474" y="20340"/>
                  <a:pt x="18544" y="20407"/>
                  <a:pt x="18602" y="20482"/>
                </a:cubicBezTo>
                <a:cubicBezTo>
                  <a:pt x="18723" y="20642"/>
                  <a:pt x="18781" y="20830"/>
                  <a:pt x="18766" y="21020"/>
                </a:cubicBezTo>
                <a:lnTo>
                  <a:pt x="19084" y="21310"/>
                </a:lnTo>
                <a:lnTo>
                  <a:pt x="19567" y="21348"/>
                </a:lnTo>
                <a:lnTo>
                  <a:pt x="20167" y="21600"/>
                </a:lnTo>
                <a:lnTo>
                  <a:pt x="21600" y="323"/>
                </a:lnTo>
                <a:lnTo>
                  <a:pt x="16279" y="50"/>
                </a:lnTo>
                <a:lnTo>
                  <a:pt x="0" y="0"/>
                </a:lnTo>
                <a:close/>
              </a:path>
            </a:pathLst>
          </a:custGeom>
          <a:solidFill>
            <a:srgbClr val="606060"/>
          </a:solidFill>
          <a:ln w="6350" cap="flat">
            <a:solidFill>
              <a:schemeClr val="bg2"/>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4" name="Shape 4463"/>
          <p:cNvSpPr/>
          <p:nvPr/>
        </p:nvSpPr>
        <p:spPr>
          <a:xfrm>
            <a:off x="7409518" y="472028"/>
            <a:ext cx="1316997" cy="2307414"/>
          </a:xfrm>
          <a:custGeom>
            <a:avLst/>
            <a:gdLst/>
            <a:ahLst/>
            <a:cxnLst>
              <a:cxn ang="0">
                <a:pos x="wd2" y="hd2"/>
              </a:cxn>
              <a:cxn ang="5400000">
                <a:pos x="wd2" y="hd2"/>
              </a:cxn>
              <a:cxn ang="10800000">
                <a:pos x="wd2" y="hd2"/>
              </a:cxn>
              <a:cxn ang="16200000">
                <a:pos x="wd2" y="hd2"/>
              </a:cxn>
            </a:cxnLst>
            <a:rect l="0" t="0" r="r" b="b"/>
            <a:pathLst>
              <a:path w="21600" h="21600" extrusionOk="0">
                <a:moveTo>
                  <a:pt x="0" y="5798"/>
                </a:moveTo>
                <a:lnTo>
                  <a:pt x="825" y="21585"/>
                </a:lnTo>
                <a:lnTo>
                  <a:pt x="20897" y="21600"/>
                </a:lnTo>
                <a:lnTo>
                  <a:pt x="21600" y="8287"/>
                </a:lnTo>
                <a:lnTo>
                  <a:pt x="21230" y="8148"/>
                </a:lnTo>
                <a:lnTo>
                  <a:pt x="20929" y="7766"/>
                </a:lnTo>
                <a:lnTo>
                  <a:pt x="20161" y="7709"/>
                </a:lnTo>
                <a:lnTo>
                  <a:pt x="19727" y="7441"/>
                </a:lnTo>
                <a:lnTo>
                  <a:pt x="19228" y="7253"/>
                </a:lnTo>
                <a:lnTo>
                  <a:pt x="18726" y="7157"/>
                </a:lnTo>
                <a:lnTo>
                  <a:pt x="18426" y="6927"/>
                </a:lnTo>
                <a:lnTo>
                  <a:pt x="17647" y="6686"/>
                </a:lnTo>
                <a:lnTo>
                  <a:pt x="17044" y="6622"/>
                </a:lnTo>
                <a:lnTo>
                  <a:pt x="16786" y="6337"/>
                </a:lnTo>
                <a:lnTo>
                  <a:pt x="16485" y="5974"/>
                </a:lnTo>
                <a:lnTo>
                  <a:pt x="16016" y="5846"/>
                </a:lnTo>
                <a:lnTo>
                  <a:pt x="15652" y="5707"/>
                </a:lnTo>
                <a:lnTo>
                  <a:pt x="15742" y="5479"/>
                </a:lnTo>
                <a:lnTo>
                  <a:pt x="15974" y="5283"/>
                </a:lnTo>
                <a:lnTo>
                  <a:pt x="16008" y="5057"/>
                </a:lnTo>
                <a:lnTo>
                  <a:pt x="16042" y="4786"/>
                </a:lnTo>
                <a:lnTo>
                  <a:pt x="16198" y="4385"/>
                </a:lnTo>
                <a:lnTo>
                  <a:pt x="16764" y="4010"/>
                </a:lnTo>
                <a:lnTo>
                  <a:pt x="16798" y="3804"/>
                </a:lnTo>
                <a:lnTo>
                  <a:pt x="16833" y="3462"/>
                </a:lnTo>
                <a:lnTo>
                  <a:pt x="17223" y="3177"/>
                </a:lnTo>
                <a:lnTo>
                  <a:pt x="18069" y="3162"/>
                </a:lnTo>
                <a:lnTo>
                  <a:pt x="18201" y="2906"/>
                </a:lnTo>
                <a:lnTo>
                  <a:pt x="18301" y="2574"/>
                </a:lnTo>
                <a:lnTo>
                  <a:pt x="18759" y="2382"/>
                </a:lnTo>
                <a:lnTo>
                  <a:pt x="19083" y="2172"/>
                </a:lnTo>
                <a:lnTo>
                  <a:pt x="19182" y="1717"/>
                </a:lnTo>
                <a:lnTo>
                  <a:pt x="18971" y="1541"/>
                </a:lnTo>
                <a:lnTo>
                  <a:pt x="18480" y="1603"/>
                </a:lnTo>
                <a:lnTo>
                  <a:pt x="17306" y="1377"/>
                </a:lnTo>
                <a:lnTo>
                  <a:pt x="16648" y="1548"/>
                </a:lnTo>
                <a:lnTo>
                  <a:pt x="17642" y="993"/>
                </a:lnTo>
                <a:lnTo>
                  <a:pt x="18153" y="802"/>
                </a:lnTo>
                <a:lnTo>
                  <a:pt x="18500" y="413"/>
                </a:lnTo>
                <a:lnTo>
                  <a:pt x="18790" y="88"/>
                </a:lnTo>
                <a:lnTo>
                  <a:pt x="18256" y="0"/>
                </a:lnTo>
                <a:lnTo>
                  <a:pt x="18037" y="450"/>
                </a:lnTo>
                <a:lnTo>
                  <a:pt x="17568" y="641"/>
                </a:lnTo>
                <a:lnTo>
                  <a:pt x="17009" y="979"/>
                </a:lnTo>
                <a:lnTo>
                  <a:pt x="16519" y="1094"/>
                </a:lnTo>
                <a:lnTo>
                  <a:pt x="15748" y="1483"/>
                </a:lnTo>
                <a:lnTo>
                  <a:pt x="15013" y="1692"/>
                </a:lnTo>
                <a:lnTo>
                  <a:pt x="14553" y="1482"/>
                </a:lnTo>
                <a:lnTo>
                  <a:pt x="14252" y="1444"/>
                </a:lnTo>
                <a:lnTo>
                  <a:pt x="13627" y="1501"/>
                </a:lnTo>
                <a:lnTo>
                  <a:pt x="13002" y="1424"/>
                </a:lnTo>
                <a:lnTo>
                  <a:pt x="12590" y="1265"/>
                </a:lnTo>
                <a:lnTo>
                  <a:pt x="12021" y="1093"/>
                </a:lnTo>
                <a:lnTo>
                  <a:pt x="11015" y="959"/>
                </a:lnTo>
                <a:lnTo>
                  <a:pt x="10705" y="959"/>
                </a:lnTo>
                <a:lnTo>
                  <a:pt x="10216" y="902"/>
                </a:lnTo>
                <a:lnTo>
                  <a:pt x="9695" y="605"/>
                </a:lnTo>
                <a:lnTo>
                  <a:pt x="9440" y="510"/>
                </a:lnTo>
                <a:lnTo>
                  <a:pt x="8219" y="529"/>
                </a:lnTo>
                <a:lnTo>
                  <a:pt x="8119" y="115"/>
                </a:lnTo>
                <a:lnTo>
                  <a:pt x="7551" y="147"/>
                </a:lnTo>
                <a:lnTo>
                  <a:pt x="7187" y="179"/>
                </a:lnTo>
                <a:lnTo>
                  <a:pt x="6752" y="331"/>
                </a:lnTo>
                <a:lnTo>
                  <a:pt x="6986" y="637"/>
                </a:lnTo>
                <a:lnTo>
                  <a:pt x="7452" y="669"/>
                </a:lnTo>
                <a:lnTo>
                  <a:pt x="8054" y="840"/>
                </a:lnTo>
                <a:lnTo>
                  <a:pt x="8501" y="1074"/>
                </a:lnTo>
                <a:lnTo>
                  <a:pt x="8527" y="1406"/>
                </a:lnTo>
                <a:lnTo>
                  <a:pt x="8126" y="1520"/>
                </a:lnTo>
                <a:lnTo>
                  <a:pt x="7544" y="1596"/>
                </a:lnTo>
                <a:lnTo>
                  <a:pt x="7200" y="1634"/>
                </a:lnTo>
                <a:lnTo>
                  <a:pt x="6462" y="1743"/>
                </a:lnTo>
                <a:lnTo>
                  <a:pt x="5904" y="1818"/>
                </a:lnTo>
                <a:lnTo>
                  <a:pt x="5492" y="1557"/>
                </a:lnTo>
                <a:lnTo>
                  <a:pt x="4799" y="1557"/>
                </a:lnTo>
                <a:cubicBezTo>
                  <a:pt x="4639" y="1612"/>
                  <a:pt x="4486" y="1673"/>
                  <a:pt x="4343" y="1741"/>
                </a:cubicBezTo>
                <a:cubicBezTo>
                  <a:pt x="4178" y="1818"/>
                  <a:pt x="4025" y="1904"/>
                  <a:pt x="3886" y="1996"/>
                </a:cubicBezTo>
                <a:lnTo>
                  <a:pt x="3052" y="2220"/>
                </a:lnTo>
                <a:lnTo>
                  <a:pt x="2919" y="2469"/>
                </a:lnTo>
                <a:lnTo>
                  <a:pt x="2723" y="2654"/>
                </a:lnTo>
                <a:lnTo>
                  <a:pt x="2255" y="2807"/>
                </a:lnTo>
                <a:lnTo>
                  <a:pt x="2354" y="3151"/>
                </a:lnTo>
                <a:lnTo>
                  <a:pt x="2825" y="3335"/>
                </a:lnTo>
                <a:lnTo>
                  <a:pt x="2367" y="3596"/>
                </a:lnTo>
                <a:lnTo>
                  <a:pt x="1913" y="3653"/>
                </a:lnTo>
                <a:lnTo>
                  <a:pt x="1723" y="4036"/>
                </a:lnTo>
                <a:lnTo>
                  <a:pt x="1622" y="4226"/>
                </a:lnTo>
                <a:lnTo>
                  <a:pt x="1154" y="4493"/>
                </a:lnTo>
                <a:lnTo>
                  <a:pt x="901" y="4684"/>
                </a:lnTo>
                <a:lnTo>
                  <a:pt x="779" y="4892"/>
                </a:lnTo>
                <a:lnTo>
                  <a:pt x="802" y="5108"/>
                </a:lnTo>
                <a:lnTo>
                  <a:pt x="1047" y="5369"/>
                </a:lnTo>
                <a:lnTo>
                  <a:pt x="1181" y="5660"/>
                </a:lnTo>
                <a:lnTo>
                  <a:pt x="1181" y="5863"/>
                </a:lnTo>
                <a:lnTo>
                  <a:pt x="719" y="5907"/>
                </a:lnTo>
                <a:lnTo>
                  <a:pt x="0" y="5798"/>
                </a:lnTo>
                <a:close/>
              </a:path>
            </a:pathLst>
          </a:custGeom>
          <a:solidFill>
            <a:srgbClr val="4C4C4C"/>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3" name="Shape 4462"/>
          <p:cNvSpPr/>
          <p:nvPr/>
        </p:nvSpPr>
        <p:spPr>
          <a:xfrm>
            <a:off x="5279271" y="916007"/>
            <a:ext cx="2213494" cy="3408825"/>
          </a:xfrm>
          <a:custGeom>
            <a:avLst/>
            <a:gdLst/>
            <a:ahLst/>
            <a:cxnLst>
              <a:cxn ang="0">
                <a:pos x="wd2" y="hd2"/>
              </a:cxn>
              <a:cxn ang="5400000">
                <a:pos x="wd2" y="hd2"/>
              </a:cxn>
              <a:cxn ang="10800000">
                <a:pos x="wd2" y="hd2"/>
              </a:cxn>
              <a:cxn ang="16200000">
                <a:pos x="wd2" y="hd2"/>
              </a:cxn>
            </a:cxnLst>
            <a:rect l="0" t="0" r="r" b="b"/>
            <a:pathLst>
              <a:path w="21600" h="21600" extrusionOk="0">
                <a:moveTo>
                  <a:pt x="20816" y="1140"/>
                </a:moveTo>
                <a:lnTo>
                  <a:pt x="20331" y="983"/>
                </a:lnTo>
                <a:lnTo>
                  <a:pt x="20067" y="1010"/>
                </a:lnTo>
                <a:lnTo>
                  <a:pt x="19819" y="1127"/>
                </a:lnTo>
                <a:lnTo>
                  <a:pt x="19532" y="1205"/>
                </a:lnTo>
                <a:lnTo>
                  <a:pt x="19371" y="1140"/>
                </a:lnTo>
                <a:lnTo>
                  <a:pt x="19340" y="883"/>
                </a:lnTo>
                <a:lnTo>
                  <a:pt x="19033" y="633"/>
                </a:lnTo>
                <a:lnTo>
                  <a:pt x="18583" y="358"/>
                </a:lnTo>
                <a:lnTo>
                  <a:pt x="18370" y="246"/>
                </a:lnTo>
                <a:lnTo>
                  <a:pt x="18044" y="155"/>
                </a:lnTo>
                <a:lnTo>
                  <a:pt x="17876" y="78"/>
                </a:lnTo>
                <a:lnTo>
                  <a:pt x="17653" y="0"/>
                </a:lnTo>
                <a:lnTo>
                  <a:pt x="17433" y="13"/>
                </a:lnTo>
                <a:lnTo>
                  <a:pt x="17279" y="98"/>
                </a:lnTo>
                <a:lnTo>
                  <a:pt x="17245" y="297"/>
                </a:lnTo>
                <a:lnTo>
                  <a:pt x="17029" y="387"/>
                </a:lnTo>
                <a:lnTo>
                  <a:pt x="16795" y="314"/>
                </a:lnTo>
                <a:lnTo>
                  <a:pt x="16577" y="314"/>
                </a:lnTo>
                <a:lnTo>
                  <a:pt x="16375" y="391"/>
                </a:lnTo>
                <a:lnTo>
                  <a:pt x="16253" y="523"/>
                </a:lnTo>
                <a:lnTo>
                  <a:pt x="16183" y="720"/>
                </a:lnTo>
                <a:lnTo>
                  <a:pt x="15920" y="759"/>
                </a:lnTo>
                <a:lnTo>
                  <a:pt x="15615" y="707"/>
                </a:lnTo>
                <a:lnTo>
                  <a:pt x="15350" y="859"/>
                </a:lnTo>
                <a:lnTo>
                  <a:pt x="15136" y="996"/>
                </a:lnTo>
                <a:lnTo>
                  <a:pt x="14924" y="1044"/>
                </a:lnTo>
                <a:lnTo>
                  <a:pt x="15000" y="1206"/>
                </a:lnTo>
                <a:lnTo>
                  <a:pt x="15218" y="1309"/>
                </a:lnTo>
                <a:lnTo>
                  <a:pt x="14975" y="1421"/>
                </a:lnTo>
                <a:lnTo>
                  <a:pt x="14436" y="1525"/>
                </a:lnTo>
                <a:lnTo>
                  <a:pt x="14131" y="1603"/>
                </a:lnTo>
                <a:lnTo>
                  <a:pt x="14012" y="1788"/>
                </a:lnTo>
                <a:lnTo>
                  <a:pt x="14109" y="1964"/>
                </a:lnTo>
                <a:lnTo>
                  <a:pt x="14109" y="2144"/>
                </a:lnTo>
                <a:lnTo>
                  <a:pt x="14304" y="2245"/>
                </a:lnTo>
                <a:lnTo>
                  <a:pt x="14343" y="2446"/>
                </a:lnTo>
                <a:lnTo>
                  <a:pt x="14159" y="2544"/>
                </a:lnTo>
                <a:lnTo>
                  <a:pt x="14126" y="2717"/>
                </a:lnTo>
                <a:lnTo>
                  <a:pt x="13672" y="2626"/>
                </a:lnTo>
                <a:lnTo>
                  <a:pt x="13149" y="2639"/>
                </a:lnTo>
                <a:lnTo>
                  <a:pt x="12742" y="2627"/>
                </a:lnTo>
                <a:lnTo>
                  <a:pt x="12484" y="2588"/>
                </a:lnTo>
                <a:lnTo>
                  <a:pt x="12623" y="2751"/>
                </a:lnTo>
                <a:lnTo>
                  <a:pt x="12917" y="2828"/>
                </a:lnTo>
                <a:lnTo>
                  <a:pt x="12878" y="2983"/>
                </a:lnTo>
                <a:lnTo>
                  <a:pt x="13169" y="3104"/>
                </a:lnTo>
                <a:lnTo>
                  <a:pt x="13314" y="3361"/>
                </a:lnTo>
                <a:lnTo>
                  <a:pt x="13242" y="3616"/>
                </a:lnTo>
                <a:lnTo>
                  <a:pt x="12931" y="3659"/>
                </a:lnTo>
                <a:lnTo>
                  <a:pt x="12527" y="3496"/>
                </a:lnTo>
                <a:lnTo>
                  <a:pt x="12388" y="3265"/>
                </a:lnTo>
                <a:lnTo>
                  <a:pt x="12378" y="2999"/>
                </a:lnTo>
                <a:lnTo>
                  <a:pt x="12173" y="2926"/>
                </a:lnTo>
                <a:lnTo>
                  <a:pt x="11968" y="3098"/>
                </a:lnTo>
                <a:lnTo>
                  <a:pt x="11694" y="3342"/>
                </a:lnTo>
                <a:lnTo>
                  <a:pt x="11228" y="3532"/>
                </a:lnTo>
                <a:lnTo>
                  <a:pt x="11106" y="3842"/>
                </a:lnTo>
                <a:lnTo>
                  <a:pt x="11090" y="4152"/>
                </a:lnTo>
                <a:lnTo>
                  <a:pt x="11223" y="4397"/>
                </a:lnTo>
                <a:lnTo>
                  <a:pt x="11369" y="4570"/>
                </a:lnTo>
                <a:lnTo>
                  <a:pt x="11098" y="4720"/>
                </a:lnTo>
                <a:lnTo>
                  <a:pt x="10941" y="4831"/>
                </a:lnTo>
                <a:lnTo>
                  <a:pt x="10762" y="5002"/>
                </a:lnTo>
                <a:lnTo>
                  <a:pt x="10612" y="5286"/>
                </a:lnTo>
                <a:lnTo>
                  <a:pt x="10388" y="5518"/>
                </a:lnTo>
                <a:lnTo>
                  <a:pt x="10135" y="5742"/>
                </a:lnTo>
                <a:lnTo>
                  <a:pt x="9868" y="5961"/>
                </a:lnTo>
                <a:lnTo>
                  <a:pt x="9517" y="6162"/>
                </a:lnTo>
                <a:lnTo>
                  <a:pt x="9159" y="6304"/>
                </a:lnTo>
                <a:lnTo>
                  <a:pt x="8530" y="6536"/>
                </a:lnTo>
                <a:lnTo>
                  <a:pt x="8026" y="6762"/>
                </a:lnTo>
                <a:lnTo>
                  <a:pt x="7636" y="6749"/>
                </a:lnTo>
                <a:lnTo>
                  <a:pt x="7195" y="6723"/>
                </a:lnTo>
                <a:lnTo>
                  <a:pt x="6944" y="6823"/>
                </a:lnTo>
                <a:lnTo>
                  <a:pt x="6689" y="6973"/>
                </a:lnTo>
                <a:lnTo>
                  <a:pt x="6371" y="7064"/>
                </a:lnTo>
                <a:lnTo>
                  <a:pt x="6037" y="7090"/>
                </a:lnTo>
                <a:lnTo>
                  <a:pt x="5616" y="7177"/>
                </a:lnTo>
                <a:lnTo>
                  <a:pt x="5386" y="7354"/>
                </a:lnTo>
                <a:lnTo>
                  <a:pt x="5151" y="7492"/>
                </a:lnTo>
                <a:lnTo>
                  <a:pt x="4482" y="7517"/>
                </a:lnTo>
                <a:lnTo>
                  <a:pt x="3937" y="7655"/>
                </a:lnTo>
                <a:lnTo>
                  <a:pt x="3502" y="7823"/>
                </a:lnTo>
                <a:lnTo>
                  <a:pt x="3114" y="8100"/>
                </a:lnTo>
                <a:lnTo>
                  <a:pt x="2673" y="8507"/>
                </a:lnTo>
                <a:lnTo>
                  <a:pt x="2161" y="8658"/>
                </a:lnTo>
                <a:lnTo>
                  <a:pt x="1905" y="8826"/>
                </a:lnTo>
                <a:lnTo>
                  <a:pt x="1435" y="9198"/>
                </a:lnTo>
                <a:lnTo>
                  <a:pt x="1283" y="9500"/>
                </a:lnTo>
                <a:lnTo>
                  <a:pt x="1165" y="9603"/>
                </a:lnTo>
                <a:lnTo>
                  <a:pt x="951" y="9616"/>
                </a:lnTo>
                <a:lnTo>
                  <a:pt x="912" y="9340"/>
                </a:lnTo>
                <a:lnTo>
                  <a:pt x="940" y="9176"/>
                </a:lnTo>
                <a:lnTo>
                  <a:pt x="722" y="9215"/>
                </a:lnTo>
                <a:lnTo>
                  <a:pt x="582" y="9347"/>
                </a:lnTo>
                <a:lnTo>
                  <a:pt x="461" y="9562"/>
                </a:lnTo>
                <a:lnTo>
                  <a:pt x="402" y="9816"/>
                </a:lnTo>
                <a:lnTo>
                  <a:pt x="515" y="10091"/>
                </a:lnTo>
                <a:lnTo>
                  <a:pt x="555" y="10268"/>
                </a:lnTo>
                <a:lnTo>
                  <a:pt x="436" y="10561"/>
                </a:lnTo>
                <a:lnTo>
                  <a:pt x="328" y="10911"/>
                </a:lnTo>
                <a:lnTo>
                  <a:pt x="328" y="11493"/>
                </a:lnTo>
                <a:lnTo>
                  <a:pt x="461" y="11747"/>
                </a:lnTo>
                <a:lnTo>
                  <a:pt x="886" y="12114"/>
                </a:lnTo>
                <a:lnTo>
                  <a:pt x="1138" y="12333"/>
                </a:lnTo>
                <a:lnTo>
                  <a:pt x="1304" y="12566"/>
                </a:lnTo>
                <a:lnTo>
                  <a:pt x="1621" y="12875"/>
                </a:lnTo>
                <a:lnTo>
                  <a:pt x="1802" y="13315"/>
                </a:lnTo>
                <a:lnTo>
                  <a:pt x="1491" y="13250"/>
                </a:lnTo>
                <a:lnTo>
                  <a:pt x="1232" y="13095"/>
                </a:lnTo>
                <a:lnTo>
                  <a:pt x="904" y="12860"/>
                </a:lnTo>
                <a:lnTo>
                  <a:pt x="666" y="12941"/>
                </a:lnTo>
                <a:lnTo>
                  <a:pt x="811" y="13044"/>
                </a:lnTo>
                <a:lnTo>
                  <a:pt x="991" y="13212"/>
                </a:lnTo>
                <a:lnTo>
                  <a:pt x="1103" y="13323"/>
                </a:lnTo>
                <a:lnTo>
                  <a:pt x="1341" y="13590"/>
                </a:lnTo>
                <a:lnTo>
                  <a:pt x="1149" y="13602"/>
                </a:lnTo>
                <a:lnTo>
                  <a:pt x="666" y="13192"/>
                </a:lnTo>
                <a:lnTo>
                  <a:pt x="338" y="13030"/>
                </a:lnTo>
                <a:lnTo>
                  <a:pt x="165" y="12737"/>
                </a:lnTo>
                <a:lnTo>
                  <a:pt x="0" y="12897"/>
                </a:lnTo>
                <a:lnTo>
                  <a:pt x="298" y="13285"/>
                </a:lnTo>
                <a:lnTo>
                  <a:pt x="631" y="13522"/>
                </a:lnTo>
                <a:lnTo>
                  <a:pt x="963" y="13730"/>
                </a:lnTo>
                <a:lnTo>
                  <a:pt x="1448" y="14062"/>
                </a:lnTo>
                <a:lnTo>
                  <a:pt x="1946" y="14343"/>
                </a:lnTo>
                <a:lnTo>
                  <a:pt x="2165" y="14719"/>
                </a:lnTo>
                <a:lnTo>
                  <a:pt x="2265" y="15013"/>
                </a:lnTo>
                <a:lnTo>
                  <a:pt x="2445" y="15220"/>
                </a:lnTo>
                <a:lnTo>
                  <a:pt x="2743" y="15492"/>
                </a:lnTo>
                <a:lnTo>
                  <a:pt x="3083" y="15815"/>
                </a:lnTo>
                <a:lnTo>
                  <a:pt x="3313" y="16103"/>
                </a:lnTo>
                <a:lnTo>
                  <a:pt x="3492" y="16383"/>
                </a:lnTo>
                <a:lnTo>
                  <a:pt x="3552" y="16719"/>
                </a:lnTo>
                <a:lnTo>
                  <a:pt x="3631" y="17043"/>
                </a:lnTo>
                <a:lnTo>
                  <a:pt x="3920" y="17309"/>
                </a:lnTo>
                <a:lnTo>
                  <a:pt x="4232" y="17683"/>
                </a:lnTo>
                <a:lnTo>
                  <a:pt x="4371" y="17821"/>
                </a:lnTo>
                <a:lnTo>
                  <a:pt x="4591" y="18150"/>
                </a:lnTo>
                <a:lnTo>
                  <a:pt x="4831" y="18322"/>
                </a:lnTo>
                <a:lnTo>
                  <a:pt x="4977" y="18504"/>
                </a:lnTo>
                <a:lnTo>
                  <a:pt x="5016" y="18737"/>
                </a:lnTo>
                <a:lnTo>
                  <a:pt x="4970" y="19104"/>
                </a:lnTo>
                <a:lnTo>
                  <a:pt x="4990" y="19383"/>
                </a:lnTo>
                <a:lnTo>
                  <a:pt x="5102" y="19590"/>
                </a:lnTo>
                <a:lnTo>
                  <a:pt x="5122" y="19848"/>
                </a:lnTo>
                <a:lnTo>
                  <a:pt x="5022" y="20136"/>
                </a:lnTo>
                <a:lnTo>
                  <a:pt x="4664" y="20222"/>
                </a:lnTo>
                <a:lnTo>
                  <a:pt x="4431" y="20394"/>
                </a:lnTo>
                <a:lnTo>
                  <a:pt x="4465" y="20649"/>
                </a:lnTo>
                <a:lnTo>
                  <a:pt x="4604" y="20813"/>
                </a:lnTo>
                <a:lnTo>
                  <a:pt x="4737" y="20998"/>
                </a:lnTo>
                <a:lnTo>
                  <a:pt x="5021" y="21084"/>
                </a:lnTo>
                <a:lnTo>
                  <a:pt x="5325" y="21092"/>
                </a:lnTo>
                <a:lnTo>
                  <a:pt x="5855" y="21371"/>
                </a:lnTo>
                <a:lnTo>
                  <a:pt x="6173" y="21445"/>
                </a:lnTo>
                <a:lnTo>
                  <a:pt x="6511" y="21561"/>
                </a:lnTo>
                <a:lnTo>
                  <a:pt x="6954" y="21575"/>
                </a:lnTo>
                <a:lnTo>
                  <a:pt x="7561" y="21600"/>
                </a:lnTo>
                <a:lnTo>
                  <a:pt x="7933" y="21600"/>
                </a:lnTo>
                <a:lnTo>
                  <a:pt x="8124" y="21437"/>
                </a:lnTo>
                <a:lnTo>
                  <a:pt x="8555" y="21264"/>
                </a:lnTo>
                <a:lnTo>
                  <a:pt x="8807" y="21191"/>
                </a:lnTo>
                <a:lnTo>
                  <a:pt x="9031" y="21011"/>
                </a:lnTo>
                <a:lnTo>
                  <a:pt x="9223" y="20812"/>
                </a:lnTo>
                <a:lnTo>
                  <a:pt x="9441" y="20735"/>
                </a:lnTo>
                <a:lnTo>
                  <a:pt x="9839" y="20735"/>
                </a:lnTo>
                <a:lnTo>
                  <a:pt x="10068" y="20511"/>
                </a:lnTo>
                <a:lnTo>
                  <a:pt x="10147" y="20317"/>
                </a:lnTo>
                <a:lnTo>
                  <a:pt x="10346" y="20197"/>
                </a:lnTo>
                <a:lnTo>
                  <a:pt x="10678" y="20136"/>
                </a:lnTo>
                <a:lnTo>
                  <a:pt x="11137" y="20084"/>
                </a:lnTo>
                <a:lnTo>
                  <a:pt x="11776" y="19993"/>
                </a:lnTo>
                <a:cubicBezTo>
                  <a:pt x="11852" y="19982"/>
                  <a:pt x="11927" y="19971"/>
                  <a:pt x="12002" y="19959"/>
                </a:cubicBezTo>
                <a:cubicBezTo>
                  <a:pt x="12182" y="19931"/>
                  <a:pt x="12361" y="19902"/>
                  <a:pt x="12540" y="19873"/>
                </a:cubicBezTo>
                <a:lnTo>
                  <a:pt x="13316" y="19911"/>
                </a:lnTo>
                <a:lnTo>
                  <a:pt x="13866" y="19924"/>
                </a:lnTo>
                <a:lnTo>
                  <a:pt x="14217" y="19873"/>
                </a:lnTo>
                <a:lnTo>
                  <a:pt x="14607" y="19873"/>
                </a:lnTo>
                <a:lnTo>
                  <a:pt x="15004" y="19741"/>
                </a:lnTo>
                <a:lnTo>
                  <a:pt x="15408" y="19356"/>
                </a:lnTo>
                <a:lnTo>
                  <a:pt x="15468" y="19106"/>
                </a:lnTo>
                <a:lnTo>
                  <a:pt x="15768" y="18786"/>
                </a:lnTo>
                <a:lnTo>
                  <a:pt x="16245" y="18696"/>
                </a:lnTo>
                <a:lnTo>
                  <a:pt x="16777" y="18510"/>
                </a:lnTo>
                <a:cubicBezTo>
                  <a:pt x="16836" y="18444"/>
                  <a:pt x="16912" y="18386"/>
                  <a:pt x="17001" y="18337"/>
                </a:cubicBezTo>
                <a:cubicBezTo>
                  <a:pt x="17150" y="18256"/>
                  <a:pt x="17332" y="18204"/>
                  <a:pt x="17526" y="18187"/>
                </a:cubicBezTo>
                <a:cubicBezTo>
                  <a:pt x="17736" y="18176"/>
                  <a:pt x="17946" y="18168"/>
                  <a:pt x="18156" y="18161"/>
                </a:cubicBezTo>
                <a:cubicBezTo>
                  <a:pt x="18350" y="18154"/>
                  <a:pt x="18543" y="18149"/>
                  <a:pt x="18735" y="18135"/>
                </a:cubicBezTo>
                <a:cubicBezTo>
                  <a:pt x="18925" y="18121"/>
                  <a:pt x="19114" y="18097"/>
                  <a:pt x="19299" y="18066"/>
                </a:cubicBezTo>
                <a:lnTo>
                  <a:pt x="19499" y="18014"/>
                </a:lnTo>
                <a:cubicBezTo>
                  <a:pt x="19667" y="18012"/>
                  <a:pt x="19833" y="17993"/>
                  <a:pt x="19991" y="17958"/>
                </a:cubicBezTo>
                <a:cubicBezTo>
                  <a:pt x="20131" y="17927"/>
                  <a:pt x="20263" y="17883"/>
                  <a:pt x="20390" y="17833"/>
                </a:cubicBezTo>
                <a:cubicBezTo>
                  <a:pt x="20597" y="17750"/>
                  <a:pt x="20787" y="17650"/>
                  <a:pt x="20992" y="17565"/>
                </a:cubicBezTo>
                <a:cubicBezTo>
                  <a:pt x="21183" y="17486"/>
                  <a:pt x="21387" y="17420"/>
                  <a:pt x="21600" y="17368"/>
                </a:cubicBezTo>
                <a:lnTo>
                  <a:pt x="21246" y="9435"/>
                </a:lnTo>
                <a:lnTo>
                  <a:pt x="20978" y="3400"/>
                </a:lnTo>
                <a:lnTo>
                  <a:pt x="20816" y="1140"/>
                </a:lnTo>
                <a:close/>
              </a:path>
            </a:pathLst>
          </a:custGeom>
          <a:solidFill>
            <a:srgbClr val="383838"/>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7" name="Oval 226"/>
          <p:cNvSpPr>
            <a:spLocks noChangeAspect="1"/>
          </p:cNvSpPr>
          <p:nvPr/>
        </p:nvSpPr>
        <p:spPr>
          <a:xfrm>
            <a:off x="745742" y="1882046"/>
            <a:ext cx="731520" cy="73152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33E50"/>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454" name="TextBox 453"/>
          <p:cNvSpPr txBox="1"/>
          <p:nvPr/>
        </p:nvSpPr>
        <p:spPr>
          <a:xfrm>
            <a:off x="6327325" y="5609817"/>
            <a:ext cx="5272247" cy="95410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endParaRPr lang="en-US" dirty="0">
              <a:solidFill>
                <a:schemeClr val="bg1">
                  <a:lumMod val="85000"/>
                </a:schemeClr>
              </a:solidFill>
              <a:latin typeface="Candara" panose="020E0502030303020204" pitchFamily="34" charset="0"/>
            </a:endParaRPr>
          </a:p>
        </p:txBody>
      </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99" name="Freeform 16"/>
          <p:cNvSpPr>
            <a:spLocks noChangeAspect="1" noChangeArrowheads="1"/>
          </p:cNvSpPr>
          <p:nvPr/>
        </p:nvSpPr>
        <p:spPr bwMode="auto">
          <a:xfrm>
            <a:off x="5764673" y="246868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0" name="Freeform 16"/>
          <p:cNvSpPr>
            <a:spLocks noChangeAspect="1" noChangeArrowheads="1"/>
          </p:cNvSpPr>
          <p:nvPr/>
        </p:nvSpPr>
        <p:spPr bwMode="auto">
          <a:xfrm>
            <a:off x="7733942" y="1569399"/>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1" name="Freeform 16"/>
          <p:cNvSpPr>
            <a:spLocks noChangeAspect="1" noChangeArrowheads="1"/>
          </p:cNvSpPr>
          <p:nvPr/>
        </p:nvSpPr>
        <p:spPr bwMode="auto">
          <a:xfrm>
            <a:off x="9515222" y="2420021"/>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2" name="Freeform 16"/>
          <p:cNvSpPr>
            <a:spLocks noChangeAspect="1" noChangeArrowheads="1"/>
          </p:cNvSpPr>
          <p:nvPr/>
        </p:nvSpPr>
        <p:spPr bwMode="auto">
          <a:xfrm>
            <a:off x="9001868" y="3244812"/>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C3749"/>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2636790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500" fill="hold"/>
                                        <p:tgtEl>
                                          <p:spTgt spid="83"/>
                                        </p:tgtEl>
                                        <p:attrNameLst>
                                          <p:attrName>ppt_x</p:attrName>
                                        </p:attrNameLst>
                                      </p:cBhvr>
                                      <p:tavLst>
                                        <p:tav tm="0">
                                          <p:val>
                                            <p:strVal val="0-#ppt_w/2"/>
                                          </p:val>
                                        </p:tav>
                                        <p:tav tm="100000">
                                          <p:val>
                                            <p:strVal val="#ppt_x"/>
                                          </p:val>
                                        </p:tav>
                                      </p:tavLst>
                                    </p:anim>
                                    <p:anim calcmode="lin" valueType="num">
                                      <p:cBhvr additive="base">
                                        <p:cTn id="12" dur="500" fill="hold"/>
                                        <p:tgtEl>
                                          <p:spTgt spid="83"/>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84"/>
                                        </p:tgtEl>
                                        <p:attrNameLst>
                                          <p:attrName>style.visibility</p:attrName>
                                        </p:attrNameLst>
                                      </p:cBhvr>
                                      <p:to>
                                        <p:strVal val="visible"/>
                                      </p:to>
                                    </p:set>
                                    <p:anim calcmode="lin" valueType="num">
                                      <p:cBhvr additive="base">
                                        <p:cTn id="16" dur="500" fill="hold"/>
                                        <p:tgtEl>
                                          <p:spTgt spid="84"/>
                                        </p:tgtEl>
                                        <p:attrNameLst>
                                          <p:attrName>ppt_x</p:attrName>
                                        </p:attrNameLst>
                                      </p:cBhvr>
                                      <p:tavLst>
                                        <p:tav tm="0">
                                          <p:val>
                                            <p:strVal val="#ppt_x"/>
                                          </p:val>
                                        </p:tav>
                                        <p:tav tm="100000">
                                          <p:val>
                                            <p:strVal val="#ppt_x"/>
                                          </p:val>
                                        </p:tav>
                                      </p:tavLst>
                                    </p:anim>
                                    <p:anim calcmode="lin" valueType="num">
                                      <p:cBhvr additive="base">
                                        <p:cTn id="17" dur="500" fill="hold"/>
                                        <p:tgtEl>
                                          <p:spTgt spid="84"/>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3" fill="hold" grpId="0" nodeType="afterEffect">
                                  <p:stCondLst>
                                    <p:cond delay="0"/>
                                  </p:stCondLst>
                                  <p:childTnLst>
                                    <p:set>
                                      <p:cBhvr>
                                        <p:cTn id="20" dur="1" fill="hold">
                                          <p:stCondLst>
                                            <p:cond delay="0"/>
                                          </p:stCondLst>
                                        </p:cTn>
                                        <p:tgtEl>
                                          <p:spTgt spid="85"/>
                                        </p:tgtEl>
                                        <p:attrNameLst>
                                          <p:attrName>style.visibility</p:attrName>
                                        </p:attrNameLst>
                                      </p:cBhvr>
                                      <p:to>
                                        <p:strVal val="visible"/>
                                      </p:to>
                                    </p:set>
                                    <p:anim calcmode="lin" valueType="num">
                                      <p:cBhvr additive="base">
                                        <p:cTn id="21" dur="500" fill="hold"/>
                                        <p:tgtEl>
                                          <p:spTgt spid="85"/>
                                        </p:tgtEl>
                                        <p:attrNameLst>
                                          <p:attrName>ppt_x</p:attrName>
                                        </p:attrNameLst>
                                      </p:cBhvr>
                                      <p:tavLst>
                                        <p:tav tm="0">
                                          <p:val>
                                            <p:strVal val="1+#ppt_w/2"/>
                                          </p:val>
                                        </p:tav>
                                        <p:tav tm="100000">
                                          <p:val>
                                            <p:strVal val="#ppt_x"/>
                                          </p:val>
                                        </p:tav>
                                      </p:tavLst>
                                    </p:anim>
                                    <p:anim calcmode="lin" valueType="num">
                                      <p:cBhvr additive="base">
                                        <p:cTn id="22" dur="500" fill="hold"/>
                                        <p:tgtEl>
                                          <p:spTgt spid="85"/>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2" fill="hold" grpId="0" nodeType="afterEffect">
                                  <p:stCondLst>
                                    <p:cond delay="0"/>
                                  </p:stCondLst>
                                  <p:childTnLst>
                                    <p:set>
                                      <p:cBhvr>
                                        <p:cTn id="25" dur="1" fill="hold">
                                          <p:stCondLst>
                                            <p:cond delay="0"/>
                                          </p:stCondLst>
                                        </p:cTn>
                                        <p:tgtEl>
                                          <p:spTgt spid="87"/>
                                        </p:tgtEl>
                                        <p:attrNameLst>
                                          <p:attrName>style.visibility</p:attrName>
                                        </p:attrNameLst>
                                      </p:cBhvr>
                                      <p:to>
                                        <p:strVal val="visible"/>
                                      </p:to>
                                    </p:set>
                                    <p:anim calcmode="lin" valueType="num">
                                      <p:cBhvr additive="base">
                                        <p:cTn id="26" dur="500" fill="hold"/>
                                        <p:tgtEl>
                                          <p:spTgt spid="87"/>
                                        </p:tgtEl>
                                        <p:attrNameLst>
                                          <p:attrName>ppt_x</p:attrName>
                                        </p:attrNameLst>
                                      </p:cBhvr>
                                      <p:tavLst>
                                        <p:tav tm="0">
                                          <p:val>
                                            <p:strVal val="1+#ppt_w/2"/>
                                          </p:val>
                                        </p:tav>
                                        <p:tav tm="100000">
                                          <p:val>
                                            <p:strVal val="#ppt_x"/>
                                          </p:val>
                                        </p:tav>
                                      </p:tavLst>
                                    </p:anim>
                                    <p:anim calcmode="lin" valueType="num">
                                      <p:cBhvr additive="base">
                                        <p:cTn id="27" dur="500" fill="hold"/>
                                        <p:tgtEl>
                                          <p:spTgt spid="87"/>
                                        </p:tgtEl>
                                        <p:attrNameLst>
                                          <p:attrName>ppt_y</p:attrName>
                                        </p:attrNameLst>
                                      </p:cBhvr>
                                      <p:tavLst>
                                        <p:tav tm="0">
                                          <p:val>
                                            <p:strVal val="#ppt_y"/>
                                          </p:val>
                                        </p:tav>
                                        <p:tav tm="100000">
                                          <p:val>
                                            <p:strVal val="#ppt_y"/>
                                          </p:val>
                                        </p:tav>
                                      </p:tavLst>
                                    </p:anim>
                                  </p:childTnLst>
                                </p:cTn>
                              </p:par>
                            </p:childTnLst>
                          </p:cTn>
                        </p:par>
                        <p:par>
                          <p:cTn id="28" fill="hold">
                            <p:stCondLst>
                              <p:cond delay="2750"/>
                            </p:stCondLst>
                            <p:childTnLst>
                              <p:par>
                                <p:cTn id="29" presetID="2" presetClass="entr" presetSubtype="6" fill="hold" grpId="0" nodeType="afterEffect">
                                  <p:stCondLst>
                                    <p:cond delay="0"/>
                                  </p:stCondLst>
                                  <p:childTnLst>
                                    <p:set>
                                      <p:cBhvr>
                                        <p:cTn id="30" dur="1" fill="hold">
                                          <p:stCondLst>
                                            <p:cond delay="0"/>
                                          </p:stCondLst>
                                        </p:cTn>
                                        <p:tgtEl>
                                          <p:spTgt spid="88"/>
                                        </p:tgtEl>
                                        <p:attrNameLst>
                                          <p:attrName>style.visibility</p:attrName>
                                        </p:attrNameLst>
                                      </p:cBhvr>
                                      <p:to>
                                        <p:strVal val="visible"/>
                                      </p:to>
                                    </p:set>
                                    <p:anim calcmode="lin" valueType="num">
                                      <p:cBhvr additive="base">
                                        <p:cTn id="31" dur="500" fill="hold"/>
                                        <p:tgtEl>
                                          <p:spTgt spid="88"/>
                                        </p:tgtEl>
                                        <p:attrNameLst>
                                          <p:attrName>ppt_x</p:attrName>
                                        </p:attrNameLst>
                                      </p:cBhvr>
                                      <p:tavLst>
                                        <p:tav tm="0">
                                          <p:val>
                                            <p:strVal val="1+#ppt_w/2"/>
                                          </p:val>
                                        </p:tav>
                                        <p:tav tm="100000">
                                          <p:val>
                                            <p:strVal val="#ppt_x"/>
                                          </p:val>
                                        </p:tav>
                                      </p:tavLst>
                                    </p:anim>
                                    <p:anim calcmode="lin" valueType="num">
                                      <p:cBhvr additive="base">
                                        <p:cTn id="32" dur="500" fill="hold"/>
                                        <p:tgtEl>
                                          <p:spTgt spid="88"/>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additive="base">
                                        <p:cTn id="36" dur="500" fill="hold"/>
                                        <p:tgtEl>
                                          <p:spTgt spid="89"/>
                                        </p:tgtEl>
                                        <p:attrNameLst>
                                          <p:attrName>ppt_x</p:attrName>
                                        </p:attrNameLst>
                                      </p:cBhvr>
                                      <p:tavLst>
                                        <p:tav tm="0">
                                          <p:val>
                                            <p:strVal val="#ppt_x"/>
                                          </p:val>
                                        </p:tav>
                                        <p:tav tm="100000">
                                          <p:val>
                                            <p:strVal val="#ppt_x"/>
                                          </p:val>
                                        </p:tav>
                                      </p:tavLst>
                                    </p:anim>
                                    <p:anim calcmode="lin" valueType="num">
                                      <p:cBhvr additive="base">
                                        <p:cTn id="37" dur="500" fill="hold"/>
                                        <p:tgtEl>
                                          <p:spTgt spid="89"/>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86"/>
                                        </p:tgtEl>
                                        <p:attrNameLst>
                                          <p:attrName>style.visibility</p:attrName>
                                        </p:attrNameLst>
                                      </p:cBhvr>
                                      <p:to>
                                        <p:strVal val="visible"/>
                                      </p:to>
                                    </p:set>
                                    <p:anim calcmode="lin" valueType="num">
                                      <p:cBhvr additive="base">
                                        <p:cTn id="41" dur="500" fill="hold"/>
                                        <p:tgtEl>
                                          <p:spTgt spid="86"/>
                                        </p:tgtEl>
                                        <p:attrNameLst>
                                          <p:attrName>ppt_x</p:attrName>
                                        </p:attrNameLst>
                                      </p:cBhvr>
                                      <p:tavLst>
                                        <p:tav tm="0">
                                          <p:val>
                                            <p:strVal val="#ppt_x"/>
                                          </p:val>
                                        </p:tav>
                                        <p:tav tm="100000">
                                          <p:val>
                                            <p:strVal val="#ppt_x"/>
                                          </p:val>
                                        </p:tav>
                                      </p:tavLst>
                                    </p:anim>
                                    <p:anim calcmode="lin" valueType="num">
                                      <p:cBhvr additive="base">
                                        <p:cTn id="42" dur="500" fill="hold"/>
                                        <p:tgtEl>
                                          <p:spTgt spid="86"/>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750"/>
                            </p:stCondLst>
                            <p:childTnLst>
                              <p:par>
                                <p:cTn id="50" presetID="45" presetClass="entr" presetSubtype="0" fill="hold" grpId="0" nodeType="afterEffect">
                                  <p:stCondLst>
                                    <p:cond delay="0"/>
                                  </p:stCondLst>
                                  <p:childTnLst>
                                    <p:set>
                                      <p:cBhvr>
                                        <p:cTn id="51" dur="1" fill="hold">
                                          <p:stCondLst>
                                            <p:cond delay="0"/>
                                          </p:stCondLst>
                                        </p:cTn>
                                        <p:tgtEl>
                                          <p:spTgt spid="100"/>
                                        </p:tgtEl>
                                        <p:attrNameLst>
                                          <p:attrName>style.visibility</p:attrName>
                                        </p:attrNameLst>
                                      </p:cBhvr>
                                      <p:to>
                                        <p:strVal val="visible"/>
                                      </p:to>
                                    </p:set>
                                    <p:animEffect transition="in" filter="fade">
                                      <p:cBhvr>
                                        <p:cTn id="52" dur="2000"/>
                                        <p:tgtEl>
                                          <p:spTgt spid="100"/>
                                        </p:tgtEl>
                                      </p:cBhvr>
                                    </p:animEffect>
                                    <p:anim calcmode="lin" valueType="num">
                                      <p:cBhvr>
                                        <p:cTn id="53" dur="2000" fill="hold"/>
                                        <p:tgtEl>
                                          <p:spTgt spid="100"/>
                                        </p:tgtEl>
                                        <p:attrNameLst>
                                          <p:attrName>ppt_w</p:attrName>
                                        </p:attrNameLst>
                                      </p:cBhvr>
                                      <p:tavLst>
                                        <p:tav tm="0" fmla="#ppt_w*sin(2.5*pi*$)">
                                          <p:val>
                                            <p:fltVal val="0"/>
                                          </p:val>
                                        </p:tav>
                                        <p:tav tm="100000">
                                          <p:val>
                                            <p:fltVal val="1"/>
                                          </p:val>
                                        </p:tav>
                                      </p:tavLst>
                                    </p:anim>
                                    <p:anim calcmode="lin" valueType="num">
                                      <p:cBhvr>
                                        <p:cTn id="54" dur="2000" fill="hold"/>
                                        <p:tgtEl>
                                          <p:spTgt spid="100"/>
                                        </p:tgtEl>
                                        <p:attrNameLst>
                                          <p:attrName>ppt_h</p:attrName>
                                        </p:attrNameLst>
                                      </p:cBhvr>
                                      <p:tavLst>
                                        <p:tav tm="0">
                                          <p:val>
                                            <p:strVal val="#ppt_h"/>
                                          </p:val>
                                        </p:tav>
                                        <p:tav tm="100000">
                                          <p:val>
                                            <p:strVal val="#ppt_h"/>
                                          </p:val>
                                        </p:tav>
                                      </p:tavLst>
                                    </p:anim>
                                  </p:childTnLst>
                                </p:cTn>
                              </p:par>
                              <p:par>
                                <p:cTn id="55" presetID="53" presetClass="entr" presetSubtype="16" fill="hold" grpId="0" nodeType="withEffect">
                                  <p:stCondLst>
                                    <p:cond delay="0"/>
                                  </p:stCondLst>
                                  <p:childTnLst>
                                    <p:set>
                                      <p:cBhvr>
                                        <p:cTn id="56" dur="1" fill="hold">
                                          <p:stCondLst>
                                            <p:cond delay="0"/>
                                          </p:stCondLst>
                                        </p:cTn>
                                        <p:tgtEl>
                                          <p:spTgt spid="227"/>
                                        </p:tgtEl>
                                        <p:attrNameLst>
                                          <p:attrName>style.visibility</p:attrName>
                                        </p:attrNameLst>
                                      </p:cBhvr>
                                      <p:to>
                                        <p:strVal val="visible"/>
                                      </p:to>
                                    </p:set>
                                    <p:anim calcmode="lin" valueType="num">
                                      <p:cBhvr>
                                        <p:cTn id="57" dur="500" fill="hold"/>
                                        <p:tgtEl>
                                          <p:spTgt spid="227"/>
                                        </p:tgtEl>
                                        <p:attrNameLst>
                                          <p:attrName>ppt_w</p:attrName>
                                        </p:attrNameLst>
                                      </p:cBhvr>
                                      <p:tavLst>
                                        <p:tav tm="0">
                                          <p:val>
                                            <p:fltVal val="0"/>
                                          </p:val>
                                        </p:tav>
                                        <p:tav tm="100000">
                                          <p:val>
                                            <p:strVal val="#ppt_w"/>
                                          </p:val>
                                        </p:tav>
                                      </p:tavLst>
                                    </p:anim>
                                    <p:anim calcmode="lin" valueType="num">
                                      <p:cBhvr>
                                        <p:cTn id="58" dur="500" fill="hold"/>
                                        <p:tgtEl>
                                          <p:spTgt spid="227"/>
                                        </p:tgtEl>
                                        <p:attrNameLst>
                                          <p:attrName>ppt_h</p:attrName>
                                        </p:attrNameLst>
                                      </p:cBhvr>
                                      <p:tavLst>
                                        <p:tav tm="0">
                                          <p:val>
                                            <p:fltVal val="0"/>
                                          </p:val>
                                        </p:tav>
                                        <p:tav tm="100000">
                                          <p:val>
                                            <p:strVal val="#ppt_h"/>
                                          </p:val>
                                        </p:tav>
                                      </p:tavLst>
                                    </p:anim>
                                    <p:animEffect transition="in" filter="fade">
                                      <p:cBhvr>
                                        <p:cTn id="59" dur="500"/>
                                        <p:tgtEl>
                                          <p:spTgt spid="227"/>
                                        </p:tgtEl>
                                      </p:cBhvr>
                                    </p:animEffect>
                                  </p:childTnLst>
                                </p:cTn>
                              </p:par>
                              <p:par>
                                <p:cTn id="60" presetID="42" presetClass="entr" presetSubtype="0" fill="hold" grpId="0" nodeType="withEffect">
                                  <p:stCondLst>
                                    <p:cond delay="500"/>
                                  </p:stCondLst>
                                  <p:childTnLst>
                                    <p:set>
                                      <p:cBhvr>
                                        <p:cTn id="61" dur="1" fill="hold">
                                          <p:stCondLst>
                                            <p:cond delay="0"/>
                                          </p:stCondLst>
                                        </p:cTn>
                                        <p:tgtEl>
                                          <p:spTgt spid="225"/>
                                        </p:tgtEl>
                                        <p:attrNameLst>
                                          <p:attrName>style.visibility</p:attrName>
                                        </p:attrNameLst>
                                      </p:cBhvr>
                                      <p:to>
                                        <p:strVal val="visible"/>
                                      </p:to>
                                    </p:set>
                                    <p:animEffect transition="in" filter="fade">
                                      <p:cBhvr>
                                        <p:cTn id="62" dur="1000"/>
                                        <p:tgtEl>
                                          <p:spTgt spid="225"/>
                                        </p:tgtEl>
                                      </p:cBhvr>
                                    </p:animEffect>
                                    <p:anim calcmode="lin" valueType="num">
                                      <p:cBhvr>
                                        <p:cTn id="63" dur="1000" fill="hold"/>
                                        <p:tgtEl>
                                          <p:spTgt spid="225"/>
                                        </p:tgtEl>
                                        <p:attrNameLst>
                                          <p:attrName>ppt_x</p:attrName>
                                        </p:attrNameLst>
                                      </p:cBhvr>
                                      <p:tavLst>
                                        <p:tav tm="0">
                                          <p:val>
                                            <p:strVal val="#ppt_x"/>
                                          </p:val>
                                        </p:tav>
                                        <p:tav tm="100000">
                                          <p:val>
                                            <p:strVal val="#ppt_x"/>
                                          </p:val>
                                        </p:tav>
                                      </p:tavLst>
                                    </p:anim>
                                    <p:anim calcmode="lin" valueType="num">
                                      <p:cBhvr>
                                        <p:cTn id="64" dur="1000" fill="hold"/>
                                        <p:tgtEl>
                                          <p:spTgt spid="225"/>
                                        </p:tgtEl>
                                        <p:attrNameLst>
                                          <p:attrName>ppt_y</p:attrName>
                                        </p:attrNameLst>
                                      </p:cBhvr>
                                      <p:tavLst>
                                        <p:tav tm="0">
                                          <p:val>
                                            <p:strVal val="#ppt_y+.1"/>
                                          </p:val>
                                        </p:tav>
                                        <p:tav tm="100000">
                                          <p:val>
                                            <p:strVal val="#ppt_y"/>
                                          </p:val>
                                        </p:tav>
                                      </p:tavLst>
                                    </p:anim>
                                  </p:childTnLst>
                                </p:cTn>
                              </p:par>
                            </p:childTnLst>
                          </p:cTn>
                        </p:par>
                        <p:par>
                          <p:cTn id="65" fill="hold">
                            <p:stCondLst>
                              <p:cond delay="6750"/>
                            </p:stCondLst>
                            <p:childTnLst>
                              <p:par>
                                <p:cTn id="66" presetID="53" presetClass="entr" presetSubtype="16" fill="hold" grpId="0" nodeType="afterEffect">
                                  <p:stCondLst>
                                    <p:cond delay="0"/>
                                  </p:stCondLst>
                                  <p:childTnLst>
                                    <p:set>
                                      <p:cBhvr>
                                        <p:cTn id="67" dur="1" fill="hold">
                                          <p:stCondLst>
                                            <p:cond delay="0"/>
                                          </p:stCondLst>
                                        </p:cTn>
                                        <p:tgtEl>
                                          <p:spTgt spid="350"/>
                                        </p:tgtEl>
                                        <p:attrNameLst>
                                          <p:attrName>style.visibility</p:attrName>
                                        </p:attrNameLst>
                                      </p:cBhvr>
                                      <p:to>
                                        <p:strVal val="visible"/>
                                      </p:to>
                                    </p:set>
                                    <p:anim calcmode="lin" valueType="num">
                                      <p:cBhvr>
                                        <p:cTn id="68" dur="500" fill="hold"/>
                                        <p:tgtEl>
                                          <p:spTgt spid="350"/>
                                        </p:tgtEl>
                                        <p:attrNameLst>
                                          <p:attrName>ppt_w</p:attrName>
                                        </p:attrNameLst>
                                      </p:cBhvr>
                                      <p:tavLst>
                                        <p:tav tm="0">
                                          <p:val>
                                            <p:fltVal val="0"/>
                                          </p:val>
                                        </p:tav>
                                        <p:tav tm="100000">
                                          <p:val>
                                            <p:strVal val="#ppt_w"/>
                                          </p:val>
                                        </p:tav>
                                      </p:tavLst>
                                    </p:anim>
                                    <p:anim calcmode="lin" valueType="num">
                                      <p:cBhvr>
                                        <p:cTn id="69" dur="500" fill="hold"/>
                                        <p:tgtEl>
                                          <p:spTgt spid="350"/>
                                        </p:tgtEl>
                                        <p:attrNameLst>
                                          <p:attrName>ppt_h</p:attrName>
                                        </p:attrNameLst>
                                      </p:cBhvr>
                                      <p:tavLst>
                                        <p:tav tm="0">
                                          <p:val>
                                            <p:fltVal val="0"/>
                                          </p:val>
                                        </p:tav>
                                        <p:tav tm="100000">
                                          <p:val>
                                            <p:strVal val="#ppt_h"/>
                                          </p:val>
                                        </p:tav>
                                      </p:tavLst>
                                    </p:anim>
                                    <p:animEffect transition="in" filter="fade">
                                      <p:cBhvr>
                                        <p:cTn id="70" dur="500"/>
                                        <p:tgtEl>
                                          <p:spTgt spid="350"/>
                                        </p:tgtEl>
                                      </p:cBhvr>
                                    </p:animEffect>
                                  </p:childTnLst>
                                </p:cTn>
                              </p:par>
                            </p:childTnLst>
                          </p:cTn>
                        </p:par>
                        <p:par>
                          <p:cTn id="71" fill="hold">
                            <p:stCondLst>
                              <p:cond delay="7250"/>
                            </p:stCondLst>
                            <p:childTnLst>
                              <p:par>
                                <p:cTn id="72" presetID="45" presetClass="entr" presetSubtype="0" fill="hold" grpId="0" nodeType="afterEffect">
                                  <p:stCondLst>
                                    <p:cond delay="0"/>
                                  </p:stCondLst>
                                  <p:childTnLst>
                                    <p:set>
                                      <p:cBhvr>
                                        <p:cTn id="73" dur="1" fill="hold">
                                          <p:stCondLst>
                                            <p:cond delay="0"/>
                                          </p:stCondLst>
                                        </p:cTn>
                                        <p:tgtEl>
                                          <p:spTgt spid="99"/>
                                        </p:tgtEl>
                                        <p:attrNameLst>
                                          <p:attrName>style.visibility</p:attrName>
                                        </p:attrNameLst>
                                      </p:cBhvr>
                                      <p:to>
                                        <p:strVal val="visible"/>
                                      </p:to>
                                    </p:set>
                                    <p:animEffect transition="in" filter="fade">
                                      <p:cBhvr>
                                        <p:cTn id="74" dur="2000"/>
                                        <p:tgtEl>
                                          <p:spTgt spid="99"/>
                                        </p:tgtEl>
                                      </p:cBhvr>
                                    </p:animEffect>
                                    <p:anim calcmode="lin" valueType="num">
                                      <p:cBhvr>
                                        <p:cTn id="75" dur="2000" fill="hold"/>
                                        <p:tgtEl>
                                          <p:spTgt spid="99"/>
                                        </p:tgtEl>
                                        <p:attrNameLst>
                                          <p:attrName>ppt_w</p:attrName>
                                        </p:attrNameLst>
                                      </p:cBhvr>
                                      <p:tavLst>
                                        <p:tav tm="0" fmla="#ppt_w*sin(2.5*pi*$)">
                                          <p:val>
                                            <p:fltVal val="0"/>
                                          </p:val>
                                        </p:tav>
                                        <p:tav tm="100000">
                                          <p:val>
                                            <p:fltVal val="1"/>
                                          </p:val>
                                        </p:tav>
                                      </p:tavLst>
                                    </p:anim>
                                    <p:anim calcmode="lin" valueType="num">
                                      <p:cBhvr>
                                        <p:cTn id="76" dur="2000" fill="hold"/>
                                        <p:tgtEl>
                                          <p:spTgt spid="99"/>
                                        </p:tgtEl>
                                        <p:attrNameLst>
                                          <p:attrName>ppt_h</p:attrName>
                                        </p:attrNameLst>
                                      </p:cBhvr>
                                      <p:tavLst>
                                        <p:tav tm="0">
                                          <p:val>
                                            <p:strVal val="#ppt_h"/>
                                          </p:val>
                                        </p:tav>
                                        <p:tav tm="100000">
                                          <p:val>
                                            <p:strVal val="#ppt_h"/>
                                          </p:val>
                                        </p:tav>
                                      </p:tavLst>
                                    </p:anim>
                                  </p:childTnLst>
                                </p:cTn>
                              </p:par>
                              <p:par>
                                <p:cTn id="77" presetID="53" presetClass="entr" presetSubtype="16" fill="hold" grpId="0" nodeType="withEffect">
                                  <p:stCondLst>
                                    <p:cond delay="0"/>
                                  </p:stCondLst>
                                  <p:childTnLst>
                                    <p:set>
                                      <p:cBhvr>
                                        <p:cTn id="78" dur="1" fill="hold">
                                          <p:stCondLst>
                                            <p:cond delay="0"/>
                                          </p:stCondLst>
                                        </p:cTn>
                                        <p:tgtEl>
                                          <p:spTgt spid="231"/>
                                        </p:tgtEl>
                                        <p:attrNameLst>
                                          <p:attrName>style.visibility</p:attrName>
                                        </p:attrNameLst>
                                      </p:cBhvr>
                                      <p:to>
                                        <p:strVal val="visible"/>
                                      </p:to>
                                    </p:set>
                                    <p:anim calcmode="lin" valueType="num">
                                      <p:cBhvr>
                                        <p:cTn id="79" dur="500" fill="hold"/>
                                        <p:tgtEl>
                                          <p:spTgt spid="231"/>
                                        </p:tgtEl>
                                        <p:attrNameLst>
                                          <p:attrName>ppt_w</p:attrName>
                                        </p:attrNameLst>
                                      </p:cBhvr>
                                      <p:tavLst>
                                        <p:tav tm="0">
                                          <p:val>
                                            <p:fltVal val="0"/>
                                          </p:val>
                                        </p:tav>
                                        <p:tav tm="100000">
                                          <p:val>
                                            <p:strVal val="#ppt_w"/>
                                          </p:val>
                                        </p:tav>
                                      </p:tavLst>
                                    </p:anim>
                                    <p:anim calcmode="lin" valueType="num">
                                      <p:cBhvr>
                                        <p:cTn id="80" dur="500" fill="hold"/>
                                        <p:tgtEl>
                                          <p:spTgt spid="231"/>
                                        </p:tgtEl>
                                        <p:attrNameLst>
                                          <p:attrName>ppt_h</p:attrName>
                                        </p:attrNameLst>
                                      </p:cBhvr>
                                      <p:tavLst>
                                        <p:tav tm="0">
                                          <p:val>
                                            <p:fltVal val="0"/>
                                          </p:val>
                                        </p:tav>
                                        <p:tav tm="100000">
                                          <p:val>
                                            <p:strVal val="#ppt_h"/>
                                          </p:val>
                                        </p:tav>
                                      </p:tavLst>
                                    </p:anim>
                                    <p:animEffect transition="in" filter="fade">
                                      <p:cBhvr>
                                        <p:cTn id="81" dur="500"/>
                                        <p:tgtEl>
                                          <p:spTgt spid="231"/>
                                        </p:tgtEl>
                                      </p:cBhvr>
                                    </p:animEffect>
                                  </p:childTnLst>
                                </p:cTn>
                              </p:par>
                              <p:par>
                                <p:cTn id="82" presetID="42" presetClass="entr" presetSubtype="0" fill="hold" grpId="0" nodeType="withEffect">
                                  <p:stCondLst>
                                    <p:cond delay="500"/>
                                  </p:stCondLst>
                                  <p:childTnLst>
                                    <p:set>
                                      <p:cBhvr>
                                        <p:cTn id="83" dur="1" fill="hold">
                                          <p:stCondLst>
                                            <p:cond delay="0"/>
                                          </p:stCondLst>
                                        </p:cTn>
                                        <p:tgtEl>
                                          <p:spTgt spid="229"/>
                                        </p:tgtEl>
                                        <p:attrNameLst>
                                          <p:attrName>style.visibility</p:attrName>
                                        </p:attrNameLst>
                                      </p:cBhvr>
                                      <p:to>
                                        <p:strVal val="visible"/>
                                      </p:to>
                                    </p:set>
                                    <p:animEffect transition="in" filter="fade">
                                      <p:cBhvr>
                                        <p:cTn id="84" dur="1000"/>
                                        <p:tgtEl>
                                          <p:spTgt spid="229"/>
                                        </p:tgtEl>
                                      </p:cBhvr>
                                    </p:animEffect>
                                    <p:anim calcmode="lin" valueType="num">
                                      <p:cBhvr>
                                        <p:cTn id="85" dur="1000" fill="hold"/>
                                        <p:tgtEl>
                                          <p:spTgt spid="229"/>
                                        </p:tgtEl>
                                        <p:attrNameLst>
                                          <p:attrName>ppt_x</p:attrName>
                                        </p:attrNameLst>
                                      </p:cBhvr>
                                      <p:tavLst>
                                        <p:tav tm="0">
                                          <p:val>
                                            <p:strVal val="#ppt_x"/>
                                          </p:val>
                                        </p:tav>
                                        <p:tav tm="100000">
                                          <p:val>
                                            <p:strVal val="#ppt_x"/>
                                          </p:val>
                                        </p:tav>
                                      </p:tavLst>
                                    </p:anim>
                                    <p:anim calcmode="lin" valueType="num">
                                      <p:cBhvr>
                                        <p:cTn id="86" dur="1000" fill="hold"/>
                                        <p:tgtEl>
                                          <p:spTgt spid="229"/>
                                        </p:tgtEl>
                                        <p:attrNameLst>
                                          <p:attrName>ppt_y</p:attrName>
                                        </p:attrNameLst>
                                      </p:cBhvr>
                                      <p:tavLst>
                                        <p:tav tm="0">
                                          <p:val>
                                            <p:strVal val="#ppt_y+.1"/>
                                          </p:val>
                                        </p:tav>
                                        <p:tav tm="100000">
                                          <p:val>
                                            <p:strVal val="#ppt_y"/>
                                          </p:val>
                                        </p:tav>
                                      </p:tavLst>
                                    </p:anim>
                                  </p:childTnLst>
                                </p:cTn>
                              </p:par>
                            </p:childTnLst>
                          </p:cTn>
                        </p:par>
                        <p:par>
                          <p:cTn id="87" fill="hold">
                            <p:stCondLst>
                              <p:cond delay="9250"/>
                            </p:stCondLst>
                            <p:childTnLst>
                              <p:par>
                                <p:cTn id="88" presetID="53" presetClass="entr" presetSubtype="16" fill="hold" grpId="0" nodeType="afterEffect">
                                  <p:stCondLst>
                                    <p:cond delay="0"/>
                                  </p:stCondLst>
                                  <p:childTnLst>
                                    <p:set>
                                      <p:cBhvr>
                                        <p:cTn id="89" dur="1" fill="hold">
                                          <p:stCondLst>
                                            <p:cond delay="0"/>
                                          </p:stCondLst>
                                        </p:cTn>
                                        <p:tgtEl>
                                          <p:spTgt spid="449"/>
                                        </p:tgtEl>
                                        <p:attrNameLst>
                                          <p:attrName>style.visibility</p:attrName>
                                        </p:attrNameLst>
                                      </p:cBhvr>
                                      <p:to>
                                        <p:strVal val="visible"/>
                                      </p:to>
                                    </p:set>
                                    <p:anim calcmode="lin" valueType="num">
                                      <p:cBhvr>
                                        <p:cTn id="90" dur="500" fill="hold"/>
                                        <p:tgtEl>
                                          <p:spTgt spid="449"/>
                                        </p:tgtEl>
                                        <p:attrNameLst>
                                          <p:attrName>ppt_w</p:attrName>
                                        </p:attrNameLst>
                                      </p:cBhvr>
                                      <p:tavLst>
                                        <p:tav tm="0">
                                          <p:val>
                                            <p:fltVal val="0"/>
                                          </p:val>
                                        </p:tav>
                                        <p:tav tm="100000">
                                          <p:val>
                                            <p:strVal val="#ppt_w"/>
                                          </p:val>
                                        </p:tav>
                                      </p:tavLst>
                                    </p:anim>
                                    <p:anim calcmode="lin" valueType="num">
                                      <p:cBhvr>
                                        <p:cTn id="91" dur="500" fill="hold"/>
                                        <p:tgtEl>
                                          <p:spTgt spid="449"/>
                                        </p:tgtEl>
                                        <p:attrNameLst>
                                          <p:attrName>ppt_h</p:attrName>
                                        </p:attrNameLst>
                                      </p:cBhvr>
                                      <p:tavLst>
                                        <p:tav tm="0">
                                          <p:val>
                                            <p:fltVal val="0"/>
                                          </p:val>
                                        </p:tav>
                                        <p:tav tm="100000">
                                          <p:val>
                                            <p:strVal val="#ppt_h"/>
                                          </p:val>
                                        </p:tav>
                                      </p:tavLst>
                                    </p:anim>
                                    <p:animEffect transition="in" filter="fade">
                                      <p:cBhvr>
                                        <p:cTn id="92" dur="500"/>
                                        <p:tgtEl>
                                          <p:spTgt spid="449"/>
                                        </p:tgtEl>
                                      </p:cBhvr>
                                    </p:animEffect>
                                  </p:childTnLst>
                                </p:cTn>
                              </p:par>
                            </p:childTnLst>
                          </p:cTn>
                        </p:par>
                        <p:par>
                          <p:cTn id="93" fill="hold">
                            <p:stCondLst>
                              <p:cond delay="9750"/>
                            </p:stCondLst>
                            <p:childTnLst>
                              <p:par>
                                <p:cTn id="94" presetID="45" presetClass="entr" presetSubtype="0" fill="hold" grpId="0" nodeType="afterEffect">
                                  <p:stCondLst>
                                    <p:cond delay="0"/>
                                  </p:stCondLst>
                                  <p:childTnLst>
                                    <p:set>
                                      <p:cBhvr>
                                        <p:cTn id="95" dur="1" fill="hold">
                                          <p:stCondLst>
                                            <p:cond delay="0"/>
                                          </p:stCondLst>
                                        </p:cTn>
                                        <p:tgtEl>
                                          <p:spTgt spid="101"/>
                                        </p:tgtEl>
                                        <p:attrNameLst>
                                          <p:attrName>style.visibility</p:attrName>
                                        </p:attrNameLst>
                                      </p:cBhvr>
                                      <p:to>
                                        <p:strVal val="visible"/>
                                      </p:to>
                                    </p:set>
                                    <p:animEffect transition="in" filter="fade">
                                      <p:cBhvr>
                                        <p:cTn id="96" dur="2000"/>
                                        <p:tgtEl>
                                          <p:spTgt spid="101"/>
                                        </p:tgtEl>
                                      </p:cBhvr>
                                    </p:animEffect>
                                    <p:anim calcmode="lin" valueType="num">
                                      <p:cBhvr>
                                        <p:cTn id="97" dur="2000" fill="hold"/>
                                        <p:tgtEl>
                                          <p:spTgt spid="101"/>
                                        </p:tgtEl>
                                        <p:attrNameLst>
                                          <p:attrName>ppt_w</p:attrName>
                                        </p:attrNameLst>
                                      </p:cBhvr>
                                      <p:tavLst>
                                        <p:tav tm="0" fmla="#ppt_w*sin(2.5*pi*$)">
                                          <p:val>
                                            <p:fltVal val="0"/>
                                          </p:val>
                                        </p:tav>
                                        <p:tav tm="100000">
                                          <p:val>
                                            <p:fltVal val="1"/>
                                          </p:val>
                                        </p:tav>
                                      </p:tavLst>
                                    </p:anim>
                                    <p:anim calcmode="lin" valueType="num">
                                      <p:cBhvr>
                                        <p:cTn id="98" dur="2000" fill="hold"/>
                                        <p:tgtEl>
                                          <p:spTgt spid="101"/>
                                        </p:tgtEl>
                                        <p:attrNameLst>
                                          <p:attrName>ppt_h</p:attrName>
                                        </p:attrNameLst>
                                      </p:cBhvr>
                                      <p:tavLst>
                                        <p:tav tm="0">
                                          <p:val>
                                            <p:strVal val="#ppt_h"/>
                                          </p:val>
                                        </p:tav>
                                        <p:tav tm="100000">
                                          <p:val>
                                            <p:strVal val="#ppt_h"/>
                                          </p:val>
                                        </p:tav>
                                      </p:tavLst>
                                    </p:anim>
                                  </p:childTnLst>
                                </p:cTn>
                              </p:par>
                              <p:par>
                                <p:cTn id="99" presetID="53" presetClass="entr" presetSubtype="16" fill="hold" grpId="0" nodeType="withEffect">
                                  <p:stCondLst>
                                    <p:cond delay="0"/>
                                  </p:stCondLst>
                                  <p:childTnLst>
                                    <p:set>
                                      <p:cBhvr>
                                        <p:cTn id="100" dur="1" fill="hold">
                                          <p:stCondLst>
                                            <p:cond delay="0"/>
                                          </p:stCondLst>
                                        </p:cTn>
                                        <p:tgtEl>
                                          <p:spTgt spid="240"/>
                                        </p:tgtEl>
                                        <p:attrNameLst>
                                          <p:attrName>style.visibility</p:attrName>
                                        </p:attrNameLst>
                                      </p:cBhvr>
                                      <p:to>
                                        <p:strVal val="visible"/>
                                      </p:to>
                                    </p:set>
                                    <p:anim calcmode="lin" valueType="num">
                                      <p:cBhvr>
                                        <p:cTn id="101" dur="500" fill="hold"/>
                                        <p:tgtEl>
                                          <p:spTgt spid="240"/>
                                        </p:tgtEl>
                                        <p:attrNameLst>
                                          <p:attrName>ppt_w</p:attrName>
                                        </p:attrNameLst>
                                      </p:cBhvr>
                                      <p:tavLst>
                                        <p:tav tm="0">
                                          <p:val>
                                            <p:fltVal val="0"/>
                                          </p:val>
                                        </p:tav>
                                        <p:tav tm="100000">
                                          <p:val>
                                            <p:strVal val="#ppt_w"/>
                                          </p:val>
                                        </p:tav>
                                      </p:tavLst>
                                    </p:anim>
                                    <p:anim calcmode="lin" valueType="num">
                                      <p:cBhvr>
                                        <p:cTn id="102" dur="500" fill="hold"/>
                                        <p:tgtEl>
                                          <p:spTgt spid="240"/>
                                        </p:tgtEl>
                                        <p:attrNameLst>
                                          <p:attrName>ppt_h</p:attrName>
                                        </p:attrNameLst>
                                      </p:cBhvr>
                                      <p:tavLst>
                                        <p:tav tm="0">
                                          <p:val>
                                            <p:fltVal val="0"/>
                                          </p:val>
                                        </p:tav>
                                        <p:tav tm="100000">
                                          <p:val>
                                            <p:strVal val="#ppt_h"/>
                                          </p:val>
                                        </p:tav>
                                      </p:tavLst>
                                    </p:anim>
                                    <p:animEffect transition="in" filter="fade">
                                      <p:cBhvr>
                                        <p:cTn id="103" dur="500"/>
                                        <p:tgtEl>
                                          <p:spTgt spid="240"/>
                                        </p:tgtEl>
                                      </p:cBhvr>
                                    </p:animEffect>
                                  </p:childTnLst>
                                </p:cTn>
                              </p:par>
                              <p:par>
                                <p:cTn id="104" presetID="42" presetClass="entr" presetSubtype="0" fill="hold" grpId="0" nodeType="withEffect">
                                  <p:stCondLst>
                                    <p:cond delay="500"/>
                                  </p:stCondLst>
                                  <p:childTnLst>
                                    <p:set>
                                      <p:cBhvr>
                                        <p:cTn id="105" dur="1" fill="hold">
                                          <p:stCondLst>
                                            <p:cond delay="0"/>
                                          </p:stCondLst>
                                        </p:cTn>
                                        <p:tgtEl>
                                          <p:spTgt spid="237"/>
                                        </p:tgtEl>
                                        <p:attrNameLst>
                                          <p:attrName>style.visibility</p:attrName>
                                        </p:attrNameLst>
                                      </p:cBhvr>
                                      <p:to>
                                        <p:strVal val="visible"/>
                                      </p:to>
                                    </p:set>
                                    <p:animEffect transition="in" filter="fade">
                                      <p:cBhvr>
                                        <p:cTn id="106" dur="1000"/>
                                        <p:tgtEl>
                                          <p:spTgt spid="237"/>
                                        </p:tgtEl>
                                      </p:cBhvr>
                                    </p:animEffect>
                                    <p:anim calcmode="lin" valueType="num">
                                      <p:cBhvr>
                                        <p:cTn id="107" dur="1000" fill="hold"/>
                                        <p:tgtEl>
                                          <p:spTgt spid="237"/>
                                        </p:tgtEl>
                                        <p:attrNameLst>
                                          <p:attrName>ppt_x</p:attrName>
                                        </p:attrNameLst>
                                      </p:cBhvr>
                                      <p:tavLst>
                                        <p:tav tm="0">
                                          <p:val>
                                            <p:strVal val="#ppt_x"/>
                                          </p:val>
                                        </p:tav>
                                        <p:tav tm="100000">
                                          <p:val>
                                            <p:strVal val="#ppt_x"/>
                                          </p:val>
                                        </p:tav>
                                      </p:tavLst>
                                    </p:anim>
                                    <p:anim calcmode="lin" valueType="num">
                                      <p:cBhvr>
                                        <p:cTn id="108" dur="1000" fill="hold"/>
                                        <p:tgtEl>
                                          <p:spTgt spid="237"/>
                                        </p:tgtEl>
                                        <p:attrNameLst>
                                          <p:attrName>ppt_y</p:attrName>
                                        </p:attrNameLst>
                                      </p:cBhvr>
                                      <p:tavLst>
                                        <p:tav tm="0">
                                          <p:val>
                                            <p:strVal val="#ppt_y+.1"/>
                                          </p:val>
                                        </p:tav>
                                        <p:tav tm="100000">
                                          <p:val>
                                            <p:strVal val="#ppt_y"/>
                                          </p:val>
                                        </p:tav>
                                      </p:tavLst>
                                    </p:anim>
                                  </p:childTnLst>
                                </p:cTn>
                              </p:par>
                            </p:childTnLst>
                          </p:cTn>
                        </p:par>
                        <p:par>
                          <p:cTn id="109" fill="hold">
                            <p:stCondLst>
                              <p:cond delay="11750"/>
                            </p:stCondLst>
                            <p:childTnLst>
                              <p:par>
                                <p:cTn id="110" presetID="53" presetClass="entr" presetSubtype="16" fill="hold" grpId="0" nodeType="afterEffect">
                                  <p:stCondLst>
                                    <p:cond delay="0"/>
                                  </p:stCondLst>
                                  <p:childTnLst>
                                    <p:set>
                                      <p:cBhvr>
                                        <p:cTn id="111" dur="1" fill="hold">
                                          <p:stCondLst>
                                            <p:cond delay="0"/>
                                          </p:stCondLst>
                                        </p:cTn>
                                        <p:tgtEl>
                                          <p:spTgt spid="450"/>
                                        </p:tgtEl>
                                        <p:attrNameLst>
                                          <p:attrName>style.visibility</p:attrName>
                                        </p:attrNameLst>
                                      </p:cBhvr>
                                      <p:to>
                                        <p:strVal val="visible"/>
                                      </p:to>
                                    </p:set>
                                    <p:anim calcmode="lin" valueType="num">
                                      <p:cBhvr>
                                        <p:cTn id="112" dur="500" fill="hold"/>
                                        <p:tgtEl>
                                          <p:spTgt spid="450"/>
                                        </p:tgtEl>
                                        <p:attrNameLst>
                                          <p:attrName>ppt_w</p:attrName>
                                        </p:attrNameLst>
                                      </p:cBhvr>
                                      <p:tavLst>
                                        <p:tav tm="0">
                                          <p:val>
                                            <p:fltVal val="0"/>
                                          </p:val>
                                        </p:tav>
                                        <p:tav tm="100000">
                                          <p:val>
                                            <p:strVal val="#ppt_w"/>
                                          </p:val>
                                        </p:tav>
                                      </p:tavLst>
                                    </p:anim>
                                    <p:anim calcmode="lin" valueType="num">
                                      <p:cBhvr>
                                        <p:cTn id="113" dur="500" fill="hold"/>
                                        <p:tgtEl>
                                          <p:spTgt spid="450"/>
                                        </p:tgtEl>
                                        <p:attrNameLst>
                                          <p:attrName>ppt_h</p:attrName>
                                        </p:attrNameLst>
                                      </p:cBhvr>
                                      <p:tavLst>
                                        <p:tav tm="0">
                                          <p:val>
                                            <p:fltVal val="0"/>
                                          </p:val>
                                        </p:tav>
                                        <p:tav tm="100000">
                                          <p:val>
                                            <p:strVal val="#ppt_h"/>
                                          </p:val>
                                        </p:tav>
                                      </p:tavLst>
                                    </p:anim>
                                    <p:animEffect transition="in" filter="fade">
                                      <p:cBhvr>
                                        <p:cTn id="114" dur="500"/>
                                        <p:tgtEl>
                                          <p:spTgt spid="450"/>
                                        </p:tgtEl>
                                      </p:cBhvr>
                                    </p:animEffect>
                                  </p:childTnLst>
                                </p:cTn>
                              </p:par>
                            </p:childTnLst>
                          </p:cTn>
                        </p:par>
                        <p:par>
                          <p:cTn id="115" fill="hold">
                            <p:stCondLst>
                              <p:cond delay="12250"/>
                            </p:stCondLst>
                            <p:childTnLst>
                              <p:par>
                                <p:cTn id="116" presetID="45" presetClass="entr" presetSubtype="0" fill="hold" grpId="0" nodeType="afterEffect">
                                  <p:stCondLst>
                                    <p:cond delay="0"/>
                                  </p:stCondLst>
                                  <p:childTnLst>
                                    <p:set>
                                      <p:cBhvr>
                                        <p:cTn id="117" dur="1" fill="hold">
                                          <p:stCondLst>
                                            <p:cond delay="0"/>
                                          </p:stCondLst>
                                        </p:cTn>
                                        <p:tgtEl>
                                          <p:spTgt spid="102"/>
                                        </p:tgtEl>
                                        <p:attrNameLst>
                                          <p:attrName>style.visibility</p:attrName>
                                        </p:attrNameLst>
                                      </p:cBhvr>
                                      <p:to>
                                        <p:strVal val="visible"/>
                                      </p:to>
                                    </p:set>
                                    <p:animEffect transition="in" filter="fade">
                                      <p:cBhvr>
                                        <p:cTn id="118" dur="2000"/>
                                        <p:tgtEl>
                                          <p:spTgt spid="102"/>
                                        </p:tgtEl>
                                      </p:cBhvr>
                                    </p:animEffect>
                                    <p:anim calcmode="lin" valueType="num">
                                      <p:cBhvr>
                                        <p:cTn id="119" dur="2000" fill="hold"/>
                                        <p:tgtEl>
                                          <p:spTgt spid="102"/>
                                        </p:tgtEl>
                                        <p:attrNameLst>
                                          <p:attrName>ppt_w</p:attrName>
                                        </p:attrNameLst>
                                      </p:cBhvr>
                                      <p:tavLst>
                                        <p:tav tm="0" fmla="#ppt_w*sin(2.5*pi*$)">
                                          <p:val>
                                            <p:fltVal val="0"/>
                                          </p:val>
                                        </p:tav>
                                        <p:tav tm="100000">
                                          <p:val>
                                            <p:fltVal val="1"/>
                                          </p:val>
                                        </p:tav>
                                      </p:tavLst>
                                    </p:anim>
                                    <p:anim calcmode="lin" valueType="num">
                                      <p:cBhvr>
                                        <p:cTn id="120" dur="2000" fill="hold"/>
                                        <p:tgtEl>
                                          <p:spTgt spid="102"/>
                                        </p:tgtEl>
                                        <p:attrNameLst>
                                          <p:attrName>ppt_h</p:attrName>
                                        </p:attrNameLst>
                                      </p:cBhvr>
                                      <p:tavLst>
                                        <p:tav tm="0">
                                          <p:val>
                                            <p:strVal val="#ppt_h"/>
                                          </p:val>
                                        </p:tav>
                                        <p:tav tm="100000">
                                          <p:val>
                                            <p:strVal val="#ppt_h"/>
                                          </p:val>
                                        </p:tav>
                                      </p:tavLst>
                                    </p:anim>
                                  </p:childTnLst>
                                </p:cTn>
                              </p:par>
                              <p:par>
                                <p:cTn id="121" presetID="53" presetClass="entr" presetSubtype="16" fill="hold" grpId="0" nodeType="withEffect">
                                  <p:stCondLst>
                                    <p:cond delay="0"/>
                                  </p:stCondLst>
                                  <p:childTnLst>
                                    <p:set>
                                      <p:cBhvr>
                                        <p:cTn id="122" dur="1" fill="hold">
                                          <p:stCondLst>
                                            <p:cond delay="0"/>
                                          </p:stCondLst>
                                        </p:cTn>
                                        <p:tgtEl>
                                          <p:spTgt spid="245"/>
                                        </p:tgtEl>
                                        <p:attrNameLst>
                                          <p:attrName>style.visibility</p:attrName>
                                        </p:attrNameLst>
                                      </p:cBhvr>
                                      <p:to>
                                        <p:strVal val="visible"/>
                                      </p:to>
                                    </p:set>
                                    <p:anim calcmode="lin" valueType="num">
                                      <p:cBhvr>
                                        <p:cTn id="123" dur="500" fill="hold"/>
                                        <p:tgtEl>
                                          <p:spTgt spid="245"/>
                                        </p:tgtEl>
                                        <p:attrNameLst>
                                          <p:attrName>ppt_w</p:attrName>
                                        </p:attrNameLst>
                                      </p:cBhvr>
                                      <p:tavLst>
                                        <p:tav tm="0">
                                          <p:val>
                                            <p:fltVal val="0"/>
                                          </p:val>
                                        </p:tav>
                                        <p:tav tm="100000">
                                          <p:val>
                                            <p:strVal val="#ppt_w"/>
                                          </p:val>
                                        </p:tav>
                                      </p:tavLst>
                                    </p:anim>
                                    <p:anim calcmode="lin" valueType="num">
                                      <p:cBhvr>
                                        <p:cTn id="124" dur="500" fill="hold"/>
                                        <p:tgtEl>
                                          <p:spTgt spid="245"/>
                                        </p:tgtEl>
                                        <p:attrNameLst>
                                          <p:attrName>ppt_h</p:attrName>
                                        </p:attrNameLst>
                                      </p:cBhvr>
                                      <p:tavLst>
                                        <p:tav tm="0">
                                          <p:val>
                                            <p:fltVal val="0"/>
                                          </p:val>
                                        </p:tav>
                                        <p:tav tm="100000">
                                          <p:val>
                                            <p:strVal val="#ppt_h"/>
                                          </p:val>
                                        </p:tav>
                                      </p:tavLst>
                                    </p:anim>
                                    <p:animEffect transition="in" filter="fade">
                                      <p:cBhvr>
                                        <p:cTn id="125" dur="500"/>
                                        <p:tgtEl>
                                          <p:spTgt spid="245"/>
                                        </p:tgtEl>
                                      </p:cBhvr>
                                    </p:animEffect>
                                  </p:childTnLst>
                                </p:cTn>
                              </p:par>
                              <p:par>
                                <p:cTn id="126" presetID="42" presetClass="entr" presetSubtype="0" fill="hold" grpId="0" nodeType="withEffect">
                                  <p:stCondLst>
                                    <p:cond delay="500"/>
                                  </p:stCondLst>
                                  <p:childTnLst>
                                    <p:set>
                                      <p:cBhvr>
                                        <p:cTn id="127" dur="1" fill="hold">
                                          <p:stCondLst>
                                            <p:cond delay="0"/>
                                          </p:stCondLst>
                                        </p:cTn>
                                        <p:tgtEl>
                                          <p:spTgt spid="242"/>
                                        </p:tgtEl>
                                        <p:attrNameLst>
                                          <p:attrName>style.visibility</p:attrName>
                                        </p:attrNameLst>
                                      </p:cBhvr>
                                      <p:to>
                                        <p:strVal val="visible"/>
                                      </p:to>
                                    </p:set>
                                    <p:animEffect transition="in" filter="fade">
                                      <p:cBhvr>
                                        <p:cTn id="128" dur="1000"/>
                                        <p:tgtEl>
                                          <p:spTgt spid="242"/>
                                        </p:tgtEl>
                                      </p:cBhvr>
                                    </p:animEffect>
                                    <p:anim calcmode="lin" valueType="num">
                                      <p:cBhvr>
                                        <p:cTn id="129" dur="1000" fill="hold"/>
                                        <p:tgtEl>
                                          <p:spTgt spid="242"/>
                                        </p:tgtEl>
                                        <p:attrNameLst>
                                          <p:attrName>ppt_x</p:attrName>
                                        </p:attrNameLst>
                                      </p:cBhvr>
                                      <p:tavLst>
                                        <p:tav tm="0">
                                          <p:val>
                                            <p:strVal val="#ppt_x"/>
                                          </p:val>
                                        </p:tav>
                                        <p:tav tm="100000">
                                          <p:val>
                                            <p:strVal val="#ppt_x"/>
                                          </p:val>
                                        </p:tav>
                                      </p:tavLst>
                                    </p:anim>
                                    <p:anim calcmode="lin" valueType="num">
                                      <p:cBhvr>
                                        <p:cTn id="130" dur="1000" fill="hold"/>
                                        <p:tgtEl>
                                          <p:spTgt spid="242"/>
                                        </p:tgtEl>
                                        <p:attrNameLst>
                                          <p:attrName>ppt_y</p:attrName>
                                        </p:attrNameLst>
                                      </p:cBhvr>
                                      <p:tavLst>
                                        <p:tav tm="0">
                                          <p:val>
                                            <p:strVal val="#ppt_y+.1"/>
                                          </p:val>
                                        </p:tav>
                                        <p:tav tm="100000">
                                          <p:val>
                                            <p:strVal val="#ppt_y"/>
                                          </p:val>
                                        </p:tav>
                                      </p:tavLst>
                                    </p:anim>
                                  </p:childTnLst>
                                </p:cTn>
                              </p:par>
                            </p:childTnLst>
                          </p:cTn>
                        </p:par>
                        <p:par>
                          <p:cTn id="131" fill="hold">
                            <p:stCondLst>
                              <p:cond delay="14250"/>
                            </p:stCondLst>
                            <p:childTnLst>
                              <p:par>
                                <p:cTn id="132" presetID="22" presetClass="entr" presetSubtype="8" fill="hold" grpId="0" nodeType="afterEffect">
                                  <p:stCondLst>
                                    <p:cond delay="0"/>
                                  </p:stCondLst>
                                  <p:childTnLst>
                                    <p:set>
                                      <p:cBhvr>
                                        <p:cTn id="133" dur="1" fill="hold">
                                          <p:stCondLst>
                                            <p:cond delay="0"/>
                                          </p:stCondLst>
                                        </p:cTn>
                                        <p:tgtEl>
                                          <p:spTgt spid="454"/>
                                        </p:tgtEl>
                                        <p:attrNameLst>
                                          <p:attrName>style.visibility</p:attrName>
                                        </p:attrNameLst>
                                      </p:cBhvr>
                                      <p:to>
                                        <p:strVal val="visible"/>
                                      </p:to>
                                    </p:set>
                                    <p:animEffect transition="in" filter="wipe(left)">
                                      <p:cBhvr>
                                        <p:cTn id="134" dur="1000"/>
                                        <p:tgtEl>
                                          <p:spTgt spid="4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animBg="1"/>
      <p:bldP spid="88" grpId="0" animBg="1"/>
      <p:bldP spid="87" grpId="0" animBg="1"/>
      <p:bldP spid="85" grpId="0" animBg="1"/>
      <p:bldP spid="86" grpId="0" animBg="1"/>
      <p:bldP spid="84" grpId="0" animBg="1"/>
      <p:bldP spid="83"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454" grpId="0"/>
      <p:bldP spid="225" grpId="0"/>
      <p:bldP spid="99" grpId="0" animBg="1"/>
      <p:bldP spid="100" grpId="0" animBg="1"/>
      <p:bldP spid="101" grpId="0" animBg="1"/>
      <p:bldP spid="10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78368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75572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846908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68" name="Freeform 67"/>
          <p:cNvSpPr>
            <a:spLocks/>
          </p:cNvSpPr>
          <p:nvPr/>
        </p:nvSpPr>
        <p:spPr bwMode="auto">
          <a:xfrm>
            <a:off x="863598" y="3314700"/>
            <a:ext cx="1386417" cy="3553883"/>
          </a:xfrm>
          <a:custGeom>
            <a:avLst/>
            <a:gdLst>
              <a:gd name="connsiteX0" fmla="*/ 728133 w 1386417"/>
              <a:gd name="connsiteY0" fmla="*/ 0 h 3553883"/>
              <a:gd name="connsiteX1" fmla="*/ 1386417 w 1386417"/>
              <a:gd name="connsiteY1" fmla="*/ 0 h 3553883"/>
              <a:gd name="connsiteX2" fmla="*/ 1386417 w 1386417"/>
              <a:gd name="connsiteY2" fmla="*/ 2840567 h 3553883"/>
              <a:gd name="connsiteX3" fmla="*/ 723900 w 1386417"/>
              <a:gd name="connsiteY3" fmla="*/ 3553883 h 3553883"/>
              <a:gd name="connsiteX4" fmla="*/ 0 w 1386417"/>
              <a:gd name="connsiteY4" fmla="*/ 3553883 h 3553883"/>
              <a:gd name="connsiteX5" fmla="*/ 728134 w 1386417"/>
              <a:gd name="connsiteY5" fmla="*/ 2840567 h 3553883"/>
              <a:gd name="connsiteX6" fmla="*/ 728133 w 1386417"/>
              <a:gd name="connsiteY6" fmla="*/ 2840567 h 3553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6417" h="3553883">
                <a:moveTo>
                  <a:pt x="728133" y="0"/>
                </a:moveTo>
                <a:lnTo>
                  <a:pt x="1386417" y="0"/>
                </a:lnTo>
                <a:lnTo>
                  <a:pt x="1386417" y="2840567"/>
                </a:lnTo>
                <a:lnTo>
                  <a:pt x="723900" y="3553883"/>
                </a:lnTo>
                <a:lnTo>
                  <a:pt x="0" y="3553883"/>
                </a:lnTo>
                <a:lnTo>
                  <a:pt x="728134" y="2840567"/>
                </a:lnTo>
                <a:lnTo>
                  <a:pt x="728133" y="2840567"/>
                </a:lnTo>
                <a:close/>
              </a:path>
            </a:pathLst>
          </a:custGeom>
          <a:solidFill>
            <a:srgbClr val="EF3425"/>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9" name="Freeform 68"/>
          <p:cNvSpPr>
            <a:spLocks/>
          </p:cNvSpPr>
          <p:nvPr/>
        </p:nvSpPr>
        <p:spPr bwMode="auto">
          <a:xfrm>
            <a:off x="1587497" y="2870201"/>
            <a:ext cx="1314451" cy="3998383"/>
          </a:xfrm>
          <a:custGeom>
            <a:avLst/>
            <a:gdLst>
              <a:gd name="connsiteX0" fmla="*/ 662518 w 1314451"/>
              <a:gd name="connsiteY0" fmla="*/ 0 h 3998383"/>
              <a:gd name="connsiteX1" fmla="*/ 1314451 w 1314451"/>
              <a:gd name="connsiteY1" fmla="*/ 0 h 3998383"/>
              <a:gd name="connsiteX2" fmla="*/ 1314451 w 1314451"/>
              <a:gd name="connsiteY2" fmla="*/ 3285067 h 3998383"/>
              <a:gd name="connsiteX3" fmla="*/ 958851 w 1314451"/>
              <a:gd name="connsiteY3" fmla="*/ 3998383 h 3998383"/>
              <a:gd name="connsiteX4" fmla="*/ 0 w 1314451"/>
              <a:gd name="connsiteY4" fmla="*/ 3998383 h 3998383"/>
              <a:gd name="connsiteX5" fmla="*/ 662517 w 1314451"/>
              <a:gd name="connsiteY5" fmla="*/ 3285067 h 3998383"/>
              <a:gd name="connsiteX6" fmla="*/ 662518 w 1314451"/>
              <a:gd name="connsiteY6" fmla="*/ 3285067 h 399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4451" h="3998383">
                <a:moveTo>
                  <a:pt x="662518" y="0"/>
                </a:moveTo>
                <a:lnTo>
                  <a:pt x="1314451" y="0"/>
                </a:lnTo>
                <a:lnTo>
                  <a:pt x="1314451" y="3285067"/>
                </a:lnTo>
                <a:lnTo>
                  <a:pt x="958851" y="3998383"/>
                </a:lnTo>
                <a:lnTo>
                  <a:pt x="0" y="3998383"/>
                </a:lnTo>
                <a:lnTo>
                  <a:pt x="662517" y="3285067"/>
                </a:lnTo>
                <a:lnTo>
                  <a:pt x="662518" y="3285067"/>
                </a:lnTo>
                <a:close/>
              </a:path>
            </a:pathLst>
          </a:custGeom>
          <a:solidFill>
            <a:srgbClr val="8397B1"/>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0" name="Freeform 69"/>
          <p:cNvSpPr>
            <a:spLocks/>
          </p:cNvSpPr>
          <p:nvPr/>
        </p:nvSpPr>
        <p:spPr bwMode="auto">
          <a:xfrm>
            <a:off x="2546349" y="2349500"/>
            <a:ext cx="1013884" cy="4519083"/>
          </a:xfrm>
          <a:custGeom>
            <a:avLst/>
            <a:gdLst>
              <a:gd name="connsiteX0" fmla="*/ 355600 w 1013884"/>
              <a:gd name="connsiteY0" fmla="*/ 0 h 4519083"/>
              <a:gd name="connsiteX1" fmla="*/ 1013884 w 1013884"/>
              <a:gd name="connsiteY1" fmla="*/ 0 h 4519083"/>
              <a:gd name="connsiteX2" fmla="*/ 1013884 w 1013884"/>
              <a:gd name="connsiteY2" fmla="*/ 3805767 h 4519083"/>
              <a:gd name="connsiteX3" fmla="*/ 772584 w 1013884"/>
              <a:gd name="connsiteY3" fmla="*/ 4519083 h 4519083"/>
              <a:gd name="connsiteX4" fmla="*/ 0 w 1013884"/>
              <a:gd name="connsiteY4" fmla="*/ 4519083 h 4519083"/>
              <a:gd name="connsiteX5" fmla="*/ 355600 w 1013884"/>
              <a:gd name="connsiteY5" fmla="*/ 3805767 h 4519083"/>
              <a:gd name="connsiteX6" fmla="*/ 355600 w 1013884"/>
              <a:gd name="connsiteY6" fmla="*/ 3805767 h 451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3884" h="4519083">
                <a:moveTo>
                  <a:pt x="355600" y="0"/>
                </a:moveTo>
                <a:lnTo>
                  <a:pt x="1013884" y="0"/>
                </a:lnTo>
                <a:lnTo>
                  <a:pt x="1013884" y="3805767"/>
                </a:lnTo>
                <a:lnTo>
                  <a:pt x="772584" y="4519083"/>
                </a:lnTo>
                <a:lnTo>
                  <a:pt x="0" y="4519083"/>
                </a:lnTo>
                <a:lnTo>
                  <a:pt x="355600" y="3805767"/>
                </a:lnTo>
                <a:lnTo>
                  <a:pt x="355600" y="3805767"/>
                </a:lnTo>
                <a:close/>
              </a:path>
            </a:pathLst>
          </a:custGeom>
          <a:solidFill>
            <a:srgbClr val="44546B"/>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4" name="Freeform 73"/>
          <p:cNvSpPr>
            <a:spLocks noChangeArrowheads="1"/>
          </p:cNvSpPr>
          <p:nvPr/>
        </p:nvSpPr>
        <p:spPr bwMode="auto">
          <a:xfrm>
            <a:off x="5753097" y="3314700"/>
            <a:ext cx="1382184" cy="3553883"/>
          </a:xfrm>
          <a:custGeom>
            <a:avLst/>
            <a:gdLst>
              <a:gd name="connsiteX0" fmla="*/ 0 w 1382184"/>
              <a:gd name="connsiteY0" fmla="*/ 0 h 3553883"/>
              <a:gd name="connsiteX1" fmla="*/ 658284 w 1382184"/>
              <a:gd name="connsiteY1" fmla="*/ 0 h 3553883"/>
              <a:gd name="connsiteX2" fmla="*/ 658284 w 1382184"/>
              <a:gd name="connsiteY2" fmla="*/ 2840567 h 3553883"/>
              <a:gd name="connsiteX3" fmla="*/ 658284 w 1382184"/>
              <a:gd name="connsiteY3" fmla="*/ 2840567 h 3553883"/>
              <a:gd name="connsiteX4" fmla="*/ 1382184 w 1382184"/>
              <a:gd name="connsiteY4" fmla="*/ 3553883 h 3553883"/>
              <a:gd name="connsiteX5" fmla="*/ 658284 w 1382184"/>
              <a:gd name="connsiteY5" fmla="*/ 3553883 h 3553883"/>
              <a:gd name="connsiteX6" fmla="*/ 0 w 1382184"/>
              <a:gd name="connsiteY6" fmla="*/ 2840567 h 3553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2184" h="3553883">
                <a:moveTo>
                  <a:pt x="0" y="0"/>
                </a:moveTo>
                <a:lnTo>
                  <a:pt x="658284" y="0"/>
                </a:lnTo>
                <a:lnTo>
                  <a:pt x="658284" y="2840567"/>
                </a:lnTo>
                <a:lnTo>
                  <a:pt x="658284" y="2840567"/>
                </a:lnTo>
                <a:lnTo>
                  <a:pt x="1382184" y="3553883"/>
                </a:lnTo>
                <a:lnTo>
                  <a:pt x="658284" y="3553883"/>
                </a:lnTo>
                <a:lnTo>
                  <a:pt x="0" y="2840567"/>
                </a:lnTo>
                <a:close/>
              </a:path>
            </a:pathLst>
          </a:custGeom>
          <a:solidFill>
            <a:srgbClr val="44546B"/>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5" name="Rectangle 124"/>
          <p:cNvSpPr/>
          <p:nvPr/>
        </p:nvSpPr>
        <p:spPr>
          <a:xfrm rot="16200000">
            <a:off x="5141446" y="4909729"/>
            <a:ext cx="1881586"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3" name="Freeform 72"/>
          <p:cNvSpPr>
            <a:spLocks/>
          </p:cNvSpPr>
          <p:nvPr/>
        </p:nvSpPr>
        <p:spPr bwMode="auto">
          <a:xfrm>
            <a:off x="5094815" y="2870201"/>
            <a:ext cx="1316567" cy="3998383"/>
          </a:xfrm>
          <a:custGeom>
            <a:avLst/>
            <a:gdLst>
              <a:gd name="connsiteX0" fmla="*/ 0 w 1316567"/>
              <a:gd name="connsiteY0" fmla="*/ 0 h 3998383"/>
              <a:gd name="connsiteX1" fmla="*/ 658284 w 1316567"/>
              <a:gd name="connsiteY1" fmla="*/ 0 h 3998383"/>
              <a:gd name="connsiteX2" fmla="*/ 658284 w 1316567"/>
              <a:gd name="connsiteY2" fmla="*/ 3285067 h 3998383"/>
              <a:gd name="connsiteX3" fmla="*/ 658284 w 1316567"/>
              <a:gd name="connsiteY3" fmla="*/ 3285067 h 3998383"/>
              <a:gd name="connsiteX4" fmla="*/ 1316567 w 1316567"/>
              <a:gd name="connsiteY4" fmla="*/ 3998383 h 3998383"/>
              <a:gd name="connsiteX5" fmla="*/ 361950 w 1316567"/>
              <a:gd name="connsiteY5" fmla="*/ 3998383 h 3998383"/>
              <a:gd name="connsiteX6" fmla="*/ 0 w 1316567"/>
              <a:gd name="connsiteY6" fmla="*/ 3285067 h 399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6567" h="3998383">
                <a:moveTo>
                  <a:pt x="0" y="0"/>
                </a:moveTo>
                <a:lnTo>
                  <a:pt x="658284" y="0"/>
                </a:lnTo>
                <a:lnTo>
                  <a:pt x="658284" y="3285067"/>
                </a:lnTo>
                <a:lnTo>
                  <a:pt x="658284" y="3285067"/>
                </a:lnTo>
                <a:lnTo>
                  <a:pt x="1316567" y="3998383"/>
                </a:lnTo>
                <a:lnTo>
                  <a:pt x="361950" y="3998383"/>
                </a:lnTo>
                <a:lnTo>
                  <a:pt x="0" y="3285067"/>
                </a:lnTo>
                <a:close/>
              </a:path>
            </a:pathLst>
          </a:custGeom>
          <a:solidFill>
            <a:srgbClr val="62768F"/>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6" name="Rectangle 125"/>
          <p:cNvSpPr/>
          <p:nvPr/>
        </p:nvSpPr>
        <p:spPr>
          <a:xfrm rot="16200000">
            <a:off x="4483164" y="4909728"/>
            <a:ext cx="1881585" cy="338553"/>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2" name="Freeform 71"/>
          <p:cNvSpPr>
            <a:spLocks/>
          </p:cNvSpPr>
          <p:nvPr/>
        </p:nvSpPr>
        <p:spPr bwMode="auto">
          <a:xfrm>
            <a:off x="4442882" y="2349500"/>
            <a:ext cx="1013884" cy="4519083"/>
          </a:xfrm>
          <a:custGeom>
            <a:avLst/>
            <a:gdLst>
              <a:gd name="connsiteX0" fmla="*/ 0 w 1013884"/>
              <a:gd name="connsiteY0" fmla="*/ 0 h 4519083"/>
              <a:gd name="connsiteX1" fmla="*/ 651933 w 1013884"/>
              <a:gd name="connsiteY1" fmla="*/ 0 h 4519083"/>
              <a:gd name="connsiteX2" fmla="*/ 651933 w 1013884"/>
              <a:gd name="connsiteY2" fmla="*/ 3805767 h 4519083"/>
              <a:gd name="connsiteX3" fmla="*/ 651934 w 1013884"/>
              <a:gd name="connsiteY3" fmla="*/ 3805767 h 4519083"/>
              <a:gd name="connsiteX4" fmla="*/ 1013884 w 1013884"/>
              <a:gd name="connsiteY4" fmla="*/ 4519083 h 4519083"/>
              <a:gd name="connsiteX5" fmla="*/ 234950 w 1013884"/>
              <a:gd name="connsiteY5" fmla="*/ 4519083 h 4519083"/>
              <a:gd name="connsiteX6" fmla="*/ 0 w 1013884"/>
              <a:gd name="connsiteY6" fmla="*/ 3805767 h 451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3884" h="4519083">
                <a:moveTo>
                  <a:pt x="0" y="0"/>
                </a:moveTo>
                <a:lnTo>
                  <a:pt x="651933" y="0"/>
                </a:lnTo>
                <a:lnTo>
                  <a:pt x="651933" y="3805767"/>
                </a:lnTo>
                <a:lnTo>
                  <a:pt x="651934" y="3805767"/>
                </a:lnTo>
                <a:lnTo>
                  <a:pt x="1013884" y="4519083"/>
                </a:lnTo>
                <a:lnTo>
                  <a:pt x="234950" y="4519083"/>
                </a:lnTo>
                <a:lnTo>
                  <a:pt x="0" y="3805767"/>
                </a:lnTo>
                <a:close/>
              </a:path>
            </a:pathLst>
          </a:custGeom>
          <a:solidFill>
            <a:srgbClr val="B5B5B5"/>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7" name="Rectangle 126"/>
          <p:cNvSpPr/>
          <p:nvPr/>
        </p:nvSpPr>
        <p:spPr>
          <a:xfrm rot="16200000">
            <a:off x="3821159"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1" name="Freeform 70"/>
          <p:cNvSpPr>
            <a:spLocks/>
          </p:cNvSpPr>
          <p:nvPr/>
        </p:nvSpPr>
        <p:spPr bwMode="auto">
          <a:xfrm>
            <a:off x="3318931" y="1953684"/>
            <a:ext cx="1358900" cy="4914899"/>
          </a:xfrm>
          <a:custGeom>
            <a:avLst/>
            <a:gdLst>
              <a:gd name="connsiteX0" fmla="*/ 241300 w 1358900"/>
              <a:gd name="connsiteY0" fmla="*/ 0 h 4914899"/>
              <a:gd name="connsiteX1" fmla="*/ 1123951 w 1358900"/>
              <a:gd name="connsiteY1" fmla="*/ 0 h 4914899"/>
              <a:gd name="connsiteX2" fmla="*/ 1123951 w 1358900"/>
              <a:gd name="connsiteY2" fmla="*/ 4201583 h 4914899"/>
              <a:gd name="connsiteX3" fmla="*/ 1123950 w 1358900"/>
              <a:gd name="connsiteY3" fmla="*/ 4201583 h 4914899"/>
              <a:gd name="connsiteX4" fmla="*/ 1358900 w 1358900"/>
              <a:gd name="connsiteY4" fmla="*/ 4914899 h 4914899"/>
              <a:gd name="connsiteX5" fmla="*/ 0 w 1358900"/>
              <a:gd name="connsiteY5" fmla="*/ 4914899 h 4914899"/>
              <a:gd name="connsiteX6" fmla="*/ 241300 w 1358900"/>
              <a:gd name="connsiteY6" fmla="*/ 4201583 h 4914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58900" h="4914899">
                <a:moveTo>
                  <a:pt x="241300" y="0"/>
                </a:moveTo>
                <a:lnTo>
                  <a:pt x="1123951" y="0"/>
                </a:lnTo>
                <a:lnTo>
                  <a:pt x="1123951" y="4201583"/>
                </a:lnTo>
                <a:lnTo>
                  <a:pt x="1123950" y="4201583"/>
                </a:lnTo>
                <a:lnTo>
                  <a:pt x="1358900" y="4914899"/>
                </a:lnTo>
                <a:lnTo>
                  <a:pt x="0" y="4914899"/>
                </a:lnTo>
                <a:lnTo>
                  <a:pt x="241300" y="4201583"/>
                </a:lnTo>
                <a:close/>
              </a:path>
            </a:pathLst>
          </a:custGeom>
          <a:solidFill>
            <a:srgbClr val="2C3749"/>
          </a:solidFill>
          <a:ln w="5" cap="flat">
            <a:no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8" name="Rectangle 127"/>
          <p:cNvSpPr/>
          <p:nvPr/>
        </p:nvSpPr>
        <p:spPr>
          <a:xfrm rot="16200000">
            <a:off x="3057588"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29" name="Rectangle 128"/>
          <p:cNvSpPr/>
          <p:nvPr/>
        </p:nvSpPr>
        <p:spPr>
          <a:xfrm rot="16200000">
            <a:off x="957063" y="4909728"/>
            <a:ext cx="1881586"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30" name="Rectangle 129"/>
          <p:cNvSpPr/>
          <p:nvPr/>
        </p:nvSpPr>
        <p:spPr>
          <a:xfrm rot="16200000">
            <a:off x="2266045"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31" name="Rectangle 130"/>
          <p:cNvSpPr/>
          <p:nvPr/>
        </p:nvSpPr>
        <p:spPr>
          <a:xfrm rot="16200000">
            <a:off x="1635189" y="4909728"/>
            <a:ext cx="1881585" cy="338553"/>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37" name="Text Box 10"/>
          <p:cNvSpPr txBox="1">
            <a:spLocks noChangeArrowheads="1"/>
          </p:cNvSpPr>
          <p:nvPr/>
        </p:nvSpPr>
        <p:spPr bwMode="auto">
          <a:xfrm>
            <a:off x="8037689" y="154509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38" name="Group 37"/>
          <p:cNvGrpSpPr/>
          <p:nvPr/>
        </p:nvGrpSpPr>
        <p:grpSpPr>
          <a:xfrm>
            <a:off x="7404912" y="1635403"/>
            <a:ext cx="548640" cy="548640"/>
            <a:chOff x="8093534" y="1164886"/>
            <a:chExt cx="548640" cy="548640"/>
          </a:xfrm>
        </p:grpSpPr>
        <p:sp>
          <p:nvSpPr>
            <p:cNvPr id="39" name="Oval 38"/>
            <p:cNvSpPr>
              <a:spLocks noChangeAspect="1"/>
            </p:cNvSpPr>
            <p:nvPr/>
          </p:nvSpPr>
          <p:spPr>
            <a:xfrm>
              <a:off x="8093534" y="1164886"/>
              <a:ext cx="548640" cy="54864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41" name="Group 40"/>
          <p:cNvGrpSpPr/>
          <p:nvPr/>
        </p:nvGrpSpPr>
        <p:grpSpPr>
          <a:xfrm>
            <a:off x="370046" y="304456"/>
            <a:ext cx="5845156" cy="1077095"/>
            <a:chOff x="587022" y="976809"/>
            <a:chExt cx="5845156" cy="1077095"/>
          </a:xfrm>
        </p:grpSpPr>
        <p:sp>
          <p:nvSpPr>
            <p:cNvPr id="42" name="TextBox 4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43" name="TextBox 4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44" name="Text Box 10"/>
          <p:cNvSpPr txBox="1">
            <a:spLocks noChangeArrowheads="1"/>
          </p:cNvSpPr>
          <p:nvPr/>
        </p:nvSpPr>
        <p:spPr bwMode="auto">
          <a:xfrm>
            <a:off x="8037689" y="23352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45" name="Group 44"/>
          <p:cNvGrpSpPr/>
          <p:nvPr/>
        </p:nvGrpSpPr>
        <p:grpSpPr>
          <a:xfrm>
            <a:off x="7404912" y="2425552"/>
            <a:ext cx="548640" cy="548640"/>
            <a:chOff x="8093534" y="1164886"/>
            <a:chExt cx="548640" cy="548640"/>
          </a:xfrm>
        </p:grpSpPr>
        <p:sp>
          <p:nvSpPr>
            <p:cNvPr id="46" name="Oval 45"/>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8" name="Text Box 10"/>
          <p:cNvSpPr txBox="1">
            <a:spLocks noChangeArrowheads="1"/>
          </p:cNvSpPr>
          <p:nvPr/>
        </p:nvSpPr>
        <p:spPr bwMode="auto">
          <a:xfrm>
            <a:off x="7844044" y="319641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49" name="Group 48"/>
          <p:cNvGrpSpPr>
            <a:grpSpLocks noChangeAspect="1"/>
          </p:cNvGrpSpPr>
          <p:nvPr/>
        </p:nvGrpSpPr>
        <p:grpSpPr>
          <a:xfrm>
            <a:off x="6982313" y="3226462"/>
            <a:ext cx="731520" cy="731520"/>
            <a:chOff x="8093534" y="1164886"/>
            <a:chExt cx="548640" cy="548640"/>
          </a:xfrm>
        </p:grpSpPr>
        <p:sp>
          <p:nvSpPr>
            <p:cNvPr id="50" name="Oval 49"/>
            <p:cNvSpPr>
              <a:spLocks noChangeAspect="1"/>
            </p:cNvSpPr>
            <p:nvPr/>
          </p:nvSpPr>
          <p:spPr>
            <a:xfrm>
              <a:off x="8093534" y="1164886"/>
              <a:ext cx="548640" cy="548640"/>
            </a:xfrm>
            <a:prstGeom prst="ellipse">
              <a:avLst/>
            </a:prstGeom>
            <a:solidFill>
              <a:srgbClr val="2C374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2"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53" name="Group 52"/>
          <p:cNvGrpSpPr/>
          <p:nvPr/>
        </p:nvGrpSpPr>
        <p:grpSpPr>
          <a:xfrm>
            <a:off x="7404912" y="4210252"/>
            <a:ext cx="548640" cy="548640"/>
            <a:chOff x="8093534" y="1164886"/>
            <a:chExt cx="548640" cy="548640"/>
          </a:xfrm>
        </p:grpSpPr>
        <p:sp>
          <p:nvSpPr>
            <p:cNvPr id="54" name="Oval 53"/>
            <p:cNvSpPr>
              <a:spLocks noChangeAspect="1"/>
            </p:cNvSpPr>
            <p:nvPr/>
          </p:nvSpPr>
          <p:spPr>
            <a:xfrm>
              <a:off x="8093534" y="1164886"/>
              <a:ext cx="548640" cy="548640"/>
            </a:xfrm>
            <a:prstGeom prst="ellipse">
              <a:avLst/>
            </a:prstGeom>
            <a:solidFill>
              <a:srgbClr val="B5B5B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6"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57" name="Group 56"/>
          <p:cNvGrpSpPr/>
          <p:nvPr/>
        </p:nvGrpSpPr>
        <p:grpSpPr>
          <a:xfrm>
            <a:off x="7404912" y="5000401"/>
            <a:ext cx="548640" cy="548640"/>
            <a:chOff x="8093534" y="1164886"/>
            <a:chExt cx="548640" cy="548640"/>
          </a:xfrm>
        </p:grpSpPr>
        <p:sp>
          <p:nvSpPr>
            <p:cNvPr id="58" name="Oval 57"/>
            <p:cNvSpPr>
              <a:spLocks noChangeAspect="1"/>
            </p:cNvSpPr>
            <p:nvPr/>
          </p:nvSpPr>
          <p:spPr>
            <a:xfrm>
              <a:off x="8093534" y="1164886"/>
              <a:ext cx="548640" cy="548640"/>
            </a:xfrm>
            <a:prstGeom prst="ellipse">
              <a:avLst/>
            </a:prstGeom>
            <a:solidFill>
              <a:srgbClr val="62768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0"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61" name="Group 60"/>
          <p:cNvGrpSpPr/>
          <p:nvPr/>
        </p:nvGrpSpPr>
        <p:grpSpPr>
          <a:xfrm>
            <a:off x="7431612" y="5790550"/>
            <a:ext cx="548640" cy="548640"/>
            <a:chOff x="8093534" y="1164886"/>
            <a:chExt cx="548640" cy="548640"/>
          </a:xfrm>
        </p:grpSpPr>
        <p:sp>
          <p:nvSpPr>
            <p:cNvPr id="62" name="Oval 61"/>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4" name="Text Box 10"/>
          <p:cNvSpPr txBox="1">
            <a:spLocks noChangeArrowheads="1"/>
          </p:cNvSpPr>
          <p:nvPr/>
        </p:nvSpPr>
        <p:spPr bwMode="auto">
          <a:xfrm>
            <a:off x="8037689" y="770818"/>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65" name="Group 64"/>
          <p:cNvGrpSpPr/>
          <p:nvPr/>
        </p:nvGrpSpPr>
        <p:grpSpPr>
          <a:xfrm>
            <a:off x="7404912" y="861129"/>
            <a:ext cx="548640" cy="548640"/>
            <a:chOff x="8093534" y="1164886"/>
            <a:chExt cx="548640" cy="548640"/>
          </a:xfrm>
        </p:grpSpPr>
        <p:sp>
          <p:nvSpPr>
            <p:cNvPr id="66" name="Oval 65"/>
            <p:cNvSpPr>
              <a:spLocks noChangeAspect="1"/>
            </p:cNvSpPr>
            <p:nvPr/>
          </p:nvSpPr>
          <p:spPr>
            <a:xfrm>
              <a:off x="8093534" y="1164886"/>
              <a:ext cx="548640" cy="54864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Tree>
    <p:extLst>
      <p:ext uri="{BB962C8B-B14F-4D97-AF65-F5344CB8AC3E}">
        <p14:creationId xmlns:p14="http://schemas.microsoft.com/office/powerpoint/2010/main" val="2506794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wipe(down)">
                                      <p:cBhvr>
                                        <p:cTn id="11" dur="500"/>
                                        <p:tgtEl>
                                          <p:spTgt spid="71"/>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28"/>
                                        </p:tgtEl>
                                        <p:attrNameLst>
                                          <p:attrName>style.visibility</p:attrName>
                                        </p:attrNameLst>
                                      </p:cBhvr>
                                      <p:to>
                                        <p:strVal val="visible"/>
                                      </p:to>
                                    </p:set>
                                    <p:anim calcmode="lin" valueType="num">
                                      <p:cBhvr>
                                        <p:cTn id="15" dur="500" fill="hold"/>
                                        <p:tgtEl>
                                          <p:spTgt spid="128"/>
                                        </p:tgtEl>
                                        <p:attrNameLst>
                                          <p:attrName>ppt_w</p:attrName>
                                        </p:attrNameLst>
                                      </p:cBhvr>
                                      <p:tavLst>
                                        <p:tav tm="0">
                                          <p:val>
                                            <p:fltVal val="0"/>
                                          </p:val>
                                        </p:tav>
                                        <p:tav tm="100000">
                                          <p:val>
                                            <p:strVal val="#ppt_w"/>
                                          </p:val>
                                        </p:tav>
                                      </p:tavLst>
                                    </p:anim>
                                    <p:anim calcmode="lin" valueType="num">
                                      <p:cBhvr>
                                        <p:cTn id="16" dur="500" fill="hold"/>
                                        <p:tgtEl>
                                          <p:spTgt spid="128"/>
                                        </p:tgtEl>
                                        <p:attrNameLst>
                                          <p:attrName>ppt_h</p:attrName>
                                        </p:attrNameLst>
                                      </p:cBhvr>
                                      <p:tavLst>
                                        <p:tav tm="0">
                                          <p:val>
                                            <p:fltVal val="0"/>
                                          </p:val>
                                        </p:tav>
                                        <p:tav tm="100000">
                                          <p:val>
                                            <p:strVal val="#ppt_h"/>
                                          </p:val>
                                        </p:tav>
                                      </p:tavLst>
                                    </p:anim>
                                    <p:animEffect transition="in" filter="fade">
                                      <p:cBhvr>
                                        <p:cTn id="17" dur="500"/>
                                        <p:tgtEl>
                                          <p:spTgt spid="12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49"/>
                                        </p:tgtEl>
                                        <p:attrNameLst>
                                          <p:attrName>style.visibility</p:attrName>
                                        </p:attrNameLst>
                                      </p:cBhvr>
                                      <p:to>
                                        <p:strVal val="visible"/>
                                      </p:to>
                                    </p:set>
                                    <p:anim calcmode="lin" valueType="num">
                                      <p:cBhvr>
                                        <p:cTn id="21" dur="500" fill="hold"/>
                                        <p:tgtEl>
                                          <p:spTgt spid="49"/>
                                        </p:tgtEl>
                                        <p:attrNameLst>
                                          <p:attrName>ppt_w</p:attrName>
                                        </p:attrNameLst>
                                      </p:cBhvr>
                                      <p:tavLst>
                                        <p:tav tm="0">
                                          <p:val>
                                            <p:fltVal val="0"/>
                                          </p:val>
                                        </p:tav>
                                        <p:tav tm="100000">
                                          <p:val>
                                            <p:strVal val="#ppt_w"/>
                                          </p:val>
                                        </p:tav>
                                      </p:tavLst>
                                    </p:anim>
                                    <p:anim calcmode="lin" valueType="num">
                                      <p:cBhvr>
                                        <p:cTn id="22" dur="500" fill="hold"/>
                                        <p:tgtEl>
                                          <p:spTgt spid="49"/>
                                        </p:tgtEl>
                                        <p:attrNameLst>
                                          <p:attrName>ppt_h</p:attrName>
                                        </p:attrNameLst>
                                      </p:cBhvr>
                                      <p:tavLst>
                                        <p:tav tm="0">
                                          <p:val>
                                            <p:fltVal val="0"/>
                                          </p:val>
                                        </p:tav>
                                        <p:tav tm="100000">
                                          <p:val>
                                            <p:strVal val="#ppt_h"/>
                                          </p:val>
                                        </p:tav>
                                      </p:tavLst>
                                    </p:anim>
                                    <p:animEffect transition="in" filter="fade">
                                      <p:cBhvr>
                                        <p:cTn id="23" dur="500"/>
                                        <p:tgtEl>
                                          <p:spTgt spid="49"/>
                                        </p:tgtEl>
                                      </p:cBhvr>
                                    </p:animEffect>
                                    <p:anim calcmode="lin" valueType="num">
                                      <p:cBhvr>
                                        <p:cTn id="24" dur="500" fill="hold"/>
                                        <p:tgtEl>
                                          <p:spTgt spid="49"/>
                                        </p:tgtEl>
                                        <p:attrNameLst>
                                          <p:attrName>ppt_x</p:attrName>
                                        </p:attrNameLst>
                                      </p:cBhvr>
                                      <p:tavLst>
                                        <p:tav tm="0">
                                          <p:val>
                                            <p:fltVal val="0.5"/>
                                          </p:val>
                                        </p:tav>
                                        <p:tav tm="100000">
                                          <p:val>
                                            <p:strVal val="#ppt_x"/>
                                          </p:val>
                                        </p:tav>
                                      </p:tavLst>
                                    </p:anim>
                                    <p:anim calcmode="lin" valueType="num">
                                      <p:cBhvr>
                                        <p:cTn id="25" dur="500" fill="hold"/>
                                        <p:tgtEl>
                                          <p:spTgt spid="49"/>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48"/>
                                        </p:tgtEl>
                                        <p:attrNameLst>
                                          <p:attrName>style.visibility</p:attrName>
                                        </p:attrNameLst>
                                      </p:cBhvr>
                                      <p:to>
                                        <p:strVal val="visible"/>
                                      </p:to>
                                    </p:set>
                                    <p:animEffect transition="in" filter="wipe(left)">
                                      <p:cBhvr>
                                        <p:cTn id="29" dur="500"/>
                                        <p:tgtEl>
                                          <p:spTgt spid="48"/>
                                        </p:tgtEl>
                                      </p:cBhvr>
                                    </p:animEffect>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0"/>
                                        </p:tgtEl>
                                        <p:attrNameLst>
                                          <p:attrName>style.visibility</p:attrName>
                                        </p:attrNameLst>
                                      </p:cBhvr>
                                      <p:to>
                                        <p:strVal val="visible"/>
                                      </p:to>
                                    </p:set>
                                    <p:animEffect transition="in" filter="wipe(down)">
                                      <p:cBhvr>
                                        <p:cTn id="33" dur="500"/>
                                        <p:tgtEl>
                                          <p:spTgt spid="7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animEffect transition="in" filter="fade">
                                      <p:cBhvr>
                                        <p:cTn id="39" dur="500"/>
                                        <p:tgtEl>
                                          <p:spTgt spid="130"/>
                                        </p:tgtEl>
                                      </p:cBhvr>
                                    </p:animEffect>
                                  </p:childTnLst>
                                </p:cTn>
                              </p:par>
                            </p:childTnLst>
                          </p:cTn>
                        </p:par>
                        <p:par>
                          <p:cTn id="40" fill="hold">
                            <p:stCondLst>
                              <p:cond delay="3500"/>
                            </p:stCondLst>
                            <p:childTnLst>
                              <p:par>
                                <p:cTn id="41" presetID="53" presetClass="entr" presetSubtype="528" fill="hold" nodeType="afterEffect">
                                  <p:stCondLst>
                                    <p:cond delay="0"/>
                                  </p:stCondLst>
                                  <p:childTnLst>
                                    <p:set>
                                      <p:cBhvr>
                                        <p:cTn id="42" dur="1" fill="hold">
                                          <p:stCondLst>
                                            <p:cond delay="0"/>
                                          </p:stCondLst>
                                        </p:cTn>
                                        <p:tgtEl>
                                          <p:spTgt spid="45"/>
                                        </p:tgtEl>
                                        <p:attrNameLst>
                                          <p:attrName>style.visibility</p:attrName>
                                        </p:attrNameLst>
                                      </p:cBhvr>
                                      <p:to>
                                        <p:strVal val="visible"/>
                                      </p:to>
                                    </p:set>
                                    <p:anim calcmode="lin" valueType="num">
                                      <p:cBhvr>
                                        <p:cTn id="43" dur="500" fill="hold"/>
                                        <p:tgtEl>
                                          <p:spTgt spid="45"/>
                                        </p:tgtEl>
                                        <p:attrNameLst>
                                          <p:attrName>ppt_w</p:attrName>
                                        </p:attrNameLst>
                                      </p:cBhvr>
                                      <p:tavLst>
                                        <p:tav tm="0">
                                          <p:val>
                                            <p:fltVal val="0"/>
                                          </p:val>
                                        </p:tav>
                                        <p:tav tm="100000">
                                          <p:val>
                                            <p:strVal val="#ppt_w"/>
                                          </p:val>
                                        </p:tav>
                                      </p:tavLst>
                                    </p:anim>
                                    <p:anim calcmode="lin" valueType="num">
                                      <p:cBhvr>
                                        <p:cTn id="44" dur="500" fill="hold"/>
                                        <p:tgtEl>
                                          <p:spTgt spid="45"/>
                                        </p:tgtEl>
                                        <p:attrNameLst>
                                          <p:attrName>ppt_h</p:attrName>
                                        </p:attrNameLst>
                                      </p:cBhvr>
                                      <p:tavLst>
                                        <p:tav tm="0">
                                          <p:val>
                                            <p:fltVal val="0"/>
                                          </p:val>
                                        </p:tav>
                                        <p:tav tm="100000">
                                          <p:val>
                                            <p:strVal val="#ppt_h"/>
                                          </p:val>
                                        </p:tav>
                                      </p:tavLst>
                                    </p:anim>
                                    <p:animEffect transition="in" filter="fade">
                                      <p:cBhvr>
                                        <p:cTn id="45" dur="500"/>
                                        <p:tgtEl>
                                          <p:spTgt spid="45"/>
                                        </p:tgtEl>
                                      </p:cBhvr>
                                    </p:animEffect>
                                    <p:anim calcmode="lin" valueType="num">
                                      <p:cBhvr>
                                        <p:cTn id="46" dur="500" fill="hold"/>
                                        <p:tgtEl>
                                          <p:spTgt spid="45"/>
                                        </p:tgtEl>
                                        <p:attrNameLst>
                                          <p:attrName>ppt_x</p:attrName>
                                        </p:attrNameLst>
                                      </p:cBhvr>
                                      <p:tavLst>
                                        <p:tav tm="0">
                                          <p:val>
                                            <p:fltVal val="0.5"/>
                                          </p:val>
                                        </p:tav>
                                        <p:tav tm="100000">
                                          <p:val>
                                            <p:strVal val="#ppt_x"/>
                                          </p:val>
                                        </p:tav>
                                      </p:tavLst>
                                    </p:anim>
                                    <p:anim calcmode="lin" valueType="num">
                                      <p:cBhvr>
                                        <p:cTn id="47" dur="500" fill="hold"/>
                                        <p:tgtEl>
                                          <p:spTgt spid="45"/>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22" presetClass="entr" presetSubtype="8" fill="hold" grpId="0"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left)">
                                      <p:cBhvr>
                                        <p:cTn id="51" dur="500"/>
                                        <p:tgtEl>
                                          <p:spTgt spid="44"/>
                                        </p:tgtEl>
                                      </p:cBhvr>
                                    </p:animEffect>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down)">
                                      <p:cBhvr>
                                        <p:cTn id="55" dur="500"/>
                                        <p:tgtEl>
                                          <p:spTgt spid="72"/>
                                        </p:tgtEl>
                                      </p:cBhvr>
                                    </p:animEffect>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7"/>
                                        </p:tgtEl>
                                        <p:attrNameLst>
                                          <p:attrName>style.visibility</p:attrName>
                                        </p:attrNameLst>
                                      </p:cBhvr>
                                      <p:to>
                                        <p:strVal val="visible"/>
                                      </p:to>
                                    </p:set>
                                    <p:anim calcmode="lin" valueType="num">
                                      <p:cBhvr>
                                        <p:cTn id="59" dur="500" fill="hold"/>
                                        <p:tgtEl>
                                          <p:spTgt spid="127"/>
                                        </p:tgtEl>
                                        <p:attrNameLst>
                                          <p:attrName>ppt_w</p:attrName>
                                        </p:attrNameLst>
                                      </p:cBhvr>
                                      <p:tavLst>
                                        <p:tav tm="0">
                                          <p:val>
                                            <p:fltVal val="0"/>
                                          </p:val>
                                        </p:tav>
                                        <p:tav tm="100000">
                                          <p:val>
                                            <p:strVal val="#ppt_w"/>
                                          </p:val>
                                        </p:tav>
                                      </p:tavLst>
                                    </p:anim>
                                    <p:anim calcmode="lin" valueType="num">
                                      <p:cBhvr>
                                        <p:cTn id="60" dur="500" fill="hold"/>
                                        <p:tgtEl>
                                          <p:spTgt spid="127"/>
                                        </p:tgtEl>
                                        <p:attrNameLst>
                                          <p:attrName>ppt_h</p:attrName>
                                        </p:attrNameLst>
                                      </p:cBhvr>
                                      <p:tavLst>
                                        <p:tav tm="0">
                                          <p:val>
                                            <p:fltVal val="0"/>
                                          </p:val>
                                        </p:tav>
                                        <p:tav tm="100000">
                                          <p:val>
                                            <p:strVal val="#ppt_h"/>
                                          </p:val>
                                        </p:tav>
                                      </p:tavLst>
                                    </p:anim>
                                    <p:animEffect transition="in" filter="fade">
                                      <p:cBhvr>
                                        <p:cTn id="61" dur="500"/>
                                        <p:tgtEl>
                                          <p:spTgt spid="127"/>
                                        </p:tgtEl>
                                      </p:cBhvr>
                                    </p:animEffect>
                                  </p:childTnLst>
                                </p:cTn>
                              </p:par>
                            </p:childTnLst>
                          </p:cTn>
                        </p:par>
                        <p:par>
                          <p:cTn id="62" fill="hold">
                            <p:stCondLst>
                              <p:cond delay="5500"/>
                            </p:stCondLst>
                            <p:childTnLst>
                              <p:par>
                                <p:cTn id="63" presetID="53" presetClass="entr" presetSubtype="528" fill="hold"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anim calcmode="lin" valueType="num">
                                      <p:cBhvr>
                                        <p:cTn id="68" dur="500" fill="hold"/>
                                        <p:tgtEl>
                                          <p:spTgt spid="53"/>
                                        </p:tgtEl>
                                        <p:attrNameLst>
                                          <p:attrName>ppt_x</p:attrName>
                                        </p:attrNameLst>
                                      </p:cBhvr>
                                      <p:tavLst>
                                        <p:tav tm="0">
                                          <p:val>
                                            <p:fltVal val="0.5"/>
                                          </p:val>
                                        </p:tav>
                                        <p:tav tm="100000">
                                          <p:val>
                                            <p:strVal val="#ppt_x"/>
                                          </p:val>
                                        </p:tav>
                                      </p:tavLst>
                                    </p:anim>
                                    <p:anim calcmode="lin" valueType="num">
                                      <p:cBhvr>
                                        <p:cTn id="69" dur="500" fill="hold"/>
                                        <p:tgtEl>
                                          <p:spTgt spid="53"/>
                                        </p:tgtEl>
                                        <p:attrNameLst>
                                          <p:attrName>ppt_y</p:attrName>
                                        </p:attrNameLst>
                                      </p:cBhvr>
                                      <p:tavLst>
                                        <p:tav tm="0">
                                          <p:val>
                                            <p:fltVal val="0.5"/>
                                          </p:val>
                                        </p:tav>
                                        <p:tav tm="100000">
                                          <p:val>
                                            <p:strVal val="#ppt_y"/>
                                          </p:val>
                                        </p:tav>
                                      </p:tavLst>
                                    </p:anim>
                                  </p:childTnLst>
                                </p:cTn>
                              </p:par>
                            </p:childTnLst>
                          </p:cTn>
                        </p:par>
                        <p:par>
                          <p:cTn id="70" fill="hold">
                            <p:stCondLst>
                              <p:cond delay="6000"/>
                            </p:stCondLst>
                            <p:childTnLst>
                              <p:par>
                                <p:cTn id="71" presetID="22" presetClass="entr" presetSubtype="8" fill="hold" grpId="0" nodeType="afterEffect">
                                  <p:stCondLst>
                                    <p:cond delay="0"/>
                                  </p:stCondLst>
                                  <p:childTnLst>
                                    <p:set>
                                      <p:cBhvr>
                                        <p:cTn id="72" dur="1" fill="hold">
                                          <p:stCondLst>
                                            <p:cond delay="0"/>
                                          </p:stCondLst>
                                        </p:cTn>
                                        <p:tgtEl>
                                          <p:spTgt spid="52"/>
                                        </p:tgtEl>
                                        <p:attrNameLst>
                                          <p:attrName>style.visibility</p:attrName>
                                        </p:attrNameLst>
                                      </p:cBhvr>
                                      <p:to>
                                        <p:strVal val="visible"/>
                                      </p:to>
                                    </p:set>
                                    <p:animEffect transition="in" filter="wipe(left)">
                                      <p:cBhvr>
                                        <p:cTn id="73" dur="500"/>
                                        <p:tgtEl>
                                          <p:spTgt spid="52"/>
                                        </p:tgtEl>
                                      </p:cBhvr>
                                    </p:animEffect>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wipe(down)">
                                      <p:cBhvr>
                                        <p:cTn id="77" dur="500"/>
                                        <p:tgtEl>
                                          <p:spTgt spid="69"/>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131"/>
                                        </p:tgtEl>
                                        <p:attrNameLst>
                                          <p:attrName>style.visibility</p:attrName>
                                        </p:attrNameLst>
                                      </p:cBhvr>
                                      <p:to>
                                        <p:strVal val="visible"/>
                                      </p:to>
                                    </p:set>
                                    <p:anim calcmode="lin" valueType="num">
                                      <p:cBhvr>
                                        <p:cTn id="81" dur="500" fill="hold"/>
                                        <p:tgtEl>
                                          <p:spTgt spid="131"/>
                                        </p:tgtEl>
                                        <p:attrNameLst>
                                          <p:attrName>ppt_w</p:attrName>
                                        </p:attrNameLst>
                                      </p:cBhvr>
                                      <p:tavLst>
                                        <p:tav tm="0">
                                          <p:val>
                                            <p:fltVal val="0"/>
                                          </p:val>
                                        </p:tav>
                                        <p:tav tm="100000">
                                          <p:val>
                                            <p:strVal val="#ppt_w"/>
                                          </p:val>
                                        </p:tav>
                                      </p:tavLst>
                                    </p:anim>
                                    <p:anim calcmode="lin" valueType="num">
                                      <p:cBhvr>
                                        <p:cTn id="82" dur="500" fill="hold"/>
                                        <p:tgtEl>
                                          <p:spTgt spid="131"/>
                                        </p:tgtEl>
                                        <p:attrNameLst>
                                          <p:attrName>ppt_h</p:attrName>
                                        </p:attrNameLst>
                                      </p:cBhvr>
                                      <p:tavLst>
                                        <p:tav tm="0">
                                          <p:val>
                                            <p:fltVal val="0"/>
                                          </p:val>
                                        </p:tav>
                                        <p:tav tm="100000">
                                          <p:val>
                                            <p:strVal val="#ppt_h"/>
                                          </p:val>
                                        </p:tav>
                                      </p:tavLst>
                                    </p:anim>
                                    <p:animEffect transition="in" filter="fade">
                                      <p:cBhvr>
                                        <p:cTn id="83" dur="500"/>
                                        <p:tgtEl>
                                          <p:spTgt spid="131"/>
                                        </p:tgtEl>
                                      </p:cBhvr>
                                    </p:animEffect>
                                  </p:childTnLst>
                                </p:cTn>
                              </p:par>
                            </p:childTnLst>
                          </p:cTn>
                        </p:par>
                        <p:par>
                          <p:cTn id="84" fill="hold">
                            <p:stCondLst>
                              <p:cond delay="7500"/>
                            </p:stCondLst>
                            <p:childTnLst>
                              <p:par>
                                <p:cTn id="85" presetID="53" presetClass="entr" presetSubtype="528" fill="hold"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8000"/>
                            </p:stCondLst>
                            <p:childTnLst>
                              <p:par>
                                <p:cTn id="93" presetID="22" presetClass="entr" presetSubtype="8" fill="hold" grpId="0" nodeType="afterEffect">
                                  <p:stCondLst>
                                    <p:cond delay="0"/>
                                  </p:stCondLst>
                                  <p:childTnLst>
                                    <p:set>
                                      <p:cBhvr>
                                        <p:cTn id="94" dur="1" fill="hold">
                                          <p:stCondLst>
                                            <p:cond delay="0"/>
                                          </p:stCondLst>
                                        </p:cTn>
                                        <p:tgtEl>
                                          <p:spTgt spid="37"/>
                                        </p:tgtEl>
                                        <p:attrNameLst>
                                          <p:attrName>style.visibility</p:attrName>
                                        </p:attrNameLst>
                                      </p:cBhvr>
                                      <p:to>
                                        <p:strVal val="visible"/>
                                      </p:to>
                                    </p:set>
                                    <p:animEffect transition="in" filter="wipe(left)">
                                      <p:cBhvr>
                                        <p:cTn id="95" dur="500"/>
                                        <p:tgtEl>
                                          <p:spTgt spid="37"/>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Effect transition="in" filter="wipe(down)">
                                      <p:cBhvr>
                                        <p:cTn id="99" dur="500"/>
                                        <p:tgtEl>
                                          <p:spTgt spid="73"/>
                                        </p:tgtEl>
                                      </p:cBhvr>
                                    </p:animEffect>
                                  </p:childTnLst>
                                </p:cTn>
                              </p:par>
                            </p:childTnLst>
                          </p:cTn>
                        </p:par>
                        <p:par>
                          <p:cTn id="100" fill="hold">
                            <p:stCondLst>
                              <p:cond delay="9000"/>
                            </p:stCondLst>
                            <p:childTnLst>
                              <p:par>
                                <p:cTn id="101" presetID="53" presetClass="entr" presetSubtype="16" fill="hold" grpId="0" nodeType="afterEffect">
                                  <p:stCondLst>
                                    <p:cond delay="0"/>
                                  </p:stCondLst>
                                  <p:childTnLst>
                                    <p:set>
                                      <p:cBhvr>
                                        <p:cTn id="102" dur="1" fill="hold">
                                          <p:stCondLst>
                                            <p:cond delay="0"/>
                                          </p:stCondLst>
                                        </p:cTn>
                                        <p:tgtEl>
                                          <p:spTgt spid="126"/>
                                        </p:tgtEl>
                                        <p:attrNameLst>
                                          <p:attrName>style.visibility</p:attrName>
                                        </p:attrNameLst>
                                      </p:cBhvr>
                                      <p:to>
                                        <p:strVal val="visible"/>
                                      </p:to>
                                    </p:set>
                                    <p:anim calcmode="lin" valueType="num">
                                      <p:cBhvr>
                                        <p:cTn id="103" dur="500" fill="hold"/>
                                        <p:tgtEl>
                                          <p:spTgt spid="126"/>
                                        </p:tgtEl>
                                        <p:attrNameLst>
                                          <p:attrName>ppt_w</p:attrName>
                                        </p:attrNameLst>
                                      </p:cBhvr>
                                      <p:tavLst>
                                        <p:tav tm="0">
                                          <p:val>
                                            <p:fltVal val="0"/>
                                          </p:val>
                                        </p:tav>
                                        <p:tav tm="100000">
                                          <p:val>
                                            <p:strVal val="#ppt_w"/>
                                          </p:val>
                                        </p:tav>
                                      </p:tavLst>
                                    </p:anim>
                                    <p:anim calcmode="lin" valueType="num">
                                      <p:cBhvr>
                                        <p:cTn id="104" dur="500" fill="hold"/>
                                        <p:tgtEl>
                                          <p:spTgt spid="126"/>
                                        </p:tgtEl>
                                        <p:attrNameLst>
                                          <p:attrName>ppt_h</p:attrName>
                                        </p:attrNameLst>
                                      </p:cBhvr>
                                      <p:tavLst>
                                        <p:tav tm="0">
                                          <p:val>
                                            <p:fltVal val="0"/>
                                          </p:val>
                                        </p:tav>
                                        <p:tav tm="100000">
                                          <p:val>
                                            <p:strVal val="#ppt_h"/>
                                          </p:val>
                                        </p:tav>
                                      </p:tavLst>
                                    </p:anim>
                                    <p:animEffect transition="in" filter="fade">
                                      <p:cBhvr>
                                        <p:cTn id="105" dur="500"/>
                                        <p:tgtEl>
                                          <p:spTgt spid="126"/>
                                        </p:tgtEl>
                                      </p:cBhvr>
                                    </p:animEffect>
                                  </p:childTnLst>
                                </p:cTn>
                              </p:par>
                            </p:childTnLst>
                          </p:cTn>
                        </p:par>
                        <p:par>
                          <p:cTn id="106" fill="hold">
                            <p:stCondLst>
                              <p:cond delay="9500"/>
                            </p:stCondLst>
                            <p:childTnLst>
                              <p:par>
                                <p:cTn id="107" presetID="53" presetClass="entr" presetSubtype="528" fill="hold" nodeType="afterEffect">
                                  <p:stCondLst>
                                    <p:cond delay="0"/>
                                  </p:stCondLst>
                                  <p:childTnLst>
                                    <p:set>
                                      <p:cBhvr>
                                        <p:cTn id="108" dur="1" fill="hold">
                                          <p:stCondLst>
                                            <p:cond delay="0"/>
                                          </p:stCondLst>
                                        </p:cTn>
                                        <p:tgtEl>
                                          <p:spTgt spid="57"/>
                                        </p:tgtEl>
                                        <p:attrNameLst>
                                          <p:attrName>style.visibility</p:attrName>
                                        </p:attrNameLst>
                                      </p:cBhvr>
                                      <p:to>
                                        <p:strVal val="visible"/>
                                      </p:to>
                                    </p:set>
                                    <p:anim calcmode="lin" valueType="num">
                                      <p:cBhvr>
                                        <p:cTn id="109" dur="500" fill="hold"/>
                                        <p:tgtEl>
                                          <p:spTgt spid="57"/>
                                        </p:tgtEl>
                                        <p:attrNameLst>
                                          <p:attrName>ppt_w</p:attrName>
                                        </p:attrNameLst>
                                      </p:cBhvr>
                                      <p:tavLst>
                                        <p:tav tm="0">
                                          <p:val>
                                            <p:fltVal val="0"/>
                                          </p:val>
                                        </p:tav>
                                        <p:tav tm="100000">
                                          <p:val>
                                            <p:strVal val="#ppt_w"/>
                                          </p:val>
                                        </p:tav>
                                      </p:tavLst>
                                    </p:anim>
                                    <p:anim calcmode="lin" valueType="num">
                                      <p:cBhvr>
                                        <p:cTn id="110" dur="500" fill="hold"/>
                                        <p:tgtEl>
                                          <p:spTgt spid="57"/>
                                        </p:tgtEl>
                                        <p:attrNameLst>
                                          <p:attrName>ppt_h</p:attrName>
                                        </p:attrNameLst>
                                      </p:cBhvr>
                                      <p:tavLst>
                                        <p:tav tm="0">
                                          <p:val>
                                            <p:fltVal val="0"/>
                                          </p:val>
                                        </p:tav>
                                        <p:tav tm="100000">
                                          <p:val>
                                            <p:strVal val="#ppt_h"/>
                                          </p:val>
                                        </p:tav>
                                      </p:tavLst>
                                    </p:anim>
                                    <p:animEffect transition="in" filter="fade">
                                      <p:cBhvr>
                                        <p:cTn id="111" dur="500"/>
                                        <p:tgtEl>
                                          <p:spTgt spid="57"/>
                                        </p:tgtEl>
                                      </p:cBhvr>
                                    </p:animEffect>
                                    <p:anim calcmode="lin" valueType="num">
                                      <p:cBhvr>
                                        <p:cTn id="112" dur="500" fill="hold"/>
                                        <p:tgtEl>
                                          <p:spTgt spid="57"/>
                                        </p:tgtEl>
                                        <p:attrNameLst>
                                          <p:attrName>ppt_x</p:attrName>
                                        </p:attrNameLst>
                                      </p:cBhvr>
                                      <p:tavLst>
                                        <p:tav tm="0">
                                          <p:val>
                                            <p:fltVal val="0.5"/>
                                          </p:val>
                                        </p:tav>
                                        <p:tav tm="100000">
                                          <p:val>
                                            <p:strVal val="#ppt_x"/>
                                          </p:val>
                                        </p:tav>
                                      </p:tavLst>
                                    </p:anim>
                                    <p:anim calcmode="lin" valueType="num">
                                      <p:cBhvr>
                                        <p:cTn id="113" dur="500" fill="hold"/>
                                        <p:tgtEl>
                                          <p:spTgt spid="57"/>
                                        </p:tgtEl>
                                        <p:attrNameLst>
                                          <p:attrName>ppt_y</p:attrName>
                                        </p:attrNameLst>
                                      </p:cBhvr>
                                      <p:tavLst>
                                        <p:tav tm="0">
                                          <p:val>
                                            <p:fltVal val="0.5"/>
                                          </p:val>
                                        </p:tav>
                                        <p:tav tm="100000">
                                          <p:val>
                                            <p:strVal val="#ppt_y"/>
                                          </p:val>
                                        </p:tav>
                                      </p:tavLst>
                                    </p:anim>
                                  </p:childTnLst>
                                </p:cTn>
                              </p:par>
                            </p:childTnLst>
                          </p:cTn>
                        </p:par>
                        <p:par>
                          <p:cTn id="114" fill="hold">
                            <p:stCondLst>
                              <p:cond delay="10000"/>
                            </p:stCondLst>
                            <p:childTnLst>
                              <p:par>
                                <p:cTn id="115" presetID="22" presetClass="entr" presetSubtype="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Effect transition="in" filter="wipe(left)">
                                      <p:cBhvr>
                                        <p:cTn id="117" dur="500"/>
                                        <p:tgtEl>
                                          <p:spTgt spid="56"/>
                                        </p:tgtEl>
                                      </p:cBhvr>
                                    </p:animEffect>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68"/>
                                        </p:tgtEl>
                                        <p:attrNameLst>
                                          <p:attrName>style.visibility</p:attrName>
                                        </p:attrNameLst>
                                      </p:cBhvr>
                                      <p:to>
                                        <p:strVal val="visible"/>
                                      </p:to>
                                    </p:set>
                                    <p:animEffect transition="in" filter="wipe(down)">
                                      <p:cBhvr>
                                        <p:cTn id="121" dur="500"/>
                                        <p:tgtEl>
                                          <p:spTgt spid="68"/>
                                        </p:tgtEl>
                                      </p:cBhvr>
                                    </p:animEffect>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 calcmode="lin" valueType="num">
                                      <p:cBhvr>
                                        <p:cTn id="125" dur="500" fill="hold"/>
                                        <p:tgtEl>
                                          <p:spTgt spid="129"/>
                                        </p:tgtEl>
                                        <p:attrNameLst>
                                          <p:attrName>ppt_w</p:attrName>
                                        </p:attrNameLst>
                                      </p:cBhvr>
                                      <p:tavLst>
                                        <p:tav tm="0">
                                          <p:val>
                                            <p:fltVal val="0"/>
                                          </p:val>
                                        </p:tav>
                                        <p:tav tm="100000">
                                          <p:val>
                                            <p:strVal val="#ppt_w"/>
                                          </p:val>
                                        </p:tav>
                                      </p:tavLst>
                                    </p:anim>
                                    <p:anim calcmode="lin" valueType="num">
                                      <p:cBhvr>
                                        <p:cTn id="126" dur="500" fill="hold"/>
                                        <p:tgtEl>
                                          <p:spTgt spid="129"/>
                                        </p:tgtEl>
                                        <p:attrNameLst>
                                          <p:attrName>ppt_h</p:attrName>
                                        </p:attrNameLst>
                                      </p:cBhvr>
                                      <p:tavLst>
                                        <p:tav tm="0">
                                          <p:val>
                                            <p:fltVal val="0"/>
                                          </p:val>
                                        </p:tav>
                                        <p:tav tm="100000">
                                          <p:val>
                                            <p:strVal val="#ppt_h"/>
                                          </p:val>
                                        </p:tav>
                                      </p:tavLst>
                                    </p:anim>
                                    <p:animEffect transition="in" filter="fade">
                                      <p:cBhvr>
                                        <p:cTn id="127" dur="500"/>
                                        <p:tgtEl>
                                          <p:spTgt spid="129"/>
                                        </p:tgtEl>
                                      </p:cBhvr>
                                    </p:animEffect>
                                  </p:childTnLst>
                                </p:cTn>
                              </p:par>
                            </p:childTnLst>
                          </p:cTn>
                        </p:par>
                        <p:par>
                          <p:cTn id="128" fill="hold">
                            <p:stCondLst>
                              <p:cond delay="11500"/>
                            </p:stCondLst>
                            <p:childTnLst>
                              <p:par>
                                <p:cTn id="129" presetID="53" presetClass="entr" presetSubtype="528" fill="hold" nodeType="afterEffect">
                                  <p:stCondLst>
                                    <p:cond delay="0"/>
                                  </p:stCondLst>
                                  <p:childTnLst>
                                    <p:set>
                                      <p:cBhvr>
                                        <p:cTn id="130" dur="1" fill="hold">
                                          <p:stCondLst>
                                            <p:cond delay="0"/>
                                          </p:stCondLst>
                                        </p:cTn>
                                        <p:tgtEl>
                                          <p:spTgt spid="65"/>
                                        </p:tgtEl>
                                        <p:attrNameLst>
                                          <p:attrName>style.visibility</p:attrName>
                                        </p:attrNameLst>
                                      </p:cBhvr>
                                      <p:to>
                                        <p:strVal val="visible"/>
                                      </p:to>
                                    </p:set>
                                    <p:anim calcmode="lin" valueType="num">
                                      <p:cBhvr>
                                        <p:cTn id="131" dur="500" fill="hold"/>
                                        <p:tgtEl>
                                          <p:spTgt spid="65"/>
                                        </p:tgtEl>
                                        <p:attrNameLst>
                                          <p:attrName>ppt_w</p:attrName>
                                        </p:attrNameLst>
                                      </p:cBhvr>
                                      <p:tavLst>
                                        <p:tav tm="0">
                                          <p:val>
                                            <p:fltVal val="0"/>
                                          </p:val>
                                        </p:tav>
                                        <p:tav tm="100000">
                                          <p:val>
                                            <p:strVal val="#ppt_w"/>
                                          </p:val>
                                        </p:tav>
                                      </p:tavLst>
                                    </p:anim>
                                    <p:anim calcmode="lin" valueType="num">
                                      <p:cBhvr>
                                        <p:cTn id="132" dur="500" fill="hold"/>
                                        <p:tgtEl>
                                          <p:spTgt spid="65"/>
                                        </p:tgtEl>
                                        <p:attrNameLst>
                                          <p:attrName>ppt_h</p:attrName>
                                        </p:attrNameLst>
                                      </p:cBhvr>
                                      <p:tavLst>
                                        <p:tav tm="0">
                                          <p:val>
                                            <p:fltVal val="0"/>
                                          </p:val>
                                        </p:tav>
                                        <p:tav tm="100000">
                                          <p:val>
                                            <p:strVal val="#ppt_h"/>
                                          </p:val>
                                        </p:tav>
                                      </p:tavLst>
                                    </p:anim>
                                    <p:animEffect transition="in" filter="fade">
                                      <p:cBhvr>
                                        <p:cTn id="133" dur="500"/>
                                        <p:tgtEl>
                                          <p:spTgt spid="65"/>
                                        </p:tgtEl>
                                      </p:cBhvr>
                                    </p:animEffect>
                                    <p:anim calcmode="lin" valueType="num">
                                      <p:cBhvr>
                                        <p:cTn id="134" dur="500" fill="hold"/>
                                        <p:tgtEl>
                                          <p:spTgt spid="65"/>
                                        </p:tgtEl>
                                        <p:attrNameLst>
                                          <p:attrName>ppt_x</p:attrName>
                                        </p:attrNameLst>
                                      </p:cBhvr>
                                      <p:tavLst>
                                        <p:tav tm="0">
                                          <p:val>
                                            <p:fltVal val="0.5"/>
                                          </p:val>
                                        </p:tav>
                                        <p:tav tm="100000">
                                          <p:val>
                                            <p:strVal val="#ppt_x"/>
                                          </p:val>
                                        </p:tav>
                                      </p:tavLst>
                                    </p:anim>
                                    <p:anim calcmode="lin" valueType="num">
                                      <p:cBhvr>
                                        <p:cTn id="135" dur="500" fill="hold"/>
                                        <p:tgtEl>
                                          <p:spTgt spid="65"/>
                                        </p:tgtEl>
                                        <p:attrNameLst>
                                          <p:attrName>ppt_y</p:attrName>
                                        </p:attrNameLst>
                                      </p:cBhvr>
                                      <p:tavLst>
                                        <p:tav tm="0">
                                          <p:val>
                                            <p:fltVal val="0.5"/>
                                          </p:val>
                                        </p:tav>
                                        <p:tav tm="100000">
                                          <p:val>
                                            <p:strVal val="#ppt_y"/>
                                          </p:val>
                                        </p:tav>
                                      </p:tavLst>
                                    </p:anim>
                                  </p:childTnLst>
                                </p:cTn>
                              </p:par>
                            </p:childTnLst>
                          </p:cTn>
                        </p:par>
                        <p:par>
                          <p:cTn id="136" fill="hold">
                            <p:stCondLst>
                              <p:cond delay="12000"/>
                            </p:stCondLst>
                            <p:childTnLst>
                              <p:par>
                                <p:cTn id="137" presetID="22" presetClass="entr" presetSubtype="8" fill="hold" grpId="0" nodeType="afterEffect">
                                  <p:stCondLst>
                                    <p:cond delay="0"/>
                                  </p:stCondLst>
                                  <p:childTnLst>
                                    <p:set>
                                      <p:cBhvr>
                                        <p:cTn id="138" dur="1" fill="hold">
                                          <p:stCondLst>
                                            <p:cond delay="0"/>
                                          </p:stCondLst>
                                        </p:cTn>
                                        <p:tgtEl>
                                          <p:spTgt spid="64"/>
                                        </p:tgtEl>
                                        <p:attrNameLst>
                                          <p:attrName>style.visibility</p:attrName>
                                        </p:attrNameLst>
                                      </p:cBhvr>
                                      <p:to>
                                        <p:strVal val="visible"/>
                                      </p:to>
                                    </p:set>
                                    <p:animEffect transition="in" filter="wipe(left)">
                                      <p:cBhvr>
                                        <p:cTn id="139" dur="500"/>
                                        <p:tgtEl>
                                          <p:spTgt spid="64"/>
                                        </p:tgtEl>
                                      </p:cBhvr>
                                    </p:animEffect>
                                  </p:childTnLst>
                                </p:cTn>
                              </p:par>
                            </p:childTnLst>
                          </p:cTn>
                        </p:par>
                        <p:par>
                          <p:cTn id="140" fill="hold">
                            <p:stCondLst>
                              <p:cond delay="12500"/>
                            </p:stCondLst>
                            <p:childTnLst>
                              <p:par>
                                <p:cTn id="141" presetID="22" presetClass="entr" presetSubtype="4" fill="hold" grpId="0" nodeType="afterEffect">
                                  <p:stCondLst>
                                    <p:cond delay="0"/>
                                  </p:stCondLst>
                                  <p:childTnLst>
                                    <p:set>
                                      <p:cBhvr>
                                        <p:cTn id="142" dur="1" fill="hold">
                                          <p:stCondLst>
                                            <p:cond delay="0"/>
                                          </p:stCondLst>
                                        </p:cTn>
                                        <p:tgtEl>
                                          <p:spTgt spid="74"/>
                                        </p:tgtEl>
                                        <p:attrNameLst>
                                          <p:attrName>style.visibility</p:attrName>
                                        </p:attrNameLst>
                                      </p:cBhvr>
                                      <p:to>
                                        <p:strVal val="visible"/>
                                      </p:to>
                                    </p:set>
                                    <p:animEffect transition="in" filter="wipe(down)">
                                      <p:cBhvr>
                                        <p:cTn id="143" dur="500"/>
                                        <p:tgtEl>
                                          <p:spTgt spid="74"/>
                                        </p:tgtEl>
                                      </p:cBhvr>
                                    </p:animEffect>
                                  </p:childTnLst>
                                </p:cTn>
                              </p:par>
                            </p:childTnLst>
                          </p:cTn>
                        </p:par>
                        <p:par>
                          <p:cTn id="144" fill="hold">
                            <p:stCondLst>
                              <p:cond delay="13000"/>
                            </p:stCondLst>
                            <p:childTnLst>
                              <p:par>
                                <p:cTn id="145" presetID="53" presetClass="entr" presetSubtype="16" fill="hold" grpId="0" nodeType="afterEffect">
                                  <p:stCondLst>
                                    <p:cond delay="0"/>
                                  </p:stCondLst>
                                  <p:childTnLst>
                                    <p:set>
                                      <p:cBhvr>
                                        <p:cTn id="146" dur="1" fill="hold">
                                          <p:stCondLst>
                                            <p:cond delay="0"/>
                                          </p:stCondLst>
                                        </p:cTn>
                                        <p:tgtEl>
                                          <p:spTgt spid="125"/>
                                        </p:tgtEl>
                                        <p:attrNameLst>
                                          <p:attrName>style.visibility</p:attrName>
                                        </p:attrNameLst>
                                      </p:cBhvr>
                                      <p:to>
                                        <p:strVal val="visible"/>
                                      </p:to>
                                    </p:set>
                                    <p:anim calcmode="lin" valueType="num">
                                      <p:cBhvr>
                                        <p:cTn id="147" dur="500" fill="hold"/>
                                        <p:tgtEl>
                                          <p:spTgt spid="125"/>
                                        </p:tgtEl>
                                        <p:attrNameLst>
                                          <p:attrName>ppt_w</p:attrName>
                                        </p:attrNameLst>
                                      </p:cBhvr>
                                      <p:tavLst>
                                        <p:tav tm="0">
                                          <p:val>
                                            <p:fltVal val="0"/>
                                          </p:val>
                                        </p:tav>
                                        <p:tav tm="100000">
                                          <p:val>
                                            <p:strVal val="#ppt_w"/>
                                          </p:val>
                                        </p:tav>
                                      </p:tavLst>
                                    </p:anim>
                                    <p:anim calcmode="lin" valueType="num">
                                      <p:cBhvr>
                                        <p:cTn id="148" dur="500" fill="hold"/>
                                        <p:tgtEl>
                                          <p:spTgt spid="125"/>
                                        </p:tgtEl>
                                        <p:attrNameLst>
                                          <p:attrName>ppt_h</p:attrName>
                                        </p:attrNameLst>
                                      </p:cBhvr>
                                      <p:tavLst>
                                        <p:tav tm="0">
                                          <p:val>
                                            <p:fltVal val="0"/>
                                          </p:val>
                                        </p:tav>
                                        <p:tav tm="100000">
                                          <p:val>
                                            <p:strVal val="#ppt_h"/>
                                          </p:val>
                                        </p:tav>
                                      </p:tavLst>
                                    </p:anim>
                                    <p:animEffect transition="in" filter="fade">
                                      <p:cBhvr>
                                        <p:cTn id="149" dur="500"/>
                                        <p:tgtEl>
                                          <p:spTgt spid="125"/>
                                        </p:tgtEl>
                                      </p:cBhvr>
                                    </p:animEffect>
                                  </p:childTnLst>
                                </p:cTn>
                              </p:par>
                            </p:childTnLst>
                          </p:cTn>
                        </p:par>
                        <p:par>
                          <p:cTn id="150" fill="hold">
                            <p:stCondLst>
                              <p:cond delay="13500"/>
                            </p:stCondLst>
                            <p:childTnLst>
                              <p:par>
                                <p:cTn id="151" presetID="53" presetClass="entr" presetSubtype="52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 calcmode="lin" valueType="num">
                                      <p:cBhvr>
                                        <p:cTn id="153" dur="500" fill="hold"/>
                                        <p:tgtEl>
                                          <p:spTgt spid="61"/>
                                        </p:tgtEl>
                                        <p:attrNameLst>
                                          <p:attrName>ppt_w</p:attrName>
                                        </p:attrNameLst>
                                      </p:cBhvr>
                                      <p:tavLst>
                                        <p:tav tm="0">
                                          <p:val>
                                            <p:fltVal val="0"/>
                                          </p:val>
                                        </p:tav>
                                        <p:tav tm="100000">
                                          <p:val>
                                            <p:strVal val="#ppt_w"/>
                                          </p:val>
                                        </p:tav>
                                      </p:tavLst>
                                    </p:anim>
                                    <p:anim calcmode="lin" valueType="num">
                                      <p:cBhvr>
                                        <p:cTn id="154" dur="500" fill="hold"/>
                                        <p:tgtEl>
                                          <p:spTgt spid="61"/>
                                        </p:tgtEl>
                                        <p:attrNameLst>
                                          <p:attrName>ppt_h</p:attrName>
                                        </p:attrNameLst>
                                      </p:cBhvr>
                                      <p:tavLst>
                                        <p:tav tm="0">
                                          <p:val>
                                            <p:fltVal val="0"/>
                                          </p:val>
                                        </p:tav>
                                        <p:tav tm="100000">
                                          <p:val>
                                            <p:strVal val="#ppt_h"/>
                                          </p:val>
                                        </p:tav>
                                      </p:tavLst>
                                    </p:anim>
                                    <p:animEffect transition="in" filter="fade">
                                      <p:cBhvr>
                                        <p:cTn id="155" dur="500"/>
                                        <p:tgtEl>
                                          <p:spTgt spid="61"/>
                                        </p:tgtEl>
                                      </p:cBhvr>
                                    </p:animEffect>
                                    <p:anim calcmode="lin" valueType="num">
                                      <p:cBhvr>
                                        <p:cTn id="156" dur="500" fill="hold"/>
                                        <p:tgtEl>
                                          <p:spTgt spid="61"/>
                                        </p:tgtEl>
                                        <p:attrNameLst>
                                          <p:attrName>ppt_x</p:attrName>
                                        </p:attrNameLst>
                                      </p:cBhvr>
                                      <p:tavLst>
                                        <p:tav tm="0">
                                          <p:val>
                                            <p:fltVal val="0.5"/>
                                          </p:val>
                                        </p:tav>
                                        <p:tav tm="100000">
                                          <p:val>
                                            <p:strVal val="#ppt_x"/>
                                          </p:val>
                                        </p:tav>
                                      </p:tavLst>
                                    </p:anim>
                                    <p:anim calcmode="lin" valueType="num">
                                      <p:cBhvr>
                                        <p:cTn id="157" dur="500" fill="hold"/>
                                        <p:tgtEl>
                                          <p:spTgt spid="61"/>
                                        </p:tgtEl>
                                        <p:attrNameLst>
                                          <p:attrName>ppt_y</p:attrName>
                                        </p:attrNameLst>
                                      </p:cBhvr>
                                      <p:tavLst>
                                        <p:tav tm="0">
                                          <p:val>
                                            <p:fltVal val="0.5"/>
                                          </p:val>
                                        </p:tav>
                                        <p:tav tm="100000">
                                          <p:val>
                                            <p:strVal val="#ppt_y"/>
                                          </p:val>
                                        </p:tav>
                                      </p:tavLst>
                                    </p:anim>
                                  </p:childTnLst>
                                </p:cTn>
                              </p:par>
                            </p:childTnLst>
                          </p:cTn>
                        </p:par>
                        <p:par>
                          <p:cTn id="158" fill="hold">
                            <p:stCondLst>
                              <p:cond delay="14000"/>
                            </p:stCondLst>
                            <p:childTnLst>
                              <p:par>
                                <p:cTn id="159" presetID="22" presetClass="entr" presetSubtype="8" fill="hold" grpId="0" nodeType="afterEffect">
                                  <p:stCondLst>
                                    <p:cond delay="0"/>
                                  </p:stCondLst>
                                  <p:childTnLst>
                                    <p:set>
                                      <p:cBhvr>
                                        <p:cTn id="160" dur="1" fill="hold">
                                          <p:stCondLst>
                                            <p:cond delay="0"/>
                                          </p:stCondLst>
                                        </p:cTn>
                                        <p:tgtEl>
                                          <p:spTgt spid="60"/>
                                        </p:tgtEl>
                                        <p:attrNameLst>
                                          <p:attrName>style.visibility</p:attrName>
                                        </p:attrNameLst>
                                      </p:cBhvr>
                                      <p:to>
                                        <p:strVal val="visible"/>
                                      </p:to>
                                    </p:set>
                                    <p:animEffect transition="in" filter="wipe(left)">
                                      <p:cBhvr>
                                        <p:cTn id="161"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0" grpId="0" animBg="1"/>
      <p:bldP spid="74" grpId="0" animBg="1"/>
      <p:bldP spid="125" grpId="0"/>
      <p:bldP spid="73" grpId="0" animBg="1"/>
      <p:bldP spid="126" grpId="0"/>
      <p:bldP spid="72" grpId="0" animBg="1"/>
      <p:bldP spid="127" grpId="0"/>
      <p:bldP spid="71" grpId="0" animBg="1"/>
      <p:bldP spid="128" grpId="0"/>
      <p:bldP spid="129" grpId="0"/>
      <p:bldP spid="130" grpId="0"/>
      <p:bldP spid="131" grpId="0"/>
      <p:bldP spid="37" grpId="0"/>
      <p:bldP spid="44" grpId="0"/>
      <p:bldP spid="48" grpId="0"/>
      <p:bldP spid="52" grpId="0"/>
      <p:bldP spid="56" grpId="0"/>
      <p:bldP spid="60" grpId="0"/>
      <p:bldP spid="6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19576" y="2434168"/>
            <a:ext cx="1226211" cy="1299633"/>
            <a:chOff x="920860" y="1656180"/>
            <a:chExt cx="919658" cy="928204"/>
          </a:xfrm>
          <a:solidFill>
            <a:srgbClr val="8397B1"/>
          </a:solidFill>
          <a:effectLst/>
        </p:grpSpPr>
        <p:sp>
          <p:nvSpPr>
            <p:cNvPr id="8" name="Rectangle 44"/>
            <p:cNvSpPr/>
            <p:nvPr/>
          </p:nvSpPr>
          <p:spPr>
            <a:xfrm flipH="1">
              <a:off x="920860" y="1656180"/>
              <a:ext cx="344076" cy="92820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7127" h="952243">
                  <a:moveTo>
                    <a:pt x="0" y="0"/>
                  </a:moveTo>
                  <a:lnTo>
                    <a:pt x="2737127" y="596766"/>
                  </a:lnTo>
                  <a:cubicBezTo>
                    <a:pt x="2736165" y="715258"/>
                    <a:pt x="2735204" y="833751"/>
                    <a:pt x="2734242" y="952243"/>
                  </a:cubicBezTo>
                  <a:lnTo>
                    <a:pt x="0" y="605633"/>
                  </a:lnTo>
                  <a:lnTo>
                    <a:pt x="0" y="0"/>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8397B1"/>
                </a:solidFill>
              </a:endParaRPr>
            </a:p>
          </p:txBody>
        </p:sp>
        <p:sp>
          <p:nvSpPr>
            <p:cNvPr id="7" name="Rectangle 6"/>
            <p:cNvSpPr/>
            <p:nvPr/>
          </p:nvSpPr>
          <p:spPr>
            <a:xfrm rot="16200000" flipH="1" flipV="1">
              <a:off x="1256767" y="1665028"/>
              <a:ext cx="591429"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8397B1"/>
                </a:solidFill>
              </a:endParaRPr>
            </a:p>
          </p:txBody>
        </p:sp>
      </p:grpSp>
      <p:grpSp>
        <p:nvGrpSpPr>
          <p:cNvPr id="10" name="Group 9"/>
          <p:cNvGrpSpPr/>
          <p:nvPr/>
        </p:nvGrpSpPr>
        <p:grpSpPr>
          <a:xfrm>
            <a:off x="8419559" y="3543133"/>
            <a:ext cx="1228711" cy="858289"/>
            <a:chOff x="920847" y="2281429"/>
            <a:chExt cx="921533" cy="643717"/>
          </a:xfrm>
          <a:solidFill>
            <a:srgbClr val="2C3749"/>
          </a:solidFill>
        </p:grpSpPr>
        <p:sp>
          <p:nvSpPr>
            <p:cNvPr id="13" name="Rectangle 44"/>
            <p:cNvSpPr/>
            <p:nvPr/>
          </p:nvSpPr>
          <p:spPr>
            <a:xfrm flipH="1">
              <a:off x="920847" y="2282352"/>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ectangle 11"/>
            <p:cNvSpPr/>
            <p:nvPr/>
          </p:nvSpPr>
          <p:spPr>
            <a:xfrm rot="16200000" flipH="1" flipV="1">
              <a:off x="1248449" y="2299288"/>
              <a:ext cx="611790"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 name="Group 14"/>
          <p:cNvGrpSpPr/>
          <p:nvPr/>
        </p:nvGrpSpPr>
        <p:grpSpPr>
          <a:xfrm>
            <a:off x="8419559" y="4624324"/>
            <a:ext cx="1229400" cy="857843"/>
            <a:chOff x="920847" y="2925317"/>
            <a:chExt cx="922050" cy="643382"/>
          </a:xfrm>
          <a:solidFill>
            <a:srgbClr val="B5B5B5"/>
          </a:solidFill>
        </p:grpSpPr>
        <p:sp>
          <p:nvSpPr>
            <p:cNvPr id="18" name="Rectangle 44"/>
            <p:cNvSpPr/>
            <p:nvPr/>
          </p:nvSpPr>
          <p:spPr>
            <a:xfrm flipH="1" flipV="1">
              <a:off x="920847" y="2925317"/>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979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Rectangle 16"/>
            <p:cNvSpPr/>
            <p:nvPr/>
          </p:nvSpPr>
          <p:spPr>
            <a:xfrm rot="16200000" flipH="1" flipV="1">
              <a:off x="1248473" y="2974276"/>
              <a:ext cx="612775"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0" name="Group 19"/>
          <p:cNvGrpSpPr/>
          <p:nvPr/>
        </p:nvGrpSpPr>
        <p:grpSpPr>
          <a:xfrm flipH="1">
            <a:off x="2546213" y="2434168"/>
            <a:ext cx="1226211" cy="1299633"/>
            <a:chOff x="920860" y="1656180"/>
            <a:chExt cx="919658" cy="928204"/>
          </a:xfrm>
          <a:solidFill>
            <a:srgbClr val="EF3425"/>
          </a:solidFill>
        </p:grpSpPr>
        <p:sp>
          <p:nvSpPr>
            <p:cNvPr id="23" name="Rectangle 44"/>
            <p:cNvSpPr/>
            <p:nvPr/>
          </p:nvSpPr>
          <p:spPr>
            <a:xfrm flipH="1">
              <a:off x="920860" y="1656180"/>
              <a:ext cx="344076" cy="92820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7127" h="952243">
                  <a:moveTo>
                    <a:pt x="0" y="0"/>
                  </a:moveTo>
                  <a:lnTo>
                    <a:pt x="2737127" y="596766"/>
                  </a:lnTo>
                  <a:cubicBezTo>
                    <a:pt x="2736165" y="715258"/>
                    <a:pt x="2735204" y="833751"/>
                    <a:pt x="2734242" y="952243"/>
                  </a:cubicBezTo>
                  <a:lnTo>
                    <a:pt x="0" y="605633"/>
                  </a:lnTo>
                  <a:lnTo>
                    <a:pt x="0" y="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2" name="Rectangle 21"/>
            <p:cNvSpPr/>
            <p:nvPr/>
          </p:nvSpPr>
          <p:spPr>
            <a:xfrm rot="16200000" flipH="1" flipV="1">
              <a:off x="1256767" y="1665028"/>
              <a:ext cx="591429"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5" name="Group 24"/>
          <p:cNvGrpSpPr/>
          <p:nvPr/>
        </p:nvGrpSpPr>
        <p:grpSpPr>
          <a:xfrm flipH="1">
            <a:off x="2543731" y="3543133"/>
            <a:ext cx="1228711" cy="858289"/>
            <a:chOff x="920847" y="2281429"/>
            <a:chExt cx="921533" cy="643717"/>
          </a:xfrm>
          <a:solidFill>
            <a:srgbClr val="44546B"/>
          </a:solidFill>
        </p:grpSpPr>
        <p:sp>
          <p:nvSpPr>
            <p:cNvPr id="28" name="Rectangle 44"/>
            <p:cNvSpPr/>
            <p:nvPr/>
          </p:nvSpPr>
          <p:spPr>
            <a:xfrm flipH="1">
              <a:off x="920847" y="2282352"/>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p:cNvSpPr/>
            <p:nvPr/>
          </p:nvSpPr>
          <p:spPr>
            <a:xfrm rot="16200000" flipH="1" flipV="1">
              <a:off x="1248449" y="2299288"/>
              <a:ext cx="611790"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0" name="Group 29"/>
          <p:cNvGrpSpPr/>
          <p:nvPr/>
        </p:nvGrpSpPr>
        <p:grpSpPr>
          <a:xfrm flipH="1">
            <a:off x="2543041" y="4624324"/>
            <a:ext cx="1229400" cy="857843"/>
            <a:chOff x="920847" y="2925317"/>
            <a:chExt cx="922050" cy="643382"/>
          </a:xfrm>
          <a:solidFill>
            <a:srgbClr val="62768F"/>
          </a:solidFill>
        </p:grpSpPr>
        <p:sp>
          <p:nvSpPr>
            <p:cNvPr id="33" name="Rectangle 44"/>
            <p:cNvSpPr/>
            <p:nvPr/>
          </p:nvSpPr>
          <p:spPr>
            <a:xfrm flipH="1" flipV="1">
              <a:off x="920847" y="2925317"/>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rot="16200000" flipH="1" flipV="1">
              <a:off x="1248473" y="2974276"/>
              <a:ext cx="612775"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l="5757" r="5757"/>
          <a:stretch>
            <a:fillRect/>
          </a:stretch>
        </p:blipFill>
        <p:spPr/>
      </p:pic>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5" name="TextBox 74"/>
          <p:cNvSpPr txBox="1"/>
          <p:nvPr/>
        </p:nvSpPr>
        <p:spPr>
          <a:xfrm>
            <a:off x="9758146" y="2260206"/>
            <a:ext cx="2433853" cy="1114151"/>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6" name="TextBox 75"/>
          <p:cNvSpPr txBox="1"/>
          <p:nvPr/>
        </p:nvSpPr>
        <p:spPr>
          <a:xfrm>
            <a:off x="9758147" y="3400261"/>
            <a:ext cx="2433853" cy="1114151"/>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7" name="TextBox 76"/>
          <p:cNvSpPr txBox="1"/>
          <p:nvPr/>
        </p:nvSpPr>
        <p:spPr>
          <a:xfrm>
            <a:off x="9758147" y="4495777"/>
            <a:ext cx="2433853" cy="1114151"/>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Box 77"/>
          <p:cNvSpPr txBox="1"/>
          <p:nvPr/>
        </p:nvSpPr>
        <p:spPr>
          <a:xfrm>
            <a:off x="91329" y="2260206"/>
            <a:ext cx="2433853"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91330" y="3400261"/>
            <a:ext cx="2433853"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91330" y="4495777"/>
            <a:ext cx="2433853"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pic>
        <p:nvPicPr>
          <p:cNvPr id="81" name="Picture 80"/>
          <p:cNvPicPr>
            <a:picLocks noChangeAspect="1"/>
          </p:cNvPicPr>
          <p:nvPr/>
        </p:nvPicPr>
        <p:blipFill>
          <a:blip r:embed="rId4"/>
          <a:stretch>
            <a:fillRect/>
          </a:stretch>
        </p:blipFill>
        <p:spPr>
          <a:xfrm>
            <a:off x="2703543" y="3733801"/>
            <a:ext cx="408467" cy="396274"/>
          </a:xfrm>
          <a:prstGeom prst="rect">
            <a:avLst/>
          </a:prstGeom>
          <a:effectLst>
            <a:outerShdw blurRad="50800" dist="38100" dir="2700000" algn="tl" rotWithShape="0">
              <a:prstClr val="black">
                <a:alpha val="40000"/>
              </a:prstClr>
            </a:outerShdw>
          </a:effectLst>
        </p:spPr>
      </p:pic>
      <p:pic>
        <p:nvPicPr>
          <p:cNvPr id="82" name="Picture 81"/>
          <p:cNvPicPr>
            <a:picLocks noChangeAspect="1"/>
          </p:cNvPicPr>
          <p:nvPr/>
        </p:nvPicPr>
        <p:blipFill>
          <a:blip r:embed="rId5"/>
          <a:stretch>
            <a:fillRect/>
          </a:stretch>
        </p:blipFill>
        <p:spPr>
          <a:xfrm>
            <a:off x="9063620" y="2651716"/>
            <a:ext cx="396274" cy="396274"/>
          </a:xfrm>
          <a:prstGeom prst="rect">
            <a:avLst/>
          </a:prstGeom>
          <a:effectLst>
            <a:outerShdw blurRad="50800" dist="38100" dir="2700000" algn="tl" rotWithShape="0">
              <a:prstClr val="black">
                <a:alpha val="40000"/>
              </a:prstClr>
            </a:outerShdw>
          </a:effectLst>
        </p:spPr>
      </p:pic>
      <p:pic>
        <p:nvPicPr>
          <p:cNvPr id="83" name="Picture 82"/>
          <p:cNvPicPr>
            <a:picLocks noChangeAspect="1"/>
          </p:cNvPicPr>
          <p:nvPr/>
        </p:nvPicPr>
        <p:blipFill>
          <a:blip r:embed="rId6"/>
          <a:stretch>
            <a:fillRect/>
          </a:stretch>
        </p:blipFill>
        <p:spPr>
          <a:xfrm>
            <a:off x="9112392" y="3733801"/>
            <a:ext cx="347502" cy="396274"/>
          </a:xfrm>
          <a:prstGeom prst="rect">
            <a:avLst/>
          </a:prstGeom>
          <a:effectLst>
            <a:outerShdw blurRad="50800" dist="38100" dir="2700000" algn="tl" rotWithShape="0">
              <a:prstClr val="black">
                <a:alpha val="40000"/>
              </a:prstClr>
            </a:outerShdw>
          </a:effectLst>
        </p:spPr>
      </p:pic>
      <p:pic>
        <p:nvPicPr>
          <p:cNvPr id="84" name="Picture 83"/>
          <p:cNvPicPr>
            <a:picLocks noChangeAspect="1"/>
          </p:cNvPicPr>
          <p:nvPr/>
        </p:nvPicPr>
        <p:blipFill>
          <a:blip r:embed="rId7"/>
          <a:stretch>
            <a:fillRect/>
          </a:stretch>
        </p:blipFill>
        <p:spPr>
          <a:xfrm>
            <a:off x="2697696" y="4875514"/>
            <a:ext cx="396274" cy="396274"/>
          </a:xfrm>
          <a:prstGeom prst="rect">
            <a:avLst/>
          </a:prstGeom>
          <a:effectLst>
            <a:outerShdw blurRad="50800" dist="38100" dir="2700000" algn="tl" rotWithShape="0">
              <a:prstClr val="black">
                <a:alpha val="40000"/>
              </a:prstClr>
            </a:outerShdw>
          </a:effectLst>
        </p:spPr>
      </p:pic>
      <p:pic>
        <p:nvPicPr>
          <p:cNvPr id="85" name="Picture 84"/>
          <p:cNvPicPr>
            <a:picLocks noChangeAspect="1"/>
          </p:cNvPicPr>
          <p:nvPr/>
        </p:nvPicPr>
        <p:blipFill>
          <a:blip r:embed="rId8"/>
          <a:stretch>
            <a:fillRect/>
          </a:stretch>
        </p:blipFill>
        <p:spPr>
          <a:xfrm>
            <a:off x="9115621" y="4875514"/>
            <a:ext cx="371888" cy="396274"/>
          </a:xfrm>
          <a:prstGeom prst="rect">
            <a:avLst/>
          </a:prstGeom>
          <a:effectLst>
            <a:outerShdw blurRad="50800" dist="38100" dir="2700000" algn="tl" rotWithShape="0">
              <a:prstClr val="black">
                <a:alpha val="40000"/>
              </a:prstClr>
            </a:outerShdw>
          </a:effectLst>
        </p:spPr>
      </p:pic>
      <p:pic>
        <p:nvPicPr>
          <p:cNvPr id="86" name="Picture 85"/>
          <p:cNvPicPr>
            <a:picLocks noChangeAspect="1"/>
          </p:cNvPicPr>
          <p:nvPr/>
        </p:nvPicPr>
        <p:blipFill>
          <a:blip r:embed="rId9"/>
          <a:stretch>
            <a:fillRect/>
          </a:stretch>
        </p:blipFill>
        <p:spPr>
          <a:xfrm>
            <a:off x="2714646" y="2621253"/>
            <a:ext cx="387928" cy="4572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82332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18" presetClass="entr" presetSubtype="9"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strips(upLeft)">
                                      <p:cBhvr>
                                        <p:cTn id="11" dur="500"/>
                                        <p:tgtEl>
                                          <p:spTgt spid="20"/>
                                        </p:tgtEl>
                                      </p:cBhvr>
                                    </p:animEffect>
                                  </p:childTnLst>
                                </p:cTn>
                              </p:par>
                            </p:childTnLst>
                          </p:cTn>
                        </p:par>
                        <p:par>
                          <p:cTn id="12" fill="hold">
                            <p:stCondLst>
                              <p:cond delay="1250"/>
                            </p:stCondLst>
                            <p:childTnLst>
                              <p:par>
                                <p:cTn id="13" presetID="53" presetClass="entr" presetSubtype="16" fill="hold" nodeType="afterEffect">
                                  <p:stCondLst>
                                    <p:cond delay="0"/>
                                  </p:stCondLst>
                                  <p:childTnLst>
                                    <p:set>
                                      <p:cBhvr>
                                        <p:cTn id="14" dur="1" fill="hold">
                                          <p:stCondLst>
                                            <p:cond delay="0"/>
                                          </p:stCondLst>
                                        </p:cTn>
                                        <p:tgtEl>
                                          <p:spTgt spid="86"/>
                                        </p:tgtEl>
                                        <p:attrNameLst>
                                          <p:attrName>style.visibility</p:attrName>
                                        </p:attrNameLst>
                                      </p:cBhvr>
                                      <p:to>
                                        <p:strVal val="visible"/>
                                      </p:to>
                                    </p:set>
                                    <p:anim calcmode="lin" valueType="num">
                                      <p:cBhvr>
                                        <p:cTn id="15" dur="500" fill="hold"/>
                                        <p:tgtEl>
                                          <p:spTgt spid="86"/>
                                        </p:tgtEl>
                                        <p:attrNameLst>
                                          <p:attrName>ppt_w</p:attrName>
                                        </p:attrNameLst>
                                      </p:cBhvr>
                                      <p:tavLst>
                                        <p:tav tm="0">
                                          <p:val>
                                            <p:fltVal val="0"/>
                                          </p:val>
                                        </p:tav>
                                        <p:tav tm="100000">
                                          <p:val>
                                            <p:strVal val="#ppt_w"/>
                                          </p:val>
                                        </p:tav>
                                      </p:tavLst>
                                    </p:anim>
                                    <p:anim calcmode="lin" valueType="num">
                                      <p:cBhvr>
                                        <p:cTn id="16" dur="500" fill="hold"/>
                                        <p:tgtEl>
                                          <p:spTgt spid="86"/>
                                        </p:tgtEl>
                                        <p:attrNameLst>
                                          <p:attrName>ppt_h</p:attrName>
                                        </p:attrNameLst>
                                      </p:cBhvr>
                                      <p:tavLst>
                                        <p:tav tm="0">
                                          <p:val>
                                            <p:fltVal val="0"/>
                                          </p:val>
                                        </p:tav>
                                        <p:tav tm="100000">
                                          <p:val>
                                            <p:strVal val="#ppt_h"/>
                                          </p:val>
                                        </p:tav>
                                      </p:tavLst>
                                    </p:anim>
                                    <p:animEffect transition="in" filter="fade">
                                      <p:cBhvr>
                                        <p:cTn id="17" dur="500"/>
                                        <p:tgtEl>
                                          <p:spTgt spid="86"/>
                                        </p:tgtEl>
                                      </p:cBhvr>
                                    </p:animEffect>
                                  </p:childTnLst>
                                </p:cTn>
                              </p:par>
                            </p:childTnLst>
                          </p:cTn>
                        </p:par>
                        <p:par>
                          <p:cTn id="18" fill="hold">
                            <p:stCondLst>
                              <p:cond delay="1750"/>
                            </p:stCondLst>
                            <p:childTnLst>
                              <p:par>
                                <p:cTn id="19" presetID="53" presetClass="entr" presetSubtype="528" fill="hold" grpId="0" nodeType="afterEffect">
                                  <p:stCondLst>
                                    <p:cond delay="0"/>
                                  </p:stCondLst>
                                  <p:childTnLst>
                                    <p:set>
                                      <p:cBhvr>
                                        <p:cTn id="20" dur="1" fill="hold">
                                          <p:stCondLst>
                                            <p:cond delay="0"/>
                                          </p:stCondLst>
                                        </p:cTn>
                                        <p:tgtEl>
                                          <p:spTgt spid="78"/>
                                        </p:tgtEl>
                                        <p:attrNameLst>
                                          <p:attrName>style.visibility</p:attrName>
                                        </p:attrNameLst>
                                      </p:cBhvr>
                                      <p:to>
                                        <p:strVal val="visible"/>
                                      </p:to>
                                    </p:set>
                                    <p:anim calcmode="lin" valueType="num">
                                      <p:cBhvr>
                                        <p:cTn id="21" dur="500" fill="hold"/>
                                        <p:tgtEl>
                                          <p:spTgt spid="78"/>
                                        </p:tgtEl>
                                        <p:attrNameLst>
                                          <p:attrName>ppt_w</p:attrName>
                                        </p:attrNameLst>
                                      </p:cBhvr>
                                      <p:tavLst>
                                        <p:tav tm="0">
                                          <p:val>
                                            <p:fltVal val="0"/>
                                          </p:val>
                                        </p:tav>
                                        <p:tav tm="100000">
                                          <p:val>
                                            <p:strVal val="#ppt_w"/>
                                          </p:val>
                                        </p:tav>
                                      </p:tavLst>
                                    </p:anim>
                                    <p:anim calcmode="lin" valueType="num">
                                      <p:cBhvr>
                                        <p:cTn id="22" dur="500" fill="hold"/>
                                        <p:tgtEl>
                                          <p:spTgt spid="78"/>
                                        </p:tgtEl>
                                        <p:attrNameLst>
                                          <p:attrName>ppt_h</p:attrName>
                                        </p:attrNameLst>
                                      </p:cBhvr>
                                      <p:tavLst>
                                        <p:tav tm="0">
                                          <p:val>
                                            <p:fltVal val="0"/>
                                          </p:val>
                                        </p:tav>
                                        <p:tav tm="100000">
                                          <p:val>
                                            <p:strVal val="#ppt_h"/>
                                          </p:val>
                                        </p:tav>
                                      </p:tavLst>
                                    </p:anim>
                                    <p:animEffect transition="in" filter="fade">
                                      <p:cBhvr>
                                        <p:cTn id="23" dur="500"/>
                                        <p:tgtEl>
                                          <p:spTgt spid="78"/>
                                        </p:tgtEl>
                                      </p:cBhvr>
                                    </p:animEffect>
                                    <p:anim calcmode="lin" valueType="num">
                                      <p:cBhvr>
                                        <p:cTn id="24" dur="500" fill="hold"/>
                                        <p:tgtEl>
                                          <p:spTgt spid="78"/>
                                        </p:tgtEl>
                                        <p:attrNameLst>
                                          <p:attrName>ppt_x</p:attrName>
                                        </p:attrNameLst>
                                      </p:cBhvr>
                                      <p:tavLst>
                                        <p:tav tm="0">
                                          <p:val>
                                            <p:fltVal val="0.5"/>
                                          </p:val>
                                        </p:tav>
                                        <p:tav tm="100000">
                                          <p:val>
                                            <p:strVal val="#ppt_x"/>
                                          </p:val>
                                        </p:tav>
                                      </p:tavLst>
                                    </p:anim>
                                    <p:anim calcmode="lin" valueType="num">
                                      <p:cBhvr>
                                        <p:cTn id="25" dur="500" fill="hold"/>
                                        <p:tgtEl>
                                          <p:spTgt spid="78"/>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18" presetClass="entr" presetSubtype="3" fill="hold" nodeType="after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strips(upRight)">
                                      <p:cBhvr>
                                        <p:cTn id="29" dur="500"/>
                                        <p:tgtEl>
                                          <p:spTgt spid="5"/>
                                        </p:tgtEl>
                                      </p:cBhvr>
                                    </p:animEffect>
                                  </p:childTnLst>
                                </p:cTn>
                              </p:par>
                            </p:childTnLst>
                          </p:cTn>
                        </p:par>
                        <p:par>
                          <p:cTn id="30" fill="hold">
                            <p:stCondLst>
                              <p:cond delay="2750"/>
                            </p:stCondLst>
                            <p:childTnLst>
                              <p:par>
                                <p:cTn id="31" presetID="53" presetClass="entr" presetSubtype="16" fill="hold" nodeType="afterEffect">
                                  <p:stCondLst>
                                    <p:cond delay="0"/>
                                  </p:stCondLst>
                                  <p:childTnLst>
                                    <p:set>
                                      <p:cBhvr>
                                        <p:cTn id="32" dur="1" fill="hold">
                                          <p:stCondLst>
                                            <p:cond delay="0"/>
                                          </p:stCondLst>
                                        </p:cTn>
                                        <p:tgtEl>
                                          <p:spTgt spid="82"/>
                                        </p:tgtEl>
                                        <p:attrNameLst>
                                          <p:attrName>style.visibility</p:attrName>
                                        </p:attrNameLst>
                                      </p:cBhvr>
                                      <p:to>
                                        <p:strVal val="visible"/>
                                      </p:to>
                                    </p:set>
                                    <p:anim calcmode="lin" valueType="num">
                                      <p:cBhvr>
                                        <p:cTn id="33" dur="500" fill="hold"/>
                                        <p:tgtEl>
                                          <p:spTgt spid="82"/>
                                        </p:tgtEl>
                                        <p:attrNameLst>
                                          <p:attrName>ppt_w</p:attrName>
                                        </p:attrNameLst>
                                      </p:cBhvr>
                                      <p:tavLst>
                                        <p:tav tm="0">
                                          <p:val>
                                            <p:fltVal val="0"/>
                                          </p:val>
                                        </p:tav>
                                        <p:tav tm="100000">
                                          <p:val>
                                            <p:strVal val="#ppt_w"/>
                                          </p:val>
                                        </p:tav>
                                      </p:tavLst>
                                    </p:anim>
                                    <p:anim calcmode="lin" valueType="num">
                                      <p:cBhvr>
                                        <p:cTn id="34" dur="500" fill="hold"/>
                                        <p:tgtEl>
                                          <p:spTgt spid="82"/>
                                        </p:tgtEl>
                                        <p:attrNameLst>
                                          <p:attrName>ppt_h</p:attrName>
                                        </p:attrNameLst>
                                      </p:cBhvr>
                                      <p:tavLst>
                                        <p:tav tm="0">
                                          <p:val>
                                            <p:fltVal val="0"/>
                                          </p:val>
                                        </p:tav>
                                        <p:tav tm="100000">
                                          <p:val>
                                            <p:strVal val="#ppt_h"/>
                                          </p:val>
                                        </p:tav>
                                      </p:tavLst>
                                    </p:anim>
                                    <p:animEffect transition="in" filter="fade">
                                      <p:cBhvr>
                                        <p:cTn id="35" dur="500"/>
                                        <p:tgtEl>
                                          <p:spTgt spid="82"/>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 calcmode="lin" valueType="num">
                                      <p:cBhvr>
                                        <p:cTn id="39" dur="500" fill="hold"/>
                                        <p:tgtEl>
                                          <p:spTgt spid="75"/>
                                        </p:tgtEl>
                                        <p:attrNameLst>
                                          <p:attrName>ppt_w</p:attrName>
                                        </p:attrNameLst>
                                      </p:cBhvr>
                                      <p:tavLst>
                                        <p:tav tm="0">
                                          <p:val>
                                            <p:fltVal val="0"/>
                                          </p:val>
                                        </p:tav>
                                        <p:tav tm="100000">
                                          <p:val>
                                            <p:strVal val="#ppt_w"/>
                                          </p:val>
                                        </p:tav>
                                      </p:tavLst>
                                    </p:anim>
                                    <p:anim calcmode="lin" valueType="num">
                                      <p:cBhvr>
                                        <p:cTn id="40" dur="500" fill="hold"/>
                                        <p:tgtEl>
                                          <p:spTgt spid="75"/>
                                        </p:tgtEl>
                                        <p:attrNameLst>
                                          <p:attrName>ppt_h</p:attrName>
                                        </p:attrNameLst>
                                      </p:cBhvr>
                                      <p:tavLst>
                                        <p:tav tm="0">
                                          <p:val>
                                            <p:fltVal val="0"/>
                                          </p:val>
                                        </p:tav>
                                        <p:tav tm="100000">
                                          <p:val>
                                            <p:strVal val="#ppt_h"/>
                                          </p:val>
                                        </p:tav>
                                      </p:tavLst>
                                    </p:anim>
                                    <p:animEffect transition="in" filter="fade">
                                      <p:cBhvr>
                                        <p:cTn id="41" dur="500"/>
                                        <p:tgtEl>
                                          <p:spTgt spid="75"/>
                                        </p:tgtEl>
                                      </p:cBhvr>
                                    </p:animEffect>
                                    <p:anim calcmode="lin" valueType="num">
                                      <p:cBhvr>
                                        <p:cTn id="42" dur="500" fill="hold"/>
                                        <p:tgtEl>
                                          <p:spTgt spid="75"/>
                                        </p:tgtEl>
                                        <p:attrNameLst>
                                          <p:attrName>ppt_x</p:attrName>
                                        </p:attrNameLst>
                                      </p:cBhvr>
                                      <p:tavLst>
                                        <p:tav tm="0">
                                          <p:val>
                                            <p:fltVal val="0.5"/>
                                          </p:val>
                                        </p:tav>
                                        <p:tav tm="100000">
                                          <p:val>
                                            <p:strVal val="#ppt_x"/>
                                          </p:val>
                                        </p:tav>
                                      </p:tavLst>
                                    </p:anim>
                                    <p:anim calcmode="lin" valueType="num">
                                      <p:cBhvr>
                                        <p:cTn id="43" dur="500" fill="hold"/>
                                        <p:tgtEl>
                                          <p:spTgt spid="75"/>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18" presetClass="entr" presetSubtype="9"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strips(upLeft)">
                                      <p:cBhvr>
                                        <p:cTn id="47" dur="500"/>
                                        <p:tgtEl>
                                          <p:spTgt spid="25"/>
                                        </p:tgtEl>
                                      </p:cBhvr>
                                    </p:animEffect>
                                  </p:childTnLst>
                                </p:cTn>
                              </p:par>
                            </p:childTnLst>
                          </p:cTn>
                        </p:par>
                        <p:par>
                          <p:cTn id="48" fill="hold">
                            <p:stCondLst>
                              <p:cond delay="4250"/>
                            </p:stCondLst>
                            <p:childTnLst>
                              <p:par>
                                <p:cTn id="49" presetID="53" presetClass="entr" presetSubtype="16" fill="hold"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79"/>
                                        </p:tgtEl>
                                        <p:attrNameLst>
                                          <p:attrName>style.visibility</p:attrName>
                                        </p:attrNameLst>
                                      </p:cBhvr>
                                      <p:to>
                                        <p:strVal val="visible"/>
                                      </p:to>
                                    </p:set>
                                    <p:anim calcmode="lin" valueType="num">
                                      <p:cBhvr>
                                        <p:cTn id="57" dur="500" fill="hold"/>
                                        <p:tgtEl>
                                          <p:spTgt spid="79"/>
                                        </p:tgtEl>
                                        <p:attrNameLst>
                                          <p:attrName>ppt_w</p:attrName>
                                        </p:attrNameLst>
                                      </p:cBhvr>
                                      <p:tavLst>
                                        <p:tav tm="0">
                                          <p:val>
                                            <p:fltVal val="0"/>
                                          </p:val>
                                        </p:tav>
                                        <p:tav tm="100000">
                                          <p:val>
                                            <p:strVal val="#ppt_w"/>
                                          </p:val>
                                        </p:tav>
                                      </p:tavLst>
                                    </p:anim>
                                    <p:anim calcmode="lin" valueType="num">
                                      <p:cBhvr>
                                        <p:cTn id="58" dur="500" fill="hold"/>
                                        <p:tgtEl>
                                          <p:spTgt spid="79"/>
                                        </p:tgtEl>
                                        <p:attrNameLst>
                                          <p:attrName>ppt_h</p:attrName>
                                        </p:attrNameLst>
                                      </p:cBhvr>
                                      <p:tavLst>
                                        <p:tav tm="0">
                                          <p:val>
                                            <p:fltVal val="0"/>
                                          </p:val>
                                        </p:tav>
                                        <p:tav tm="100000">
                                          <p:val>
                                            <p:strVal val="#ppt_h"/>
                                          </p:val>
                                        </p:tav>
                                      </p:tavLst>
                                    </p:anim>
                                    <p:animEffect transition="in" filter="fade">
                                      <p:cBhvr>
                                        <p:cTn id="59" dur="500"/>
                                        <p:tgtEl>
                                          <p:spTgt spid="79"/>
                                        </p:tgtEl>
                                      </p:cBhvr>
                                    </p:animEffect>
                                    <p:anim calcmode="lin" valueType="num">
                                      <p:cBhvr>
                                        <p:cTn id="60" dur="500" fill="hold"/>
                                        <p:tgtEl>
                                          <p:spTgt spid="79"/>
                                        </p:tgtEl>
                                        <p:attrNameLst>
                                          <p:attrName>ppt_x</p:attrName>
                                        </p:attrNameLst>
                                      </p:cBhvr>
                                      <p:tavLst>
                                        <p:tav tm="0">
                                          <p:val>
                                            <p:fltVal val="0.5"/>
                                          </p:val>
                                        </p:tav>
                                        <p:tav tm="100000">
                                          <p:val>
                                            <p:strVal val="#ppt_x"/>
                                          </p:val>
                                        </p:tav>
                                      </p:tavLst>
                                    </p:anim>
                                    <p:anim calcmode="lin" valueType="num">
                                      <p:cBhvr>
                                        <p:cTn id="61" dur="500" fill="hold"/>
                                        <p:tgtEl>
                                          <p:spTgt spid="79"/>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18" presetClass="entr" presetSubtype="3" fill="hold" nodeType="afterEffect">
                                  <p:stCondLst>
                                    <p:cond delay="0"/>
                                  </p:stCondLst>
                                  <p:childTnLst>
                                    <p:set>
                                      <p:cBhvr>
                                        <p:cTn id="64" dur="1" fill="hold">
                                          <p:stCondLst>
                                            <p:cond delay="0"/>
                                          </p:stCondLst>
                                        </p:cTn>
                                        <p:tgtEl>
                                          <p:spTgt spid="10"/>
                                        </p:tgtEl>
                                        <p:attrNameLst>
                                          <p:attrName>style.visibility</p:attrName>
                                        </p:attrNameLst>
                                      </p:cBhvr>
                                      <p:to>
                                        <p:strVal val="visible"/>
                                      </p:to>
                                    </p:set>
                                    <p:animEffect transition="in" filter="strips(upRight)">
                                      <p:cBhvr>
                                        <p:cTn id="65" dur="500"/>
                                        <p:tgtEl>
                                          <p:spTgt spid="10"/>
                                        </p:tgtEl>
                                      </p:cBhvr>
                                    </p:animEffect>
                                  </p:childTnLst>
                                </p:cTn>
                              </p:par>
                            </p:childTnLst>
                          </p:cTn>
                        </p:par>
                        <p:par>
                          <p:cTn id="66" fill="hold">
                            <p:stCondLst>
                              <p:cond delay="5750"/>
                            </p:stCondLst>
                            <p:childTnLst>
                              <p:par>
                                <p:cTn id="67" presetID="53" presetClass="entr" presetSubtype="16" fill="hold" nodeType="afterEffect">
                                  <p:stCondLst>
                                    <p:cond delay="0"/>
                                  </p:stCondLst>
                                  <p:childTnLst>
                                    <p:set>
                                      <p:cBhvr>
                                        <p:cTn id="68" dur="1" fill="hold">
                                          <p:stCondLst>
                                            <p:cond delay="0"/>
                                          </p:stCondLst>
                                        </p:cTn>
                                        <p:tgtEl>
                                          <p:spTgt spid="83"/>
                                        </p:tgtEl>
                                        <p:attrNameLst>
                                          <p:attrName>style.visibility</p:attrName>
                                        </p:attrNameLst>
                                      </p:cBhvr>
                                      <p:to>
                                        <p:strVal val="visible"/>
                                      </p:to>
                                    </p:set>
                                    <p:anim calcmode="lin" valueType="num">
                                      <p:cBhvr>
                                        <p:cTn id="69" dur="500" fill="hold"/>
                                        <p:tgtEl>
                                          <p:spTgt spid="83"/>
                                        </p:tgtEl>
                                        <p:attrNameLst>
                                          <p:attrName>ppt_w</p:attrName>
                                        </p:attrNameLst>
                                      </p:cBhvr>
                                      <p:tavLst>
                                        <p:tav tm="0">
                                          <p:val>
                                            <p:fltVal val="0"/>
                                          </p:val>
                                        </p:tav>
                                        <p:tav tm="100000">
                                          <p:val>
                                            <p:strVal val="#ppt_w"/>
                                          </p:val>
                                        </p:tav>
                                      </p:tavLst>
                                    </p:anim>
                                    <p:anim calcmode="lin" valueType="num">
                                      <p:cBhvr>
                                        <p:cTn id="70" dur="500" fill="hold"/>
                                        <p:tgtEl>
                                          <p:spTgt spid="83"/>
                                        </p:tgtEl>
                                        <p:attrNameLst>
                                          <p:attrName>ppt_h</p:attrName>
                                        </p:attrNameLst>
                                      </p:cBhvr>
                                      <p:tavLst>
                                        <p:tav tm="0">
                                          <p:val>
                                            <p:fltVal val="0"/>
                                          </p:val>
                                        </p:tav>
                                        <p:tav tm="100000">
                                          <p:val>
                                            <p:strVal val="#ppt_h"/>
                                          </p:val>
                                        </p:tav>
                                      </p:tavLst>
                                    </p:anim>
                                    <p:animEffect transition="in" filter="fade">
                                      <p:cBhvr>
                                        <p:cTn id="71" dur="500"/>
                                        <p:tgtEl>
                                          <p:spTgt spid="83"/>
                                        </p:tgtEl>
                                      </p:cBhvr>
                                    </p:animEffect>
                                  </p:childTnLst>
                                </p:cTn>
                              </p:par>
                            </p:childTnLst>
                          </p:cTn>
                        </p:par>
                        <p:par>
                          <p:cTn id="72" fill="hold">
                            <p:stCondLst>
                              <p:cond delay="6250"/>
                            </p:stCondLst>
                            <p:childTnLst>
                              <p:par>
                                <p:cTn id="73" presetID="53" presetClass="entr" presetSubtype="528" fill="hold" grpId="0" nodeType="afterEffect">
                                  <p:stCondLst>
                                    <p:cond delay="0"/>
                                  </p:stCondLst>
                                  <p:childTnLst>
                                    <p:set>
                                      <p:cBhvr>
                                        <p:cTn id="74" dur="1" fill="hold">
                                          <p:stCondLst>
                                            <p:cond delay="0"/>
                                          </p:stCondLst>
                                        </p:cTn>
                                        <p:tgtEl>
                                          <p:spTgt spid="76"/>
                                        </p:tgtEl>
                                        <p:attrNameLst>
                                          <p:attrName>style.visibility</p:attrName>
                                        </p:attrNameLst>
                                      </p:cBhvr>
                                      <p:to>
                                        <p:strVal val="visible"/>
                                      </p:to>
                                    </p:set>
                                    <p:anim calcmode="lin" valueType="num">
                                      <p:cBhvr>
                                        <p:cTn id="75" dur="500" fill="hold"/>
                                        <p:tgtEl>
                                          <p:spTgt spid="76"/>
                                        </p:tgtEl>
                                        <p:attrNameLst>
                                          <p:attrName>ppt_w</p:attrName>
                                        </p:attrNameLst>
                                      </p:cBhvr>
                                      <p:tavLst>
                                        <p:tav tm="0">
                                          <p:val>
                                            <p:fltVal val="0"/>
                                          </p:val>
                                        </p:tav>
                                        <p:tav tm="100000">
                                          <p:val>
                                            <p:strVal val="#ppt_w"/>
                                          </p:val>
                                        </p:tav>
                                      </p:tavLst>
                                    </p:anim>
                                    <p:anim calcmode="lin" valueType="num">
                                      <p:cBhvr>
                                        <p:cTn id="76" dur="500" fill="hold"/>
                                        <p:tgtEl>
                                          <p:spTgt spid="76"/>
                                        </p:tgtEl>
                                        <p:attrNameLst>
                                          <p:attrName>ppt_h</p:attrName>
                                        </p:attrNameLst>
                                      </p:cBhvr>
                                      <p:tavLst>
                                        <p:tav tm="0">
                                          <p:val>
                                            <p:fltVal val="0"/>
                                          </p:val>
                                        </p:tav>
                                        <p:tav tm="100000">
                                          <p:val>
                                            <p:strVal val="#ppt_h"/>
                                          </p:val>
                                        </p:tav>
                                      </p:tavLst>
                                    </p:anim>
                                    <p:animEffect transition="in" filter="fade">
                                      <p:cBhvr>
                                        <p:cTn id="77" dur="500"/>
                                        <p:tgtEl>
                                          <p:spTgt spid="76"/>
                                        </p:tgtEl>
                                      </p:cBhvr>
                                    </p:animEffect>
                                    <p:anim calcmode="lin" valueType="num">
                                      <p:cBhvr>
                                        <p:cTn id="78" dur="500" fill="hold"/>
                                        <p:tgtEl>
                                          <p:spTgt spid="76"/>
                                        </p:tgtEl>
                                        <p:attrNameLst>
                                          <p:attrName>ppt_x</p:attrName>
                                        </p:attrNameLst>
                                      </p:cBhvr>
                                      <p:tavLst>
                                        <p:tav tm="0">
                                          <p:val>
                                            <p:fltVal val="0.5"/>
                                          </p:val>
                                        </p:tav>
                                        <p:tav tm="100000">
                                          <p:val>
                                            <p:strVal val="#ppt_x"/>
                                          </p:val>
                                        </p:tav>
                                      </p:tavLst>
                                    </p:anim>
                                    <p:anim calcmode="lin" valueType="num">
                                      <p:cBhvr>
                                        <p:cTn id="79" dur="500" fill="hold"/>
                                        <p:tgtEl>
                                          <p:spTgt spid="76"/>
                                        </p:tgtEl>
                                        <p:attrNameLst>
                                          <p:attrName>ppt_y</p:attrName>
                                        </p:attrNameLst>
                                      </p:cBhvr>
                                      <p:tavLst>
                                        <p:tav tm="0">
                                          <p:val>
                                            <p:fltVal val="0.5"/>
                                          </p:val>
                                        </p:tav>
                                        <p:tav tm="100000">
                                          <p:val>
                                            <p:strVal val="#ppt_y"/>
                                          </p:val>
                                        </p:tav>
                                      </p:tavLst>
                                    </p:anim>
                                  </p:childTnLst>
                                </p:cTn>
                              </p:par>
                            </p:childTnLst>
                          </p:cTn>
                        </p:par>
                        <p:par>
                          <p:cTn id="80" fill="hold">
                            <p:stCondLst>
                              <p:cond delay="6750"/>
                            </p:stCondLst>
                            <p:childTnLst>
                              <p:par>
                                <p:cTn id="81" presetID="18" presetClass="entr" presetSubtype="12" fill="hold"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strips(downLeft)">
                                      <p:cBhvr>
                                        <p:cTn id="83" dur="500"/>
                                        <p:tgtEl>
                                          <p:spTgt spid="30"/>
                                        </p:tgtEl>
                                      </p:cBhvr>
                                    </p:animEffect>
                                  </p:childTnLst>
                                </p:cTn>
                              </p:par>
                            </p:childTnLst>
                          </p:cTn>
                        </p:par>
                        <p:par>
                          <p:cTn id="84" fill="hold">
                            <p:stCondLst>
                              <p:cond delay="7250"/>
                            </p:stCondLst>
                            <p:childTnLst>
                              <p:par>
                                <p:cTn id="85" presetID="53" presetClass="entr" presetSubtype="16" fill="hold" nodeType="afterEffect">
                                  <p:stCondLst>
                                    <p:cond delay="0"/>
                                  </p:stCondLst>
                                  <p:childTnLst>
                                    <p:set>
                                      <p:cBhvr>
                                        <p:cTn id="86" dur="1" fill="hold">
                                          <p:stCondLst>
                                            <p:cond delay="0"/>
                                          </p:stCondLst>
                                        </p:cTn>
                                        <p:tgtEl>
                                          <p:spTgt spid="84"/>
                                        </p:tgtEl>
                                        <p:attrNameLst>
                                          <p:attrName>style.visibility</p:attrName>
                                        </p:attrNameLst>
                                      </p:cBhvr>
                                      <p:to>
                                        <p:strVal val="visible"/>
                                      </p:to>
                                    </p:set>
                                    <p:anim calcmode="lin" valueType="num">
                                      <p:cBhvr>
                                        <p:cTn id="87" dur="500" fill="hold"/>
                                        <p:tgtEl>
                                          <p:spTgt spid="84"/>
                                        </p:tgtEl>
                                        <p:attrNameLst>
                                          <p:attrName>ppt_w</p:attrName>
                                        </p:attrNameLst>
                                      </p:cBhvr>
                                      <p:tavLst>
                                        <p:tav tm="0">
                                          <p:val>
                                            <p:fltVal val="0"/>
                                          </p:val>
                                        </p:tav>
                                        <p:tav tm="100000">
                                          <p:val>
                                            <p:strVal val="#ppt_w"/>
                                          </p:val>
                                        </p:tav>
                                      </p:tavLst>
                                    </p:anim>
                                    <p:anim calcmode="lin" valueType="num">
                                      <p:cBhvr>
                                        <p:cTn id="88" dur="500" fill="hold"/>
                                        <p:tgtEl>
                                          <p:spTgt spid="84"/>
                                        </p:tgtEl>
                                        <p:attrNameLst>
                                          <p:attrName>ppt_h</p:attrName>
                                        </p:attrNameLst>
                                      </p:cBhvr>
                                      <p:tavLst>
                                        <p:tav tm="0">
                                          <p:val>
                                            <p:fltVal val="0"/>
                                          </p:val>
                                        </p:tav>
                                        <p:tav tm="100000">
                                          <p:val>
                                            <p:strVal val="#ppt_h"/>
                                          </p:val>
                                        </p:tav>
                                      </p:tavLst>
                                    </p:anim>
                                    <p:animEffect transition="in" filter="fade">
                                      <p:cBhvr>
                                        <p:cTn id="89" dur="500"/>
                                        <p:tgtEl>
                                          <p:spTgt spid="84"/>
                                        </p:tgtEl>
                                      </p:cBhvr>
                                    </p:animEffect>
                                  </p:childTnLst>
                                </p:cTn>
                              </p:par>
                            </p:childTnLst>
                          </p:cTn>
                        </p:par>
                        <p:par>
                          <p:cTn id="90" fill="hold">
                            <p:stCondLst>
                              <p:cond delay="7750"/>
                            </p:stCondLst>
                            <p:childTnLst>
                              <p:par>
                                <p:cTn id="91" presetID="53" presetClass="entr" presetSubtype="528" fill="hold" grpId="0" nodeType="afterEffect">
                                  <p:stCondLst>
                                    <p:cond delay="0"/>
                                  </p:stCondLst>
                                  <p:childTnLst>
                                    <p:set>
                                      <p:cBhvr>
                                        <p:cTn id="92" dur="1" fill="hold">
                                          <p:stCondLst>
                                            <p:cond delay="0"/>
                                          </p:stCondLst>
                                        </p:cTn>
                                        <p:tgtEl>
                                          <p:spTgt spid="80"/>
                                        </p:tgtEl>
                                        <p:attrNameLst>
                                          <p:attrName>style.visibility</p:attrName>
                                        </p:attrNameLst>
                                      </p:cBhvr>
                                      <p:to>
                                        <p:strVal val="visible"/>
                                      </p:to>
                                    </p:set>
                                    <p:anim calcmode="lin" valueType="num">
                                      <p:cBhvr>
                                        <p:cTn id="93" dur="500" fill="hold"/>
                                        <p:tgtEl>
                                          <p:spTgt spid="80"/>
                                        </p:tgtEl>
                                        <p:attrNameLst>
                                          <p:attrName>ppt_w</p:attrName>
                                        </p:attrNameLst>
                                      </p:cBhvr>
                                      <p:tavLst>
                                        <p:tav tm="0">
                                          <p:val>
                                            <p:fltVal val="0"/>
                                          </p:val>
                                        </p:tav>
                                        <p:tav tm="100000">
                                          <p:val>
                                            <p:strVal val="#ppt_w"/>
                                          </p:val>
                                        </p:tav>
                                      </p:tavLst>
                                    </p:anim>
                                    <p:anim calcmode="lin" valueType="num">
                                      <p:cBhvr>
                                        <p:cTn id="94" dur="500" fill="hold"/>
                                        <p:tgtEl>
                                          <p:spTgt spid="80"/>
                                        </p:tgtEl>
                                        <p:attrNameLst>
                                          <p:attrName>ppt_h</p:attrName>
                                        </p:attrNameLst>
                                      </p:cBhvr>
                                      <p:tavLst>
                                        <p:tav tm="0">
                                          <p:val>
                                            <p:fltVal val="0"/>
                                          </p:val>
                                        </p:tav>
                                        <p:tav tm="100000">
                                          <p:val>
                                            <p:strVal val="#ppt_h"/>
                                          </p:val>
                                        </p:tav>
                                      </p:tavLst>
                                    </p:anim>
                                    <p:animEffect transition="in" filter="fade">
                                      <p:cBhvr>
                                        <p:cTn id="95" dur="500"/>
                                        <p:tgtEl>
                                          <p:spTgt spid="80"/>
                                        </p:tgtEl>
                                      </p:cBhvr>
                                    </p:animEffect>
                                    <p:anim calcmode="lin" valueType="num">
                                      <p:cBhvr>
                                        <p:cTn id="96" dur="500" fill="hold"/>
                                        <p:tgtEl>
                                          <p:spTgt spid="80"/>
                                        </p:tgtEl>
                                        <p:attrNameLst>
                                          <p:attrName>ppt_x</p:attrName>
                                        </p:attrNameLst>
                                      </p:cBhvr>
                                      <p:tavLst>
                                        <p:tav tm="0">
                                          <p:val>
                                            <p:fltVal val="0.5"/>
                                          </p:val>
                                        </p:tav>
                                        <p:tav tm="100000">
                                          <p:val>
                                            <p:strVal val="#ppt_x"/>
                                          </p:val>
                                        </p:tav>
                                      </p:tavLst>
                                    </p:anim>
                                    <p:anim calcmode="lin" valueType="num">
                                      <p:cBhvr>
                                        <p:cTn id="97" dur="500" fill="hold"/>
                                        <p:tgtEl>
                                          <p:spTgt spid="80"/>
                                        </p:tgtEl>
                                        <p:attrNameLst>
                                          <p:attrName>ppt_y</p:attrName>
                                        </p:attrNameLst>
                                      </p:cBhvr>
                                      <p:tavLst>
                                        <p:tav tm="0">
                                          <p:val>
                                            <p:fltVal val="0.5"/>
                                          </p:val>
                                        </p:tav>
                                        <p:tav tm="100000">
                                          <p:val>
                                            <p:strVal val="#ppt_y"/>
                                          </p:val>
                                        </p:tav>
                                      </p:tavLst>
                                    </p:anim>
                                  </p:childTnLst>
                                </p:cTn>
                              </p:par>
                            </p:childTnLst>
                          </p:cTn>
                        </p:par>
                        <p:par>
                          <p:cTn id="98" fill="hold">
                            <p:stCondLst>
                              <p:cond delay="8250"/>
                            </p:stCondLst>
                            <p:childTnLst>
                              <p:par>
                                <p:cTn id="99" presetID="18" presetClass="entr" presetSubtype="6" fill="hold" nodeType="afterEffect">
                                  <p:stCondLst>
                                    <p:cond delay="0"/>
                                  </p:stCondLst>
                                  <p:childTnLst>
                                    <p:set>
                                      <p:cBhvr>
                                        <p:cTn id="100" dur="1" fill="hold">
                                          <p:stCondLst>
                                            <p:cond delay="0"/>
                                          </p:stCondLst>
                                        </p:cTn>
                                        <p:tgtEl>
                                          <p:spTgt spid="15"/>
                                        </p:tgtEl>
                                        <p:attrNameLst>
                                          <p:attrName>style.visibility</p:attrName>
                                        </p:attrNameLst>
                                      </p:cBhvr>
                                      <p:to>
                                        <p:strVal val="visible"/>
                                      </p:to>
                                    </p:set>
                                    <p:animEffect transition="in" filter="strips(downRight)">
                                      <p:cBhvr>
                                        <p:cTn id="101" dur="500"/>
                                        <p:tgtEl>
                                          <p:spTgt spid="15"/>
                                        </p:tgtEl>
                                      </p:cBhvr>
                                    </p:animEffect>
                                  </p:childTnLst>
                                </p:cTn>
                              </p:par>
                            </p:childTnLst>
                          </p:cTn>
                        </p:par>
                        <p:par>
                          <p:cTn id="102" fill="hold">
                            <p:stCondLst>
                              <p:cond delay="8750"/>
                            </p:stCondLst>
                            <p:childTnLst>
                              <p:par>
                                <p:cTn id="103" presetID="53" presetClass="entr" presetSubtype="16" fill="hold" nodeType="afterEffect">
                                  <p:stCondLst>
                                    <p:cond delay="0"/>
                                  </p:stCondLst>
                                  <p:childTnLst>
                                    <p:set>
                                      <p:cBhvr>
                                        <p:cTn id="104" dur="1" fill="hold">
                                          <p:stCondLst>
                                            <p:cond delay="0"/>
                                          </p:stCondLst>
                                        </p:cTn>
                                        <p:tgtEl>
                                          <p:spTgt spid="85"/>
                                        </p:tgtEl>
                                        <p:attrNameLst>
                                          <p:attrName>style.visibility</p:attrName>
                                        </p:attrNameLst>
                                      </p:cBhvr>
                                      <p:to>
                                        <p:strVal val="visible"/>
                                      </p:to>
                                    </p:set>
                                    <p:anim calcmode="lin" valueType="num">
                                      <p:cBhvr>
                                        <p:cTn id="105" dur="500" fill="hold"/>
                                        <p:tgtEl>
                                          <p:spTgt spid="85"/>
                                        </p:tgtEl>
                                        <p:attrNameLst>
                                          <p:attrName>ppt_w</p:attrName>
                                        </p:attrNameLst>
                                      </p:cBhvr>
                                      <p:tavLst>
                                        <p:tav tm="0">
                                          <p:val>
                                            <p:fltVal val="0"/>
                                          </p:val>
                                        </p:tav>
                                        <p:tav tm="100000">
                                          <p:val>
                                            <p:strVal val="#ppt_w"/>
                                          </p:val>
                                        </p:tav>
                                      </p:tavLst>
                                    </p:anim>
                                    <p:anim calcmode="lin" valueType="num">
                                      <p:cBhvr>
                                        <p:cTn id="106" dur="500" fill="hold"/>
                                        <p:tgtEl>
                                          <p:spTgt spid="85"/>
                                        </p:tgtEl>
                                        <p:attrNameLst>
                                          <p:attrName>ppt_h</p:attrName>
                                        </p:attrNameLst>
                                      </p:cBhvr>
                                      <p:tavLst>
                                        <p:tav tm="0">
                                          <p:val>
                                            <p:fltVal val="0"/>
                                          </p:val>
                                        </p:tav>
                                        <p:tav tm="100000">
                                          <p:val>
                                            <p:strVal val="#ppt_h"/>
                                          </p:val>
                                        </p:tav>
                                      </p:tavLst>
                                    </p:anim>
                                    <p:animEffect transition="in" filter="fade">
                                      <p:cBhvr>
                                        <p:cTn id="107" dur="500"/>
                                        <p:tgtEl>
                                          <p:spTgt spid="85"/>
                                        </p:tgtEl>
                                      </p:cBhvr>
                                    </p:animEffect>
                                  </p:childTnLst>
                                </p:cTn>
                              </p:par>
                            </p:childTnLst>
                          </p:cTn>
                        </p:par>
                        <p:par>
                          <p:cTn id="108" fill="hold">
                            <p:stCondLst>
                              <p:cond delay="9250"/>
                            </p:stCondLst>
                            <p:childTnLst>
                              <p:par>
                                <p:cTn id="109" presetID="53" presetClass="entr" presetSubtype="528" fill="hold" grpId="0" nodeType="afterEffect">
                                  <p:stCondLst>
                                    <p:cond delay="0"/>
                                  </p:stCondLst>
                                  <p:childTnLst>
                                    <p:set>
                                      <p:cBhvr>
                                        <p:cTn id="110" dur="1" fill="hold">
                                          <p:stCondLst>
                                            <p:cond delay="0"/>
                                          </p:stCondLst>
                                        </p:cTn>
                                        <p:tgtEl>
                                          <p:spTgt spid="77"/>
                                        </p:tgtEl>
                                        <p:attrNameLst>
                                          <p:attrName>style.visibility</p:attrName>
                                        </p:attrNameLst>
                                      </p:cBhvr>
                                      <p:to>
                                        <p:strVal val="visible"/>
                                      </p:to>
                                    </p:set>
                                    <p:anim calcmode="lin" valueType="num">
                                      <p:cBhvr>
                                        <p:cTn id="111" dur="500" fill="hold"/>
                                        <p:tgtEl>
                                          <p:spTgt spid="77"/>
                                        </p:tgtEl>
                                        <p:attrNameLst>
                                          <p:attrName>ppt_w</p:attrName>
                                        </p:attrNameLst>
                                      </p:cBhvr>
                                      <p:tavLst>
                                        <p:tav tm="0">
                                          <p:val>
                                            <p:fltVal val="0"/>
                                          </p:val>
                                        </p:tav>
                                        <p:tav tm="100000">
                                          <p:val>
                                            <p:strVal val="#ppt_w"/>
                                          </p:val>
                                        </p:tav>
                                      </p:tavLst>
                                    </p:anim>
                                    <p:anim calcmode="lin" valueType="num">
                                      <p:cBhvr>
                                        <p:cTn id="112" dur="500" fill="hold"/>
                                        <p:tgtEl>
                                          <p:spTgt spid="77"/>
                                        </p:tgtEl>
                                        <p:attrNameLst>
                                          <p:attrName>ppt_h</p:attrName>
                                        </p:attrNameLst>
                                      </p:cBhvr>
                                      <p:tavLst>
                                        <p:tav tm="0">
                                          <p:val>
                                            <p:fltVal val="0"/>
                                          </p:val>
                                        </p:tav>
                                        <p:tav tm="100000">
                                          <p:val>
                                            <p:strVal val="#ppt_h"/>
                                          </p:val>
                                        </p:tav>
                                      </p:tavLst>
                                    </p:anim>
                                    <p:animEffect transition="in" filter="fade">
                                      <p:cBhvr>
                                        <p:cTn id="113" dur="500"/>
                                        <p:tgtEl>
                                          <p:spTgt spid="77"/>
                                        </p:tgtEl>
                                      </p:cBhvr>
                                    </p:animEffect>
                                    <p:anim calcmode="lin" valueType="num">
                                      <p:cBhvr>
                                        <p:cTn id="114" dur="500" fill="hold"/>
                                        <p:tgtEl>
                                          <p:spTgt spid="77"/>
                                        </p:tgtEl>
                                        <p:attrNameLst>
                                          <p:attrName>ppt_x</p:attrName>
                                        </p:attrNameLst>
                                      </p:cBhvr>
                                      <p:tavLst>
                                        <p:tav tm="0">
                                          <p:val>
                                            <p:fltVal val="0.5"/>
                                          </p:val>
                                        </p:tav>
                                        <p:tav tm="100000">
                                          <p:val>
                                            <p:strVal val="#ppt_x"/>
                                          </p:val>
                                        </p:tav>
                                      </p:tavLst>
                                    </p:anim>
                                    <p:anim calcmode="lin" valueType="num">
                                      <p:cBhvr>
                                        <p:cTn id="115" dur="500" fill="hold"/>
                                        <p:tgtEl>
                                          <p:spTgt spid="7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6" grpId="0"/>
      <p:bldP spid="77" grpId="0"/>
      <p:bldP spid="78" grpId="0"/>
      <p:bldP spid="79" grpId="0"/>
      <p:bldP spid="8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grpSp>
        <p:nvGrpSpPr>
          <p:cNvPr id="89" name="Group 88"/>
          <p:cNvGrpSpPr/>
          <p:nvPr/>
        </p:nvGrpSpPr>
        <p:grpSpPr>
          <a:xfrm>
            <a:off x="1854052" y="4501193"/>
            <a:ext cx="2376021" cy="1326088"/>
            <a:chOff x="6804029" y="534479"/>
            <a:chExt cx="2376021" cy="1326088"/>
          </a:xfrm>
          <a:solidFill>
            <a:srgbClr val="2C3749"/>
          </a:solidFill>
        </p:grpSpPr>
        <p:sp>
          <p:nvSpPr>
            <p:cNvPr id="90"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92"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4A556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Group 81"/>
          <p:cNvGrpSpPr/>
          <p:nvPr/>
        </p:nvGrpSpPr>
        <p:grpSpPr>
          <a:xfrm>
            <a:off x="964673" y="3526113"/>
            <a:ext cx="2376021" cy="1326088"/>
            <a:chOff x="6804029" y="534479"/>
            <a:chExt cx="2376021" cy="1326088"/>
          </a:xfrm>
          <a:solidFill>
            <a:srgbClr val="44546B"/>
          </a:solidFill>
        </p:grpSpPr>
        <p:sp>
          <p:nvSpPr>
            <p:cNvPr id="85"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8"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62728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7" name="Group 76"/>
          <p:cNvGrpSpPr/>
          <p:nvPr/>
        </p:nvGrpSpPr>
        <p:grpSpPr>
          <a:xfrm>
            <a:off x="1867700" y="2596790"/>
            <a:ext cx="2376021" cy="1326088"/>
            <a:chOff x="6804029" y="534479"/>
            <a:chExt cx="2376021" cy="1326088"/>
          </a:xfrm>
          <a:solidFill>
            <a:srgbClr val="8397B1"/>
          </a:solidFill>
        </p:grpSpPr>
        <p:sp>
          <p:nvSpPr>
            <p:cNvPr id="78"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0"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A1B5C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6" name="Group 5"/>
          <p:cNvGrpSpPr/>
          <p:nvPr/>
        </p:nvGrpSpPr>
        <p:grpSpPr>
          <a:xfrm>
            <a:off x="951025" y="1596053"/>
            <a:ext cx="2376021" cy="1326088"/>
            <a:chOff x="6804029" y="534479"/>
            <a:chExt cx="2376021" cy="1326088"/>
          </a:xfrm>
          <a:solidFill>
            <a:srgbClr val="EF3425"/>
          </a:solidFill>
        </p:grpSpPr>
        <p:sp>
          <p:nvSpPr>
            <p:cNvPr id="76"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51"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FF524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cxnSp>
        <p:nvCxnSpPr>
          <p:cNvPr id="8" name="Straight Arrow Connector 7"/>
          <p:cNvCxnSpPr/>
          <p:nvPr/>
        </p:nvCxnSpPr>
        <p:spPr>
          <a:xfrm>
            <a:off x="3671252" y="2210936"/>
            <a:ext cx="2926080"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4587928" y="3182202"/>
            <a:ext cx="2926080"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3687173" y="4260376"/>
            <a:ext cx="2926080"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4576553" y="5231642"/>
            <a:ext cx="2926080"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7153702" y="1767084"/>
            <a:ext cx="3723564" cy="929485"/>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06" name="TextBox 105"/>
          <p:cNvSpPr txBox="1"/>
          <p:nvPr/>
        </p:nvSpPr>
        <p:spPr>
          <a:xfrm>
            <a:off x="7988490" y="2867549"/>
            <a:ext cx="3723564"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7153702" y="3816524"/>
            <a:ext cx="3723564"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08" name="TextBox 107"/>
          <p:cNvSpPr txBox="1"/>
          <p:nvPr/>
        </p:nvSpPr>
        <p:spPr>
          <a:xfrm>
            <a:off x="7988490" y="4806403"/>
            <a:ext cx="3723564"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09" name="Group 108"/>
          <p:cNvGrpSpPr/>
          <p:nvPr/>
        </p:nvGrpSpPr>
        <p:grpSpPr>
          <a:xfrm>
            <a:off x="3341511" y="258228"/>
            <a:ext cx="5508978" cy="954108"/>
            <a:chOff x="3341511" y="258228"/>
            <a:chExt cx="5508978" cy="954108"/>
          </a:xfrm>
        </p:grpSpPr>
        <p:sp>
          <p:nvSpPr>
            <p:cNvPr id="110" name="TextBox 10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1" name="TextBox 1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766414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750"/>
                                        <p:tgtEl>
                                          <p:spTgt spid="109"/>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anim calcmode="lin" valueType="num">
                                      <p:cBhvr>
                                        <p:cTn id="14" dur="500" fill="hold"/>
                                        <p:tgtEl>
                                          <p:spTgt spid="6"/>
                                        </p:tgtEl>
                                        <p:attrNameLst>
                                          <p:attrName>ppt_x</p:attrName>
                                        </p:attrNameLst>
                                      </p:cBhvr>
                                      <p:tavLst>
                                        <p:tav tm="0">
                                          <p:val>
                                            <p:fltVal val="0.5"/>
                                          </p:val>
                                        </p:tav>
                                        <p:tav tm="100000">
                                          <p:val>
                                            <p:strVal val="#ppt_x"/>
                                          </p:val>
                                        </p:tav>
                                      </p:tavLst>
                                    </p:anim>
                                    <p:anim calcmode="lin" valueType="num">
                                      <p:cBhvr>
                                        <p:cTn id="15" dur="500" fill="hold"/>
                                        <p:tgtEl>
                                          <p:spTgt spid="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fade">
                                      <p:cBhvr>
                                        <p:cTn id="23" dur="1000"/>
                                        <p:tgtEl>
                                          <p:spTgt spid="96"/>
                                        </p:tgtEl>
                                      </p:cBhvr>
                                    </p:animEffect>
                                    <p:anim calcmode="lin" valueType="num">
                                      <p:cBhvr>
                                        <p:cTn id="24" dur="1000" fill="hold"/>
                                        <p:tgtEl>
                                          <p:spTgt spid="96"/>
                                        </p:tgtEl>
                                        <p:attrNameLst>
                                          <p:attrName>ppt_x</p:attrName>
                                        </p:attrNameLst>
                                      </p:cBhvr>
                                      <p:tavLst>
                                        <p:tav tm="0">
                                          <p:val>
                                            <p:strVal val="#ppt_x"/>
                                          </p:val>
                                        </p:tav>
                                        <p:tav tm="100000">
                                          <p:val>
                                            <p:strVal val="#ppt_x"/>
                                          </p:val>
                                        </p:tav>
                                      </p:tavLst>
                                    </p:anim>
                                    <p:anim calcmode="lin" valueType="num">
                                      <p:cBhvr>
                                        <p:cTn id="25" dur="1000" fill="hold"/>
                                        <p:tgtEl>
                                          <p:spTgt spid="9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53" presetClass="entr" presetSubtype="52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 calcmode="lin" valueType="num">
                                      <p:cBhvr>
                                        <p:cTn id="29" dur="500" fill="hold"/>
                                        <p:tgtEl>
                                          <p:spTgt spid="77"/>
                                        </p:tgtEl>
                                        <p:attrNameLst>
                                          <p:attrName>ppt_w</p:attrName>
                                        </p:attrNameLst>
                                      </p:cBhvr>
                                      <p:tavLst>
                                        <p:tav tm="0">
                                          <p:val>
                                            <p:fltVal val="0"/>
                                          </p:val>
                                        </p:tav>
                                        <p:tav tm="100000">
                                          <p:val>
                                            <p:strVal val="#ppt_w"/>
                                          </p:val>
                                        </p:tav>
                                      </p:tavLst>
                                    </p:anim>
                                    <p:anim calcmode="lin" valueType="num">
                                      <p:cBhvr>
                                        <p:cTn id="30" dur="500" fill="hold"/>
                                        <p:tgtEl>
                                          <p:spTgt spid="77"/>
                                        </p:tgtEl>
                                        <p:attrNameLst>
                                          <p:attrName>ppt_h</p:attrName>
                                        </p:attrNameLst>
                                      </p:cBhvr>
                                      <p:tavLst>
                                        <p:tav tm="0">
                                          <p:val>
                                            <p:fltVal val="0"/>
                                          </p:val>
                                        </p:tav>
                                        <p:tav tm="100000">
                                          <p:val>
                                            <p:strVal val="#ppt_h"/>
                                          </p:val>
                                        </p:tav>
                                      </p:tavLst>
                                    </p:anim>
                                    <p:animEffect transition="in" filter="fade">
                                      <p:cBhvr>
                                        <p:cTn id="31" dur="500"/>
                                        <p:tgtEl>
                                          <p:spTgt spid="77"/>
                                        </p:tgtEl>
                                      </p:cBhvr>
                                    </p:animEffect>
                                    <p:anim calcmode="lin" valueType="num">
                                      <p:cBhvr>
                                        <p:cTn id="32" dur="500" fill="hold"/>
                                        <p:tgtEl>
                                          <p:spTgt spid="77"/>
                                        </p:tgtEl>
                                        <p:attrNameLst>
                                          <p:attrName>ppt_x</p:attrName>
                                        </p:attrNameLst>
                                      </p:cBhvr>
                                      <p:tavLst>
                                        <p:tav tm="0">
                                          <p:val>
                                            <p:fltVal val="0.5"/>
                                          </p:val>
                                        </p:tav>
                                        <p:tav tm="100000">
                                          <p:val>
                                            <p:strVal val="#ppt_x"/>
                                          </p:val>
                                        </p:tav>
                                      </p:tavLst>
                                    </p:anim>
                                    <p:anim calcmode="lin" valueType="num">
                                      <p:cBhvr>
                                        <p:cTn id="33" dur="500" fill="hold"/>
                                        <p:tgtEl>
                                          <p:spTgt spid="77"/>
                                        </p:tgtEl>
                                        <p:attrNameLst>
                                          <p:attrName>ppt_y</p:attrName>
                                        </p:attrNameLst>
                                      </p:cBhvr>
                                      <p:tavLst>
                                        <p:tav tm="0">
                                          <p:val>
                                            <p:fltVal val="0.5"/>
                                          </p:val>
                                        </p:tav>
                                        <p:tav tm="100000">
                                          <p:val>
                                            <p:strVal val="#ppt_y"/>
                                          </p:val>
                                        </p:tav>
                                      </p:tavLst>
                                    </p:anim>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wipe(left)">
                                      <p:cBhvr>
                                        <p:cTn id="37" dur="500"/>
                                        <p:tgtEl>
                                          <p:spTgt spid="93"/>
                                        </p:tgtEl>
                                      </p:cBhvr>
                                    </p:animEffect>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106"/>
                                        </p:tgtEl>
                                        <p:attrNameLst>
                                          <p:attrName>style.visibility</p:attrName>
                                        </p:attrNameLst>
                                      </p:cBhvr>
                                      <p:to>
                                        <p:strVal val="visible"/>
                                      </p:to>
                                    </p:set>
                                    <p:animEffect transition="in" filter="fade">
                                      <p:cBhvr>
                                        <p:cTn id="41" dur="1000"/>
                                        <p:tgtEl>
                                          <p:spTgt spid="106"/>
                                        </p:tgtEl>
                                      </p:cBhvr>
                                    </p:animEffect>
                                    <p:anim calcmode="lin" valueType="num">
                                      <p:cBhvr>
                                        <p:cTn id="42" dur="1000" fill="hold"/>
                                        <p:tgtEl>
                                          <p:spTgt spid="106"/>
                                        </p:tgtEl>
                                        <p:attrNameLst>
                                          <p:attrName>ppt_x</p:attrName>
                                        </p:attrNameLst>
                                      </p:cBhvr>
                                      <p:tavLst>
                                        <p:tav tm="0">
                                          <p:val>
                                            <p:strVal val="#ppt_x"/>
                                          </p:val>
                                        </p:tav>
                                        <p:tav tm="100000">
                                          <p:val>
                                            <p:strVal val="#ppt_x"/>
                                          </p:val>
                                        </p:tav>
                                      </p:tavLst>
                                    </p:anim>
                                    <p:anim calcmode="lin" valueType="num">
                                      <p:cBhvr>
                                        <p:cTn id="43" dur="1000" fill="hold"/>
                                        <p:tgtEl>
                                          <p:spTgt spid="106"/>
                                        </p:tgtEl>
                                        <p:attrNameLst>
                                          <p:attrName>ppt_y</p:attrName>
                                        </p:attrNameLst>
                                      </p:cBhvr>
                                      <p:tavLst>
                                        <p:tav tm="0">
                                          <p:val>
                                            <p:strVal val="#ppt_y+.1"/>
                                          </p:val>
                                        </p:tav>
                                        <p:tav tm="100000">
                                          <p:val>
                                            <p:strVal val="#ppt_y"/>
                                          </p:val>
                                        </p:tav>
                                      </p:tavLst>
                                    </p:anim>
                                  </p:childTnLst>
                                </p:cTn>
                              </p:par>
                            </p:childTnLst>
                          </p:cTn>
                        </p:par>
                        <p:par>
                          <p:cTn id="44" fill="hold">
                            <p:stCondLst>
                              <p:cond delay="4750"/>
                            </p:stCondLst>
                            <p:childTnLst>
                              <p:par>
                                <p:cTn id="45" presetID="53" presetClass="entr" presetSubtype="528"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 calcmode="lin" valueType="num">
                                      <p:cBhvr>
                                        <p:cTn id="47" dur="500" fill="hold"/>
                                        <p:tgtEl>
                                          <p:spTgt spid="82"/>
                                        </p:tgtEl>
                                        <p:attrNameLst>
                                          <p:attrName>ppt_w</p:attrName>
                                        </p:attrNameLst>
                                      </p:cBhvr>
                                      <p:tavLst>
                                        <p:tav tm="0">
                                          <p:val>
                                            <p:fltVal val="0"/>
                                          </p:val>
                                        </p:tav>
                                        <p:tav tm="100000">
                                          <p:val>
                                            <p:strVal val="#ppt_w"/>
                                          </p:val>
                                        </p:tav>
                                      </p:tavLst>
                                    </p:anim>
                                    <p:anim calcmode="lin" valueType="num">
                                      <p:cBhvr>
                                        <p:cTn id="48" dur="500" fill="hold"/>
                                        <p:tgtEl>
                                          <p:spTgt spid="82"/>
                                        </p:tgtEl>
                                        <p:attrNameLst>
                                          <p:attrName>ppt_h</p:attrName>
                                        </p:attrNameLst>
                                      </p:cBhvr>
                                      <p:tavLst>
                                        <p:tav tm="0">
                                          <p:val>
                                            <p:fltVal val="0"/>
                                          </p:val>
                                        </p:tav>
                                        <p:tav tm="100000">
                                          <p:val>
                                            <p:strVal val="#ppt_h"/>
                                          </p:val>
                                        </p:tav>
                                      </p:tavLst>
                                    </p:anim>
                                    <p:animEffect transition="in" filter="fade">
                                      <p:cBhvr>
                                        <p:cTn id="49" dur="500"/>
                                        <p:tgtEl>
                                          <p:spTgt spid="82"/>
                                        </p:tgtEl>
                                      </p:cBhvr>
                                    </p:animEffect>
                                    <p:anim calcmode="lin" valueType="num">
                                      <p:cBhvr>
                                        <p:cTn id="50" dur="500" fill="hold"/>
                                        <p:tgtEl>
                                          <p:spTgt spid="82"/>
                                        </p:tgtEl>
                                        <p:attrNameLst>
                                          <p:attrName>ppt_x</p:attrName>
                                        </p:attrNameLst>
                                      </p:cBhvr>
                                      <p:tavLst>
                                        <p:tav tm="0">
                                          <p:val>
                                            <p:fltVal val="0.5"/>
                                          </p:val>
                                        </p:tav>
                                        <p:tav tm="100000">
                                          <p:val>
                                            <p:strVal val="#ppt_x"/>
                                          </p:val>
                                        </p:tav>
                                      </p:tavLst>
                                    </p:anim>
                                    <p:anim calcmode="lin" valueType="num">
                                      <p:cBhvr>
                                        <p:cTn id="51" dur="500" fill="hold"/>
                                        <p:tgtEl>
                                          <p:spTgt spid="8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left)">
                                      <p:cBhvr>
                                        <p:cTn id="55" dur="500"/>
                                        <p:tgtEl>
                                          <p:spTgt spid="94"/>
                                        </p:tgtEl>
                                      </p:cBhvr>
                                    </p:animEffect>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7"/>
                                        </p:tgtEl>
                                        <p:attrNameLst>
                                          <p:attrName>style.visibility</p:attrName>
                                        </p:attrNameLst>
                                      </p:cBhvr>
                                      <p:to>
                                        <p:strVal val="visible"/>
                                      </p:to>
                                    </p:set>
                                    <p:animEffect transition="in" filter="fade">
                                      <p:cBhvr>
                                        <p:cTn id="59" dur="1000"/>
                                        <p:tgtEl>
                                          <p:spTgt spid="107"/>
                                        </p:tgtEl>
                                      </p:cBhvr>
                                    </p:animEffect>
                                    <p:anim calcmode="lin" valueType="num">
                                      <p:cBhvr>
                                        <p:cTn id="60" dur="1000" fill="hold"/>
                                        <p:tgtEl>
                                          <p:spTgt spid="107"/>
                                        </p:tgtEl>
                                        <p:attrNameLst>
                                          <p:attrName>ppt_x</p:attrName>
                                        </p:attrNameLst>
                                      </p:cBhvr>
                                      <p:tavLst>
                                        <p:tav tm="0">
                                          <p:val>
                                            <p:strVal val="#ppt_x"/>
                                          </p:val>
                                        </p:tav>
                                        <p:tav tm="100000">
                                          <p:val>
                                            <p:strVal val="#ppt_x"/>
                                          </p:val>
                                        </p:tav>
                                      </p:tavLst>
                                    </p:anim>
                                    <p:anim calcmode="lin" valueType="num">
                                      <p:cBhvr>
                                        <p:cTn id="61" dur="1000" fill="hold"/>
                                        <p:tgtEl>
                                          <p:spTgt spid="107"/>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53" presetClass="entr" presetSubtype="528" fill="hold" nodeType="afterEffect">
                                  <p:stCondLst>
                                    <p:cond delay="0"/>
                                  </p:stCondLst>
                                  <p:childTnLst>
                                    <p:set>
                                      <p:cBhvr>
                                        <p:cTn id="64" dur="1" fill="hold">
                                          <p:stCondLst>
                                            <p:cond delay="0"/>
                                          </p:stCondLst>
                                        </p:cTn>
                                        <p:tgtEl>
                                          <p:spTgt spid="89"/>
                                        </p:tgtEl>
                                        <p:attrNameLst>
                                          <p:attrName>style.visibility</p:attrName>
                                        </p:attrNameLst>
                                      </p:cBhvr>
                                      <p:to>
                                        <p:strVal val="visible"/>
                                      </p:to>
                                    </p:set>
                                    <p:anim calcmode="lin" valueType="num">
                                      <p:cBhvr>
                                        <p:cTn id="65" dur="500" fill="hold"/>
                                        <p:tgtEl>
                                          <p:spTgt spid="89"/>
                                        </p:tgtEl>
                                        <p:attrNameLst>
                                          <p:attrName>ppt_w</p:attrName>
                                        </p:attrNameLst>
                                      </p:cBhvr>
                                      <p:tavLst>
                                        <p:tav tm="0">
                                          <p:val>
                                            <p:fltVal val="0"/>
                                          </p:val>
                                        </p:tav>
                                        <p:tav tm="100000">
                                          <p:val>
                                            <p:strVal val="#ppt_w"/>
                                          </p:val>
                                        </p:tav>
                                      </p:tavLst>
                                    </p:anim>
                                    <p:anim calcmode="lin" valueType="num">
                                      <p:cBhvr>
                                        <p:cTn id="66" dur="500" fill="hold"/>
                                        <p:tgtEl>
                                          <p:spTgt spid="89"/>
                                        </p:tgtEl>
                                        <p:attrNameLst>
                                          <p:attrName>ppt_h</p:attrName>
                                        </p:attrNameLst>
                                      </p:cBhvr>
                                      <p:tavLst>
                                        <p:tav tm="0">
                                          <p:val>
                                            <p:fltVal val="0"/>
                                          </p:val>
                                        </p:tav>
                                        <p:tav tm="100000">
                                          <p:val>
                                            <p:strVal val="#ppt_h"/>
                                          </p:val>
                                        </p:tav>
                                      </p:tavLst>
                                    </p:anim>
                                    <p:animEffect transition="in" filter="fade">
                                      <p:cBhvr>
                                        <p:cTn id="67" dur="500"/>
                                        <p:tgtEl>
                                          <p:spTgt spid="89"/>
                                        </p:tgtEl>
                                      </p:cBhvr>
                                    </p:animEffect>
                                    <p:anim calcmode="lin" valueType="num">
                                      <p:cBhvr>
                                        <p:cTn id="68" dur="500" fill="hold"/>
                                        <p:tgtEl>
                                          <p:spTgt spid="89"/>
                                        </p:tgtEl>
                                        <p:attrNameLst>
                                          <p:attrName>ppt_x</p:attrName>
                                        </p:attrNameLst>
                                      </p:cBhvr>
                                      <p:tavLst>
                                        <p:tav tm="0">
                                          <p:val>
                                            <p:fltVal val="0.5"/>
                                          </p:val>
                                        </p:tav>
                                        <p:tav tm="100000">
                                          <p:val>
                                            <p:strVal val="#ppt_x"/>
                                          </p:val>
                                        </p:tav>
                                      </p:tavLst>
                                    </p:anim>
                                    <p:anim calcmode="lin" valueType="num">
                                      <p:cBhvr>
                                        <p:cTn id="69" dur="500" fill="hold"/>
                                        <p:tgtEl>
                                          <p:spTgt spid="89"/>
                                        </p:tgtEl>
                                        <p:attrNameLst>
                                          <p:attrName>ppt_y</p:attrName>
                                        </p:attrNameLst>
                                      </p:cBhvr>
                                      <p:tavLst>
                                        <p:tav tm="0">
                                          <p:val>
                                            <p:fltVal val="0.5"/>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95"/>
                                        </p:tgtEl>
                                        <p:attrNameLst>
                                          <p:attrName>style.visibility</p:attrName>
                                        </p:attrNameLst>
                                      </p:cBhvr>
                                      <p:to>
                                        <p:strVal val="visible"/>
                                      </p:to>
                                    </p:set>
                                    <p:animEffect transition="in" filter="wipe(left)">
                                      <p:cBhvr>
                                        <p:cTn id="73" dur="500"/>
                                        <p:tgtEl>
                                          <p:spTgt spid="95"/>
                                        </p:tgtEl>
                                      </p:cBhvr>
                                    </p:animEffect>
                                  </p:childTnLst>
                                </p:cTn>
                              </p:par>
                            </p:childTnLst>
                          </p:cTn>
                        </p:par>
                        <p:par>
                          <p:cTn id="74" fill="hold">
                            <p:stCondLst>
                              <p:cond delay="7750"/>
                            </p:stCondLst>
                            <p:childTnLst>
                              <p:par>
                                <p:cTn id="75" presetID="42" presetClass="entr" presetSubtype="0" fill="hold" grpId="0" nodeType="afterEffect">
                                  <p:stCondLst>
                                    <p:cond delay="0"/>
                                  </p:stCondLst>
                                  <p:childTnLst>
                                    <p:set>
                                      <p:cBhvr>
                                        <p:cTn id="76" dur="1" fill="hold">
                                          <p:stCondLst>
                                            <p:cond delay="0"/>
                                          </p:stCondLst>
                                        </p:cTn>
                                        <p:tgtEl>
                                          <p:spTgt spid="108"/>
                                        </p:tgtEl>
                                        <p:attrNameLst>
                                          <p:attrName>style.visibility</p:attrName>
                                        </p:attrNameLst>
                                      </p:cBhvr>
                                      <p:to>
                                        <p:strVal val="visible"/>
                                      </p:to>
                                    </p:set>
                                    <p:animEffect transition="in" filter="fade">
                                      <p:cBhvr>
                                        <p:cTn id="77" dur="1000"/>
                                        <p:tgtEl>
                                          <p:spTgt spid="108"/>
                                        </p:tgtEl>
                                      </p:cBhvr>
                                    </p:animEffect>
                                    <p:anim calcmode="lin" valueType="num">
                                      <p:cBhvr>
                                        <p:cTn id="78" dur="1000" fill="hold"/>
                                        <p:tgtEl>
                                          <p:spTgt spid="108"/>
                                        </p:tgtEl>
                                        <p:attrNameLst>
                                          <p:attrName>ppt_x</p:attrName>
                                        </p:attrNameLst>
                                      </p:cBhvr>
                                      <p:tavLst>
                                        <p:tav tm="0">
                                          <p:val>
                                            <p:strVal val="#ppt_x"/>
                                          </p:val>
                                        </p:tav>
                                        <p:tav tm="100000">
                                          <p:val>
                                            <p:strVal val="#ppt_x"/>
                                          </p:val>
                                        </p:tav>
                                      </p:tavLst>
                                    </p:anim>
                                    <p:anim calcmode="lin" valueType="num">
                                      <p:cBhvr>
                                        <p:cTn id="79"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06" grpId="0"/>
      <p:bldP spid="107" grpId="0"/>
      <p:bldP spid="10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grpSp>
        <p:nvGrpSpPr>
          <p:cNvPr id="44" name="Group 43"/>
          <p:cNvGrpSpPr/>
          <p:nvPr/>
        </p:nvGrpSpPr>
        <p:grpSpPr>
          <a:xfrm>
            <a:off x="6954187" y="3356697"/>
            <a:ext cx="2108968" cy="1121664"/>
            <a:chOff x="5215640" y="2517523"/>
            <a:chExt cx="1581726" cy="841248"/>
          </a:xfrm>
        </p:grpSpPr>
        <p:sp>
          <p:nvSpPr>
            <p:cNvPr id="28" name="Pentagon 27"/>
            <p:cNvSpPr/>
            <p:nvPr/>
          </p:nvSpPr>
          <p:spPr bwMode="auto">
            <a:xfrm>
              <a:off x="5215640" y="2519047"/>
              <a:ext cx="1371600" cy="838200"/>
            </a:xfrm>
            <a:prstGeom prst="homePlate">
              <a:avLst>
                <a:gd name="adj" fmla="val 39555"/>
              </a:avLst>
            </a:prstGeom>
            <a:solidFill>
              <a:srgbClr val="62768F"/>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Chevron 28"/>
            <p:cNvSpPr/>
            <p:nvPr/>
          </p:nvSpPr>
          <p:spPr bwMode="auto">
            <a:xfrm>
              <a:off x="6302552" y="2517523"/>
              <a:ext cx="494814" cy="841248"/>
            </a:xfrm>
            <a:prstGeom prst="chevron">
              <a:avLst>
                <a:gd name="adj" fmla="val 67329"/>
              </a:avLst>
            </a:prstGeom>
            <a:solidFill>
              <a:srgbClr val="2C37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 name="Group 15"/>
          <p:cNvGrpSpPr/>
          <p:nvPr/>
        </p:nvGrpSpPr>
        <p:grpSpPr>
          <a:xfrm>
            <a:off x="3849491" y="2194499"/>
            <a:ext cx="1929900" cy="1439235"/>
            <a:chOff x="2286001" y="1350520"/>
            <a:chExt cx="1952623" cy="1456180"/>
          </a:xfrm>
          <a:solidFill>
            <a:srgbClr val="EF3425"/>
          </a:solidFill>
        </p:grpSpPr>
        <p:sp>
          <p:nvSpPr>
            <p:cNvPr id="2053" name="Freeform 5"/>
            <p:cNvSpPr>
              <a:spLocks/>
            </p:cNvSpPr>
            <p:nvPr/>
          </p:nvSpPr>
          <p:spPr bwMode="auto">
            <a:xfrm>
              <a:off x="2286001" y="1350520"/>
              <a:ext cx="802268" cy="383736"/>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Rectangle 10"/>
            <p:cNvSpPr/>
            <p:nvPr/>
          </p:nvSpPr>
          <p:spPr bwMode="auto">
            <a:xfrm>
              <a:off x="2703830" y="1733550"/>
              <a:ext cx="384048" cy="685800"/>
            </a:xfrm>
            <a:prstGeom prst="rect">
              <a:avLst/>
            </a:prstGeom>
            <a:solidFill>
              <a:srgbClr val="D1160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Freeform 9"/>
            <p:cNvSpPr>
              <a:spLocks/>
            </p:cNvSpPr>
            <p:nvPr/>
          </p:nvSpPr>
          <p:spPr bwMode="auto">
            <a:xfrm flipH="1" flipV="1">
              <a:off x="2705103" y="2419350"/>
              <a:ext cx="1533521" cy="387350"/>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21"/>
          <p:cNvGrpSpPr/>
          <p:nvPr/>
        </p:nvGrpSpPr>
        <p:grpSpPr>
          <a:xfrm>
            <a:off x="3849491" y="4211587"/>
            <a:ext cx="1929900" cy="1439235"/>
            <a:chOff x="2286001" y="3128963"/>
            <a:chExt cx="1701905" cy="1269206"/>
          </a:xfrm>
          <a:solidFill>
            <a:srgbClr val="44546B"/>
          </a:solidFill>
        </p:grpSpPr>
        <p:sp>
          <p:nvSpPr>
            <p:cNvPr id="18" name="Freeform 5"/>
            <p:cNvSpPr>
              <a:spLocks/>
            </p:cNvSpPr>
            <p:nvPr/>
          </p:nvSpPr>
          <p:spPr bwMode="auto">
            <a:xfrm flipV="1">
              <a:off x="2286001" y="4063705"/>
              <a:ext cx="699256" cy="334464"/>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4546B"/>
                </a:solidFill>
              </a:endParaRPr>
            </a:p>
          </p:txBody>
        </p:sp>
        <p:sp>
          <p:nvSpPr>
            <p:cNvPr id="19" name="Rectangle 18"/>
            <p:cNvSpPr/>
            <p:nvPr/>
          </p:nvSpPr>
          <p:spPr bwMode="auto">
            <a:xfrm flipV="1">
              <a:off x="2650180" y="3466577"/>
              <a:ext cx="334736" cy="597743"/>
            </a:xfrm>
            <a:prstGeom prst="rect">
              <a:avLst/>
            </a:prstGeom>
            <a:solidFill>
              <a:srgbClr val="26364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rgbClr val="44546B"/>
                </a:solidFill>
              </a:endParaRPr>
            </a:p>
          </p:txBody>
        </p:sp>
        <p:sp>
          <p:nvSpPr>
            <p:cNvPr id="20" name="Freeform 9"/>
            <p:cNvSpPr>
              <a:spLocks/>
            </p:cNvSpPr>
            <p:nvPr/>
          </p:nvSpPr>
          <p:spPr bwMode="auto">
            <a:xfrm flipH="1">
              <a:off x="2651290" y="3128963"/>
              <a:ext cx="1336616" cy="337614"/>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4546B"/>
                </a:solidFill>
              </a:endParaRPr>
            </a:p>
          </p:txBody>
        </p:sp>
      </p:grpSp>
      <p:sp>
        <p:nvSpPr>
          <p:cNvPr id="21" name="Freeform 9"/>
          <p:cNvSpPr>
            <a:spLocks/>
          </p:cNvSpPr>
          <p:nvPr/>
        </p:nvSpPr>
        <p:spPr bwMode="auto">
          <a:xfrm flipH="1">
            <a:off x="3849491" y="3730941"/>
            <a:ext cx="1929900" cy="382843"/>
          </a:xfrm>
          <a:prstGeom prst="rect">
            <a:avLst/>
          </a:pr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8397B1"/>
              </a:solidFill>
            </a:endParaRPr>
          </a:p>
        </p:txBody>
      </p:sp>
      <p:sp>
        <p:nvSpPr>
          <p:cNvPr id="23" name="Oval 22"/>
          <p:cNvSpPr/>
          <p:nvPr/>
        </p:nvSpPr>
        <p:spPr bwMode="auto">
          <a:xfrm>
            <a:off x="3125283" y="1997919"/>
            <a:ext cx="756071" cy="756071"/>
          </a:xfrm>
          <a:prstGeom prst="ellipse">
            <a:avLst/>
          </a:prstGeom>
          <a:noFill/>
          <a:ln w="57150">
            <a:solidFill>
              <a:srgbClr val="EF3425"/>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EF3425"/>
                </a:solidFill>
              </a:rPr>
              <a:t>01</a:t>
            </a:r>
          </a:p>
        </p:txBody>
      </p:sp>
      <p:sp>
        <p:nvSpPr>
          <p:cNvPr id="24" name="Oval 23"/>
          <p:cNvSpPr/>
          <p:nvPr/>
        </p:nvSpPr>
        <p:spPr bwMode="auto">
          <a:xfrm>
            <a:off x="3125283" y="3545165"/>
            <a:ext cx="756071" cy="756071"/>
          </a:xfrm>
          <a:prstGeom prst="ellipse">
            <a:avLst/>
          </a:prstGeom>
          <a:noFill/>
          <a:ln w="57150">
            <a:solidFill>
              <a:srgbClr val="8397B1"/>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8397B1"/>
                </a:solidFill>
              </a:rPr>
              <a:t>02</a:t>
            </a:r>
          </a:p>
        </p:txBody>
      </p:sp>
      <p:sp>
        <p:nvSpPr>
          <p:cNvPr id="25" name="Oval 24"/>
          <p:cNvSpPr/>
          <p:nvPr/>
        </p:nvSpPr>
        <p:spPr bwMode="auto">
          <a:xfrm>
            <a:off x="3125283" y="5081070"/>
            <a:ext cx="756071" cy="756071"/>
          </a:xfrm>
          <a:prstGeom prst="ellipse">
            <a:avLst/>
          </a:prstGeom>
          <a:noFill/>
          <a:ln w="57150">
            <a:solidFill>
              <a:srgbClr val="44546B"/>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44546B"/>
                </a:solidFill>
              </a:rPr>
              <a:t>03</a:t>
            </a:r>
          </a:p>
        </p:txBody>
      </p:sp>
      <p:sp>
        <p:nvSpPr>
          <p:cNvPr id="5" name="Oval 4"/>
          <p:cNvSpPr/>
          <p:nvPr/>
        </p:nvSpPr>
        <p:spPr>
          <a:xfrm>
            <a:off x="5456770" y="3070745"/>
            <a:ext cx="1693569" cy="169356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6310489"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45" name="TextBox 44"/>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46" name="TextBox 45"/>
          <p:cNvSpPr txBox="1"/>
          <p:nvPr/>
        </p:nvSpPr>
        <p:spPr>
          <a:xfrm>
            <a:off x="419022" y="1834764"/>
            <a:ext cx="2435256" cy="1077218"/>
          </a:xfrm>
          <a:prstGeom prst="rect">
            <a:avLst/>
          </a:prstGeom>
          <a:noFill/>
        </p:spPr>
        <p:txBody>
          <a:bodyPr wrap="square" rtlCol="0">
            <a:spAutoFit/>
          </a:bodyPr>
          <a:lstStyle/>
          <a:p>
            <a:r>
              <a:rPr lang="en-US" sz="1400" b="1" dirty="0">
                <a:solidFill>
                  <a:srgbClr val="EF3425"/>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p:cNvSpPr txBox="1"/>
          <p:nvPr/>
        </p:nvSpPr>
        <p:spPr>
          <a:xfrm>
            <a:off x="419022" y="3378920"/>
            <a:ext cx="2435256" cy="1077218"/>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8" name="TextBox 47"/>
          <p:cNvSpPr txBox="1"/>
          <p:nvPr/>
        </p:nvSpPr>
        <p:spPr>
          <a:xfrm>
            <a:off x="419022" y="4920496"/>
            <a:ext cx="2435256" cy="1077218"/>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9" name="TextBox 48"/>
          <p:cNvSpPr txBox="1"/>
          <p:nvPr/>
        </p:nvSpPr>
        <p:spPr>
          <a:xfrm>
            <a:off x="9421040" y="3343989"/>
            <a:ext cx="2435256" cy="1077218"/>
          </a:xfrm>
          <a:prstGeom prst="rect">
            <a:avLst/>
          </a:prstGeom>
          <a:noFill/>
        </p:spPr>
        <p:txBody>
          <a:bodyPr wrap="square" rtlCol="0">
            <a:spAutoFit/>
          </a:bodyPr>
          <a:lstStyle/>
          <a:p>
            <a:r>
              <a:rPr lang="en-US" sz="1400" b="1" dirty="0">
                <a:solidFill>
                  <a:srgbClr val="62768F"/>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50" name="Group 49"/>
          <p:cNvGrpSpPr>
            <a:grpSpLocks noChangeAspect="1"/>
          </p:cNvGrpSpPr>
          <p:nvPr/>
        </p:nvGrpSpPr>
        <p:grpSpPr>
          <a:xfrm>
            <a:off x="5846354" y="3533227"/>
            <a:ext cx="914400" cy="698742"/>
            <a:chOff x="1201738" y="1511300"/>
            <a:chExt cx="168275" cy="128588"/>
          </a:xfrm>
          <a:solidFill>
            <a:schemeClr val="bg1"/>
          </a:solidFill>
          <a:effectLst/>
        </p:grpSpPr>
        <p:sp>
          <p:nvSpPr>
            <p:cNvPr id="51"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Tree>
    <p:extLst>
      <p:ext uri="{BB962C8B-B14F-4D97-AF65-F5344CB8AC3E}">
        <p14:creationId xmlns:p14="http://schemas.microsoft.com/office/powerpoint/2010/main" val="3339720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23" presetClass="entr" presetSubtype="16" fill="hold"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53" presetClass="entr" presetSubtype="528"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 calcmode="lin" valueType="num">
                                      <p:cBhvr>
                                        <p:cTn id="22" dur="500" fill="hold"/>
                                        <p:tgtEl>
                                          <p:spTgt spid="46"/>
                                        </p:tgtEl>
                                        <p:attrNameLst>
                                          <p:attrName>ppt_w</p:attrName>
                                        </p:attrNameLst>
                                      </p:cBhvr>
                                      <p:tavLst>
                                        <p:tav tm="0">
                                          <p:val>
                                            <p:fltVal val="0"/>
                                          </p:val>
                                        </p:tav>
                                        <p:tav tm="100000">
                                          <p:val>
                                            <p:strVal val="#ppt_w"/>
                                          </p:val>
                                        </p:tav>
                                      </p:tavLst>
                                    </p:anim>
                                    <p:anim calcmode="lin" valueType="num">
                                      <p:cBhvr>
                                        <p:cTn id="23" dur="500" fill="hold"/>
                                        <p:tgtEl>
                                          <p:spTgt spid="46"/>
                                        </p:tgtEl>
                                        <p:attrNameLst>
                                          <p:attrName>ppt_h</p:attrName>
                                        </p:attrNameLst>
                                      </p:cBhvr>
                                      <p:tavLst>
                                        <p:tav tm="0">
                                          <p:val>
                                            <p:fltVal val="0"/>
                                          </p:val>
                                        </p:tav>
                                        <p:tav tm="100000">
                                          <p:val>
                                            <p:strVal val="#ppt_h"/>
                                          </p:val>
                                        </p:tav>
                                      </p:tavLst>
                                    </p:anim>
                                    <p:animEffect transition="in" filter="fade">
                                      <p:cBhvr>
                                        <p:cTn id="24" dur="500"/>
                                        <p:tgtEl>
                                          <p:spTgt spid="46"/>
                                        </p:tgtEl>
                                      </p:cBhvr>
                                    </p:animEffect>
                                    <p:anim calcmode="lin" valueType="num">
                                      <p:cBhvr>
                                        <p:cTn id="25" dur="500" fill="hold"/>
                                        <p:tgtEl>
                                          <p:spTgt spid="46"/>
                                        </p:tgtEl>
                                        <p:attrNameLst>
                                          <p:attrName>ppt_x</p:attrName>
                                        </p:attrNameLst>
                                      </p:cBhvr>
                                      <p:tavLst>
                                        <p:tav tm="0">
                                          <p:val>
                                            <p:fltVal val="0.5"/>
                                          </p:val>
                                        </p:tav>
                                        <p:tav tm="100000">
                                          <p:val>
                                            <p:strVal val="#ppt_x"/>
                                          </p:val>
                                        </p:tav>
                                      </p:tavLst>
                                    </p:anim>
                                    <p:anim calcmode="lin" valueType="num">
                                      <p:cBhvr>
                                        <p:cTn id="26" dur="500" fill="hold"/>
                                        <p:tgtEl>
                                          <p:spTgt spid="46"/>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3" presetClass="entr" presetSubtype="16" fill="hold" grpId="0" nodeType="afterEffect">
                                  <p:stCondLst>
                                    <p:cond delay="0"/>
                                  </p:stCondLst>
                                  <p:childTnLst>
                                    <p:set>
                                      <p:cBhvr>
                                        <p:cTn id="29" dur="1" fill="hold">
                                          <p:stCondLst>
                                            <p:cond delay="0"/>
                                          </p:stCondLst>
                                        </p:cTn>
                                        <p:tgtEl>
                                          <p:spTgt spid="23"/>
                                        </p:tgtEl>
                                        <p:attrNameLst>
                                          <p:attrName>style.visibility</p:attrName>
                                        </p:attrNameLst>
                                      </p:cBhvr>
                                      <p:to>
                                        <p:strVal val="visible"/>
                                      </p:to>
                                    </p:set>
                                    <p:anim calcmode="lin" valueType="num">
                                      <p:cBhvr>
                                        <p:cTn id="30" dur="500" fill="hold"/>
                                        <p:tgtEl>
                                          <p:spTgt spid="23"/>
                                        </p:tgtEl>
                                        <p:attrNameLst>
                                          <p:attrName>ppt_w</p:attrName>
                                        </p:attrNameLst>
                                      </p:cBhvr>
                                      <p:tavLst>
                                        <p:tav tm="0">
                                          <p:val>
                                            <p:fltVal val="0"/>
                                          </p:val>
                                        </p:tav>
                                        <p:tav tm="100000">
                                          <p:val>
                                            <p:strVal val="#ppt_w"/>
                                          </p:val>
                                        </p:tav>
                                      </p:tavLst>
                                    </p:anim>
                                    <p:anim calcmode="lin" valueType="num">
                                      <p:cBhvr>
                                        <p:cTn id="31" dur="500" fill="hold"/>
                                        <p:tgtEl>
                                          <p:spTgt spid="23"/>
                                        </p:tgtEl>
                                        <p:attrNameLst>
                                          <p:attrName>ppt_h</p:attrName>
                                        </p:attrNameLst>
                                      </p:cBhvr>
                                      <p:tavLst>
                                        <p:tav tm="0">
                                          <p:val>
                                            <p:fltVal val="0"/>
                                          </p:val>
                                        </p:tav>
                                        <p:tav tm="100000">
                                          <p:val>
                                            <p:strVal val="#ppt_h"/>
                                          </p:val>
                                        </p:tav>
                                      </p:tavLst>
                                    </p:anim>
                                  </p:childTnLst>
                                </p:cTn>
                              </p:par>
                            </p:childTnLst>
                          </p:cTn>
                        </p:par>
                        <p:par>
                          <p:cTn id="32" fill="hold">
                            <p:stCondLst>
                              <p:cond delay="2500"/>
                            </p:stCondLst>
                            <p:childTnLst>
                              <p:par>
                                <p:cTn id="33" presetID="18" presetClass="entr" presetSubtype="6" fill="hold" nodeType="after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strips(downRight)">
                                      <p:cBhvr>
                                        <p:cTn id="35" dur="500"/>
                                        <p:tgtEl>
                                          <p:spTgt spid="16"/>
                                        </p:tgtEl>
                                      </p:cBhvr>
                                    </p:animEffect>
                                  </p:childTnLst>
                                </p:cTn>
                              </p:par>
                            </p:childTnLst>
                          </p:cTn>
                        </p:par>
                        <p:par>
                          <p:cTn id="36" fill="hold">
                            <p:stCondLst>
                              <p:cond delay="3000"/>
                            </p:stCondLst>
                            <p:childTnLst>
                              <p:par>
                                <p:cTn id="37" presetID="53" presetClass="entr" presetSubtype="528"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p:cTn id="39" dur="500" fill="hold"/>
                                        <p:tgtEl>
                                          <p:spTgt spid="47"/>
                                        </p:tgtEl>
                                        <p:attrNameLst>
                                          <p:attrName>ppt_w</p:attrName>
                                        </p:attrNameLst>
                                      </p:cBhvr>
                                      <p:tavLst>
                                        <p:tav tm="0">
                                          <p:val>
                                            <p:fltVal val="0"/>
                                          </p:val>
                                        </p:tav>
                                        <p:tav tm="100000">
                                          <p:val>
                                            <p:strVal val="#ppt_w"/>
                                          </p:val>
                                        </p:tav>
                                      </p:tavLst>
                                    </p:anim>
                                    <p:anim calcmode="lin" valueType="num">
                                      <p:cBhvr>
                                        <p:cTn id="40" dur="500" fill="hold"/>
                                        <p:tgtEl>
                                          <p:spTgt spid="47"/>
                                        </p:tgtEl>
                                        <p:attrNameLst>
                                          <p:attrName>ppt_h</p:attrName>
                                        </p:attrNameLst>
                                      </p:cBhvr>
                                      <p:tavLst>
                                        <p:tav tm="0">
                                          <p:val>
                                            <p:fltVal val="0"/>
                                          </p:val>
                                        </p:tav>
                                        <p:tav tm="100000">
                                          <p:val>
                                            <p:strVal val="#ppt_h"/>
                                          </p:val>
                                        </p:tav>
                                      </p:tavLst>
                                    </p:anim>
                                    <p:animEffect transition="in" filter="fade">
                                      <p:cBhvr>
                                        <p:cTn id="41" dur="500"/>
                                        <p:tgtEl>
                                          <p:spTgt spid="47"/>
                                        </p:tgtEl>
                                      </p:cBhvr>
                                    </p:animEffect>
                                    <p:anim calcmode="lin" valueType="num">
                                      <p:cBhvr>
                                        <p:cTn id="42" dur="500" fill="hold"/>
                                        <p:tgtEl>
                                          <p:spTgt spid="47"/>
                                        </p:tgtEl>
                                        <p:attrNameLst>
                                          <p:attrName>ppt_x</p:attrName>
                                        </p:attrNameLst>
                                      </p:cBhvr>
                                      <p:tavLst>
                                        <p:tav tm="0">
                                          <p:val>
                                            <p:fltVal val="0.5"/>
                                          </p:val>
                                        </p:tav>
                                        <p:tav tm="100000">
                                          <p:val>
                                            <p:strVal val="#ppt_x"/>
                                          </p:val>
                                        </p:tav>
                                      </p:tavLst>
                                    </p:anim>
                                    <p:anim calcmode="lin" valueType="num">
                                      <p:cBhvr>
                                        <p:cTn id="43" dur="500" fill="hold"/>
                                        <p:tgtEl>
                                          <p:spTgt spid="47"/>
                                        </p:tgtEl>
                                        <p:attrNameLst>
                                          <p:attrName>ppt_y</p:attrName>
                                        </p:attrNameLst>
                                      </p:cBhvr>
                                      <p:tavLst>
                                        <p:tav tm="0">
                                          <p:val>
                                            <p:fltVal val="0.5"/>
                                          </p:val>
                                        </p:tav>
                                        <p:tav tm="100000">
                                          <p:val>
                                            <p:strVal val="#ppt_y"/>
                                          </p:val>
                                        </p:tav>
                                      </p:tavLst>
                                    </p:anim>
                                  </p:childTnLst>
                                </p:cTn>
                              </p:par>
                            </p:childTnLst>
                          </p:cTn>
                        </p:par>
                        <p:par>
                          <p:cTn id="44" fill="hold">
                            <p:stCondLst>
                              <p:cond delay="3500"/>
                            </p:stCondLst>
                            <p:childTnLst>
                              <p:par>
                                <p:cTn id="45" presetID="23" presetClass="entr" presetSubtype="16"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childTnLst>
                                </p:cTn>
                              </p:par>
                            </p:childTnLst>
                          </p:cTn>
                        </p:par>
                        <p:par>
                          <p:cTn id="49" fill="hold">
                            <p:stCondLst>
                              <p:cond delay="4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48"/>
                                        </p:tgtEl>
                                        <p:attrNameLst>
                                          <p:attrName>style.visibility</p:attrName>
                                        </p:attrNameLst>
                                      </p:cBhvr>
                                      <p:to>
                                        <p:strVal val="visible"/>
                                      </p:to>
                                    </p:set>
                                    <p:anim calcmode="lin" valueType="num">
                                      <p:cBhvr>
                                        <p:cTn id="56" dur="500" fill="hold"/>
                                        <p:tgtEl>
                                          <p:spTgt spid="48"/>
                                        </p:tgtEl>
                                        <p:attrNameLst>
                                          <p:attrName>ppt_w</p:attrName>
                                        </p:attrNameLst>
                                      </p:cBhvr>
                                      <p:tavLst>
                                        <p:tav tm="0">
                                          <p:val>
                                            <p:fltVal val="0"/>
                                          </p:val>
                                        </p:tav>
                                        <p:tav tm="100000">
                                          <p:val>
                                            <p:strVal val="#ppt_w"/>
                                          </p:val>
                                        </p:tav>
                                      </p:tavLst>
                                    </p:anim>
                                    <p:anim calcmode="lin" valueType="num">
                                      <p:cBhvr>
                                        <p:cTn id="57" dur="500" fill="hold"/>
                                        <p:tgtEl>
                                          <p:spTgt spid="48"/>
                                        </p:tgtEl>
                                        <p:attrNameLst>
                                          <p:attrName>ppt_h</p:attrName>
                                        </p:attrNameLst>
                                      </p:cBhvr>
                                      <p:tavLst>
                                        <p:tav tm="0">
                                          <p:val>
                                            <p:fltVal val="0"/>
                                          </p:val>
                                        </p:tav>
                                        <p:tav tm="100000">
                                          <p:val>
                                            <p:strVal val="#ppt_h"/>
                                          </p:val>
                                        </p:tav>
                                      </p:tavLst>
                                    </p:anim>
                                    <p:animEffect transition="in" filter="fade">
                                      <p:cBhvr>
                                        <p:cTn id="58" dur="500"/>
                                        <p:tgtEl>
                                          <p:spTgt spid="48"/>
                                        </p:tgtEl>
                                      </p:cBhvr>
                                    </p:animEffect>
                                    <p:anim calcmode="lin" valueType="num">
                                      <p:cBhvr>
                                        <p:cTn id="59" dur="500" fill="hold"/>
                                        <p:tgtEl>
                                          <p:spTgt spid="48"/>
                                        </p:tgtEl>
                                        <p:attrNameLst>
                                          <p:attrName>ppt_x</p:attrName>
                                        </p:attrNameLst>
                                      </p:cBhvr>
                                      <p:tavLst>
                                        <p:tav tm="0">
                                          <p:val>
                                            <p:fltVal val="0.5"/>
                                          </p:val>
                                        </p:tav>
                                        <p:tav tm="100000">
                                          <p:val>
                                            <p:strVal val="#ppt_x"/>
                                          </p:val>
                                        </p:tav>
                                      </p:tavLst>
                                    </p:anim>
                                    <p:anim calcmode="lin" valueType="num">
                                      <p:cBhvr>
                                        <p:cTn id="60" dur="500" fill="hold"/>
                                        <p:tgtEl>
                                          <p:spTgt spid="48"/>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23" presetClass="entr" presetSubtype="16" fill="hold" grpId="0" nodeType="afterEffect">
                                  <p:stCondLst>
                                    <p:cond delay="0"/>
                                  </p:stCondLst>
                                  <p:childTnLst>
                                    <p:set>
                                      <p:cBhvr>
                                        <p:cTn id="63" dur="1" fill="hold">
                                          <p:stCondLst>
                                            <p:cond delay="0"/>
                                          </p:stCondLst>
                                        </p:cTn>
                                        <p:tgtEl>
                                          <p:spTgt spid="25"/>
                                        </p:tgtEl>
                                        <p:attrNameLst>
                                          <p:attrName>style.visibility</p:attrName>
                                        </p:attrNameLst>
                                      </p:cBhvr>
                                      <p:to>
                                        <p:strVal val="visible"/>
                                      </p:to>
                                    </p:set>
                                    <p:anim calcmode="lin" valueType="num">
                                      <p:cBhvr>
                                        <p:cTn id="64" dur="500" fill="hold"/>
                                        <p:tgtEl>
                                          <p:spTgt spid="25"/>
                                        </p:tgtEl>
                                        <p:attrNameLst>
                                          <p:attrName>ppt_w</p:attrName>
                                        </p:attrNameLst>
                                      </p:cBhvr>
                                      <p:tavLst>
                                        <p:tav tm="0">
                                          <p:val>
                                            <p:fltVal val="0"/>
                                          </p:val>
                                        </p:tav>
                                        <p:tav tm="100000">
                                          <p:val>
                                            <p:strVal val="#ppt_w"/>
                                          </p:val>
                                        </p:tav>
                                      </p:tavLst>
                                    </p:anim>
                                    <p:anim calcmode="lin" valueType="num">
                                      <p:cBhvr>
                                        <p:cTn id="65" dur="500" fill="hold"/>
                                        <p:tgtEl>
                                          <p:spTgt spid="25"/>
                                        </p:tgtEl>
                                        <p:attrNameLst>
                                          <p:attrName>ppt_h</p:attrName>
                                        </p:attrNameLst>
                                      </p:cBhvr>
                                      <p:tavLst>
                                        <p:tav tm="0">
                                          <p:val>
                                            <p:fltVal val="0"/>
                                          </p:val>
                                        </p:tav>
                                        <p:tav tm="100000">
                                          <p:val>
                                            <p:strVal val="#ppt_h"/>
                                          </p:val>
                                        </p:tav>
                                      </p:tavLst>
                                    </p:anim>
                                  </p:childTnLst>
                                </p:cTn>
                              </p:par>
                            </p:childTnLst>
                          </p:cTn>
                        </p:par>
                        <p:par>
                          <p:cTn id="66" fill="hold">
                            <p:stCondLst>
                              <p:cond delay="5500"/>
                            </p:stCondLst>
                            <p:childTnLst>
                              <p:par>
                                <p:cTn id="67" presetID="18" presetClass="entr" presetSubtype="3" fill="hold" nodeType="afterEffect">
                                  <p:stCondLst>
                                    <p:cond delay="0"/>
                                  </p:stCondLst>
                                  <p:childTnLst>
                                    <p:set>
                                      <p:cBhvr>
                                        <p:cTn id="68" dur="1" fill="hold">
                                          <p:stCondLst>
                                            <p:cond delay="0"/>
                                          </p:stCondLst>
                                        </p:cTn>
                                        <p:tgtEl>
                                          <p:spTgt spid="22"/>
                                        </p:tgtEl>
                                        <p:attrNameLst>
                                          <p:attrName>style.visibility</p:attrName>
                                        </p:attrNameLst>
                                      </p:cBhvr>
                                      <p:to>
                                        <p:strVal val="visible"/>
                                      </p:to>
                                    </p:set>
                                    <p:animEffect transition="in" filter="strips(upRight)">
                                      <p:cBhvr>
                                        <p:cTn id="69" dur="500"/>
                                        <p:tgtEl>
                                          <p:spTgt spid="22"/>
                                        </p:tgtEl>
                                      </p:cBhvr>
                                    </p:animEffect>
                                  </p:childTnLst>
                                </p:cTn>
                              </p:par>
                            </p:childTnLst>
                          </p:cTn>
                        </p:par>
                        <p:par>
                          <p:cTn id="70" fill="hold">
                            <p:stCondLst>
                              <p:cond delay="6000"/>
                            </p:stCondLst>
                            <p:childTnLst>
                              <p:par>
                                <p:cTn id="71" presetID="22" presetClass="entr" presetSubtype="8" fill="hold" nodeType="afterEffect">
                                  <p:stCondLst>
                                    <p:cond delay="0"/>
                                  </p:stCondLst>
                                  <p:childTnLst>
                                    <p:set>
                                      <p:cBhvr>
                                        <p:cTn id="72" dur="1" fill="hold">
                                          <p:stCondLst>
                                            <p:cond delay="0"/>
                                          </p:stCondLst>
                                        </p:cTn>
                                        <p:tgtEl>
                                          <p:spTgt spid="44"/>
                                        </p:tgtEl>
                                        <p:attrNameLst>
                                          <p:attrName>style.visibility</p:attrName>
                                        </p:attrNameLst>
                                      </p:cBhvr>
                                      <p:to>
                                        <p:strVal val="visible"/>
                                      </p:to>
                                    </p:set>
                                    <p:animEffect transition="in" filter="wipe(left)">
                                      <p:cBhvr>
                                        <p:cTn id="73" dur="500"/>
                                        <p:tgtEl>
                                          <p:spTgt spid="44"/>
                                        </p:tgtEl>
                                      </p:cBhvr>
                                    </p:animEffect>
                                  </p:childTnLst>
                                </p:cTn>
                              </p:par>
                            </p:childTnLst>
                          </p:cTn>
                        </p:par>
                        <p:par>
                          <p:cTn id="74" fill="hold">
                            <p:stCondLst>
                              <p:cond delay="6500"/>
                            </p:stCondLst>
                            <p:childTnLst>
                              <p:par>
                                <p:cTn id="75" presetID="53" presetClass="entr" presetSubtype="528" fill="hold" grpId="0" nodeType="afterEffect">
                                  <p:stCondLst>
                                    <p:cond delay="0"/>
                                  </p:stCondLst>
                                  <p:childTnLst>
                                    <p:set>
                                      <p:cBhvr>
                                        <p:cTn id="76" dur="1" fill="hold">
                                          <p:stCondLst>
                                            <p:cond delay="0"/>
                                          </p:stCondLst>
                                        </p:cTn>
                                        <p:tgtEl>
                                          <p:spTgt spid="49"/>
                                        </p:tgtEl>
                                        <p:attrNameLst>
                                          <p:attrName>style.visibility</p:attrName>
                                        </p:attrNameLst>
                                      </p:cBhvr>
                                      <p:to>
                                        <p:strVal val="visible"/>
                                      </p:to>
                                    </p:set>
                                    <p:anim calcmode="lin" valueType="num">
                                      <p:cBhvr>
                                        <p:cTn id="77" dur="500" fill="hold"/>
                                        <p:tgtEl>
                                          <p:spTgt spid="49"/>
                                        </p:tgtEl>
                                        <p:attrNameLst>
                                          <p:attrName>ppt_w</p:attrName>
                                        </p:attrNameLst>
                                      </p:cBhvr>
                                      <p:tavLst>
                                        <p:tav tm="0">
                                          <p:val>
                                            <p:fltVal val="0"/>
                                          </p:val>
                                        </p:tav>
                                        <p:tav tm="100000">
                                          <p:val>
                                            <p:strVal val="#ppt_w"/>
                                          </p:val>
                                        </p:tav>
                                      </p:tavLst>
                                    </p:anim>
                                    <p:anim calcmode="lin" valueType="num">
                                      <p:cBhvr>
                                        <p:cTn id="78" dur="500" fill="hold"/>
                                        <p:tgtEl>
                                          <p:spTgt spid="49"/>
                                        </p:tgtEl>
                                        <p:attrNameLst>
                                          <p:attrName>ppt_h</p:attrName>
                                        </p:attrNameLst>
                                      </p:cBhvr>
                                      <p:tavLst>
                                        <p:tav tm="0">
                                          <p:val>
                                            <p:fltVal val="0"/>
                                          </p:val>
                                        </p:tav>
                                        <p:tav tm="100000">
                                          <p:val>
                                            <p:strVal val="#ppt_h"/>
                                          </p:val>
                                        </p:tav>
                                      </p:tavLst>
                                    </p:anim>
                                    <p:animEffect transition="in" filter="fade">
                                      <p:cBhvr>
                                        <p:cTn id="79" dur="500"/>
                                        <p:tgtEl>
                                          <p:spTgt spid="49"/>
                                        </p:tgtEl>
                                      </p:cBhvr>
                                    </p:animEffect>
                                    <p:anim calcmode="lin" valueType="num">
                                      <p:cBhvr>
                                        <p:cTn id="80" dur="500" fill="hold"/>
                                        <p:tgtEl>
                                          <p:spTgt spid="49"/>
                                        </p:tgtEl>
                                        <p:attrNameLst>
                                          <p:attrName>ppt_x</p:attrName>
                                        </p:attrNameLst>
                                      </p:cBhvr>
                                      <p:tavLst>
                                        <p:tav tm="0">
                                          <p:val>
                                            <p:fltVal val="0.5"/>
                                          </p:val>
                                        </p:tav>
                                        <p:tav tm="100000">
                                          <p:val>
                                            <p:strVal val="#ppt_x"/>
                                          </p:val>
                                        </p:tav>
                                      </p:tavLst>
                                    </p:anim>
                                    <p:anim calcmode="lin" valueType="num">
                                      <p:cBhvr>
                                        <p:cTn id="81" dur="500" fill="hold"/>
                                        <p:tgtEl>
                                          <p:spTgt spid="4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animBg="1"/>
      <p:bldP spid="24" grpId="0" animBg="1"/>
      <p:bldP spid="25" grpId="0" animBg="1"/>
      <p:bldP spid="5" grpId="0" animBg="1"/>
      <p:bldP spid="46" grpId="0"/>
      <p:bldP spid="47" grpId="0"/>
      <p:bldP spid="48" grpId="0"/>
      <p:bldP spid="4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6" name="Freeform 6"/>
          <p:cNvSpPr>
            <a:spLocks/>
          </p:cNvSpPr>
          <p:nvPr/>
        </p:nvSpPr>
        <p:spPr bwMode="auto">
          <a:xfrm>
            <a:off x="4531784" y="-6351"/>
            <a:ext cx="7664451" cy="2995084"/>
          </a:xfrm>
          <a:custGeom>
            <a:avLst/>
            <a:gdLst>
              <a:gd name="T0" fmla="*/ 125 w 1148"/>
              <a:gd name="T1" fmla="*/ 447 h 448"/>
              <a:gd name="T2" fmla="*/ 40 w 1148"/>
              <a:gd name="T3" fmla="*/ 301 h 448"/>
              <a:gd name="T4" fmla="*/ 151 w 1148"/>
              <a:gd name="T5" fmla="*/ 0 h 448"/>
              <a:gd name="T6" fmla="*/ 1148 w 1148"/>
              <a:gd name="T7" fmla="*/ 0 h 448"/>
              <a:gd name="T8" fmla="*/ 1148 w 1148"/>
              <a:gd name="T9" fmla="*/ 387 h 448"/>
              <a:gd name="T10" fmla="*/ 125 w 1148"/>
              <a:gd name="T11" fmla="*/ 447 h 448"/>
            </a:gdLst>
            <a:ahLst/>
            <a:cxnLst>
              <a:cxn ang="0">
                <a:pos x="T0" y="T1"/>
              </a:cxn>
              <a:cxn ang="0">
                <a:pos x="T2" y="T3"/>
              </a:cxn>
              <a:cxn ang="0">
                <a:pos x="T4" y="T5"/>
              </a:cxn>
              <a:cxn ang="0">
                <a:pos x="T6" y="T7"/>
              </a:cxn>
              <a:cxn ang="0">
                <a:pos x="T8" y="T9"/>
              </a:cxn>
              <a:cxn ang="0">
                <a:pos x="T10" y="T11"/>
              </a:cxn>
            </a:cxnLst>
            <a:rect l="0" t="0" r="r" b="b"/>
            <a:pathLst>
              <a:path w="1148" h="448">
                <a:moveTo>
                  <a:pt x="125" y="447"/>
                </a:moveTo>
                <a:cubicBezTo>
                  <a:pt x="47" y="448"/>
                  <a:pt x="0" y="415"/>
                  <a:pt x="40" y="301"/>
                </a:cubicBezTo>
                <a:cubicBezTo>
                  <a:pt x="151" y="0"/>
                  <a:pt x="151" y="0"/>
                  <a:pt x="151" y="0"/>
                </a:cubicBezTo>
                <a:cubicBezTo>
                  <a:pt x="1148" y="0"/>
                  <a:pt x="1148" y="0"/>
                  <a:pt x="1148" y="0"/>
                </a:cubicBezTo>
                <a:cubicBezTo>
                  <a:pt x="1148" y="387"/>
                  <a:pt x="1148" y="387"/>
                  <a:pt x="1148" y="387"/>
                </a:cubicBezTo>
                <a:lnTo>
                  <a:pt x="125" y="447"/>
                </a:lnTo>
                <a:close/>
              </a:path>
            </a:pathLst>
          </a:custGeom>
          <a:solidFill>
            <a:srgbClr val="8397B1"/>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8"/>
          <p:cNvSpPr>
            <a:spLocks/>
          </p:cNvSpPr>
          <p:nvPr/>
        </p:nvSpPr>
        <p:spPr bwMode="auto">
          <a:xfrm>
            <a:off x="4572001" y="3274484"/>
            <a:ext cx="7624233" cy="3583517"/>
          </a:xfrm>
          <a:custGeom>
            <a:avLst/>
            <a:gdLst>
              <a:gd name="T0" fmla="*/ 76 w 1142"/>
              <a:gd name="T1" fmla="*/ 153 h 536"/>
              <a:gd name="T2" fmla="*/ 310 w 1142"/>
              <a:gd name="T3" fmla="*/ 536 h 536"/>
              <a:gd name="T4" fmla="*/ 1142 w 1142"/>
              <a:gd name="T5" fmla="*/ 536 h 536"/>
              <a:gd name="T6" fmla="*/ 1142 w 1142"/>
              <a:gd name="T7" fmla="*/ 31 h 536"/>
              <a:gd name="T8" fmla="*/ 114 w 1142"/>
              <a:gd name="T9" fmla="*/ 3 h 536"/>
              <a:gd name="T10" fmla="*/ 76 w 1142"/>
              <a:gd name="T11" fmla="*/ 153 h 536"/>
            </a:gdLst>
            <a:ahLst/>
            <a:cxnLst>
              <a:cxn ang="0">
                <a:pos x="T0" y="T1"/>
              </a:cxn>
              <a:cxn ang="0">
                <a:pos x="T2" y="T3"/>
              </a:cxn>
              <a:cxn ang="0">
                <a:pos x="T4" y="T5"/>
              </a:cxn>
              <a:cxn ang="0">
                <a:pos x="T6" y="T7"/>
              </a:cxn>
              <a:cxn ang="0">
                <a:pos x="T8" y="T9"/>
              </a:cxn>
              <a:cxn ang="0">
                <a:pos x="T10" y="T11"/>
              </a:cxn>
            </a:cxnLst>
            <a:rect l="0" t="0" r="r" b="b"/>
            <a:pathLst>
              <a:path w="1142" h="536">
                <a:moveTo>
                  <a:pt x="76" y="153"/>
                </a:moveTo>
                <a:cubicBezTo>
                  <a:pt x="310" y="536"/>
                  <a:pt x="310" y="536"/>
                  <a:pt x="310" y="536"/>
                </a:cubicBezTo>
                <a:cubicBezTo>
                  <a:pt x="1142" y="536"/>
                  <a:pt x="1142" y="536"/>
                  <a:pt x="1142" y="536"/>
                </a:cubicBezTo>
                <a:cubicBezTo>
                  <a:pt x="1142" y="31"/>
                  <a:pt x="1142" y="31"/>
                  <a:pt x="1142" y="31"/>
                </a:cubicBezTo>
                <a:cubicBezTo>
                  <a:pt x="114" y="3"/>
                  <a:pt x="114" y="3"/>
                  <a:pt x="114" y="3"/>
                </a:cubicBezTo>
                <a:cubicBezTo>
                  <a:pt x="45" y="0"/>
                  <a:pt x="0" y="55"/>
                  <a:pt x="76" y="153"/>
                </a:cubicBezTo>
                <a:close/>
              </a:path>
            </a:pathLst>
          </a:custGeom>
          <a:solidFill>
            <a:srgbClr val="44546B"/>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7"/>
          <p:cNvSpPr>
            <a:spLocks/>
          </p:cNvSpPr>
          <p:nvPr/>
        </p:nvSpPr>
        <p:spPr bwMode="auto">
          <a:xfrm>
            <a:off x="2984501" y="3837518"/>
            <a:ext cx="2969684" cy="3020484"/>
          </a:xfrm>
          <a:custGeom>
            <a:avLst/>
            <a:gdLst>
              <a:gd name="T0" fmla="*/ 104 w 445"/>
              <a:gd name="T1" fmla="*/ 114 h 452"/>
              <a:gd name="T2" fmla="*/ 0 w 445"/>
              <a:gd name="T3" fmla="*/ 452 h 452"/>
              <a:gd name="T4" fmla="*/ 445 w 445"/>
              <a:gd name="T5" fmla="*/ 452 h 452"/>
              <a:gd name="T6" fmla="*/ 281 w 445"/>
              <a:gd name="T7" fmla="*/ 92 h 452"/>
              <a:gd name="T8" fmla="*/ 104 w 445"/>
              <a:gd name="T9" fmla="*/ 114 h 452"/>
            </a:gdLst>
            <a:ahLst/>
            <a:cxnLst>
              <a:cxn ang="0">
                <a:pos x="T0" y="T1"/>
              </a:cxn>
              <a:cxn ang="0">
                <a:pos x="T2" y="T3"/>
              </a:cxn>
              <a:cxn ang="0">
                <a:pos x="T4" y="T5"/>
              </a:cxn>
              <a:cxn ang="0">
                <a:pos x="T6" y="T7"/>
              </a:cxn>
              <a:cxn ang="0">
                <a:pos x="T8" y="T9"/>
              </a:cxn>
            </a:cxnLst>
            <a:rect l="0" t="0" r="r" b="b"/>
            <a:pathLst>
              <a:path w="445" h="452">
                <a:moveTo>
                  <a:pt x="104" y="114"/>
                </a:moveTo>
                <a:cubicBezTo>
                  <a:pt x="0" y="452"/>
                  <a:pt x="0" y="452"/>
                  <a:pt x="0" y="452"/>
                </a:cubicBezTo>
                <a:cubicBezTo>
                  <a:pt x="445" y="452"/>
                  <a:pt x="445" y="452"/>
                  <a:pt x="445" y="452"/>
                </a:cubicBezTo>
                <a:cubicBezTo>
                  <a:pt x="281" y="92"/>
                  <a:pt x="281" y="92"/>
                  <a:pt x="281" y="92"/>
                </a:cubicBezTo>
                <a:cubicBezTo>
                  <a:pt x="238" y="6"/>
                  <a:pt x="141" y="0"/>
                  <a:pt x="104" y="114"/>
                </a:cubicBezTo>
                <a:close/>
              </a:path>
            </a:pathLst>
          </a:custGeom>
          <a:solidFill>
            <a:srgbClr val="2C3749"/>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9"/>
          <p:cNvSpPr>
            <a:spLocks/>
          </p:cNvSpPr>
          <p:nvPr/>
        </p:nvSpPr>
        <p:spPr bwMode="auto">
          <a:xfrm>
            <a:off x="-6350" y="3515785"/>
            <a:ext cx="3604684" cy="3342217"/>
          </a:xfrm>
          <a:custGeom>
            <a:avLst/>
            <a:gdLst>
              <a:gd name="T0" fmla="*/ 412 w 540"/>
              <a:gd name="T1" fmla="*/ 25 h 500"/>
              <a:gd name="T2" fmla="*/ 0 w 540"/>
              <a:gd name="T3" fmla="*/ 178 h 500"/>
              <a:gd name="T4" fmla="*/ 0 w 540"/>
              <a:gd name="T5" fmla="*/ 500 h 500"/>
              <a:gd name="T6" fmla="*/ 359 w 540"/>
              <a:gd name="T7" fmla="*/ 500 h 500"/>
              <a:gd name="T8" fmla="*/ 507 w 540"/>
              <a:gd name="T9" fmla="*/ 140 h 500"/>
              <a:gd name="T10" fmla="*/ 412 w 540"/>
              <a:gd name="T11" fmla="*/ 25 h 500"/>
            </a:gdLst>
            <a:ahLst/>
            <a:cxnLst>
              <a:cxn ang="0">
                <a:pos x="T0" y="T1"/>
              </a:cxn>
              <a:cxn ang="0">
                <a:pos x="T2" y="T3"/>
              </a:cxn>
              <a:cxn ang="0">
                <a:pos x="T4" y="T5"/>
              </a:cxn>
              <a:cxn ang="0">
                <a:pos x="T6" y="T7"/>
              </a:cxn>
              <a:cxn ang="0">
                <a:pos x="T8" y="T9"/>
              </a:cxn>
              <a:cxn ang="0">
                <a:pos x="T10" y="T11"/>
              </a:cxn>
            </a:cxnLst>
            <a:rect l="0" t="0" r="r" b="b"/>
            <a:pathLst>
              <a:path w="540" h="500">
                <a:moveTo>
                  <a:pt x="412" y="25"/>
                </a:moveTo>
                <a:cubicBezTo>
                  <a:pt x="0" y="178"/>
                  <a:pt x="0" y="178"/>
                  <a:pt x="0" y="178"/>
                </a:cubicBezTo>
                <a:cubicBezTo>
                  <a:pt x="0" y="500"/>
                  <a:pt x="0" y="500"/>
                  <a:pt x="0" y="500"/>
                </a:cubicBezTo>
                <a:cubicBezTo>
                  <a:pt x="359" y="500"/>
                  <a:pt x="359" y="500"/>
                  <a:pt x="359" y="500"/>
                </a:cubicBezTo>
                <a:cubicBezTo>
                  <a:pt x="507" y="140"/>
                  <a:pt x="507" y="140"/>
                  <a:pt x="507" y="140"/>
                </a:cubicBezTo>
                <a:cubicBezTo>
                  <a:pt x="540" y="65"/>
                  <a:pt x="508" y="0"/>
                  <a:pt x="412" y="25"/>
                </a:cubicBezTo>
                <a:close/>
              </a:path>
            </a:pathLst>
          </a:custGeom>
          <a:solidFill>
            <a:srgbClr val="62768F"/>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10"/>
          <p:cNvSpPr>
            <a:spLocks/>
          </p:cNvSpPr>
          <p:nvPr/>
        </p:nvSpPr>
        <p:spPr bwMode="auto">
          <a:xfrm>
            <a:off x="-6351" y="99485"/>
            <a:ext cx="3490384" cy="3903133"/>
          </a:xfrm>
          <a:custGeom>
            <a:avLst/>
            <a:gdLst>
              <a:gd name="T0" fmla="*/ 425 w 523"/>
              <a:gd name="T1" fmla="*/ 468 h 584"/>
              <a:gd name="T2" fmla="*/ 427 w 523"/>
              <a:gd name="T3" fmla="*/ 293 h 584"/>
              <a:gd name="T4" fmla="*/ 0 w 523"/>
              <a:gd name="T5" fmla="*/ 0 h 584"/>
              <a:gd name="T6" fmla="*/ 0 w 523"/>
              <a:gd name="T7" fmla="*/ 584 h 584"/>
              <a:gd name="T8" fmla="*/ 425 w 523"/>
              <a:gd name="T9" fmla="*/ 468 h 584"/>
            </a:gdLst>
            <a:ahLst/>
            <a:cxnLst>
              <a:cxn ang="0">
                <a:pos x="T0" y="T1"/>
              </a:cxn>
              <a:cxn ang="0">
                <a:pos x="T2" y="T3"/>
              </a:cxn>
              <a:cxn ang="0">
                <a:pos x="T4" y="T5"/>
              </a:cxn>
              <a:cxn ang="0">
                <a:pos x="T6" y="T7"/>
              </a:cxn>
              <a:cxn ang="0">
                <a:pos x="T8" y="T9"/>
              </a:cxn>
            </a:cxnLst>
            <a:rect l="0" t="0" r="r" b="b"/>
            <a:pathLst>
              <a:path w="523" h="584">
                <a:moveTo>
                  <a:pt x="425" y="468"/>
                </a:moveTo>
                <a:cubicBezTo>
                  <a:pt x="492" y="450"/>
                  <a:pt x="523" y="359"/>
                  <a:pt x="427" y="293"/>
                </a:cubicBezTo>
                <a:cubicBezTo>
                  <a:pt x="0" y="0"/>
                  <a:pt x="0" y="0"/>
                  <a:pt x="0" y="0"/>
                </a:cubicBezTo>
                <a:cubicBezTo>
                  <a:pt x="0" y="584"/>
                  <a:pt x="0" y="584"/>
                  <a:pt x="0" y="584"/>
                </a:cubicBezTo>
                <a:lnTo>
                  <a:pt x="425" y="468"/>
                </a:lnTo>
                <a:close/>
              </a:path>
            </a:pathLst>
          </a:custGeom>
          <a:solidFill>
            <a:srgbClr val="B5B5B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 name="Freeform 5"/>
          <p:cNvSpPr>
            <a:spLocks/>
          </p:cNvSpPr>
          <p:nvPr/>
        </p:nvSpPr>
        <p:spPr bwMode="auto">
          <a:xfrm>
            <a:off x="1068918" y="-6350"/>
            <a:ext cx="3856567" cy="2779184"/>
          </a:xfrm>
          <a:custGeom>
            <a:avLst/>
            <a:gdLst>
              <a:gd name="T0" fmla="*/ 363 w 578"/>
              <a:gd name="T1" fmla="*/ 319 h 416"/>
              <a:gd name="T2" fmla="*/ 0 w 578"/>
              <a:gd name="T3" fmla="*/ 0 h 416"/>
              <a:gd name="T4" fmla="*/ 578 w 578"/>
              <a:gd name="T5" fmla="*/ 0 h 416"/>
              <a:gd name="T6" fmla="*/ 503 w 578"/>
              <a:gd name="T7" fmla="*/ 256 h 416"/>
              <a:gd name="T8" fmla="*/ 363 w 578"/>
              <a:gd name="T9" fmla="*/ 319 h 416"/>
            </a:gdLst>
            <a:ahLst/>
            <a:cxnLst>
              <a:cxn ang="0">
                <a:pos x="T0" y="T1"/>
              </a:cxn>
              <a:cxn ang="0">
                <a:pos x="T2" y="T3"/>
              </a:cxn>
              <a:cxn ang="0">
                <a:pos x="T4" y="T5"/>
              </a:cxn>
              <a:cxn ang="0">
                <a:pos x="T6" y="T7"/>
              </a:cxn>
              <a:cxn ang="0">
                <a:pos x="T8" y="T9"/>
              </a:cxn>
            </a:cxnLst>
            <a:rect l="0" t="0" r="r" b="b"/>
            <a:pathLst>
              <a:path w="578" h="416">
                <a:moveTo>
                  <a:pt x="363" y="319"/>
                </a:moveTo>
                <a:cubicBezTo>
                  <a:pt x="0" y="0"/>
                  <a:pt x="0" y="0"/>
                  <a:pt x="0" y="0"/>
                </a:cubicBezTo>
                <a:cubicBezTo>
                  <a:pt x="578" y="0"/>
                  <a:pt x="578" y="0"/>
                  <a:pt x="578" y="0"/>
                </a:cubicBezTo>
                <a:cubicBezTo>
                  <a:pt x="503" y="256"/>
                  <a:pt x="503" y="256"/>
                  <a:pt x="503" y="256"/>
                </a:cubicBezTo>
                <a:cubicBezTo>
                  <a:pt x="467" y="416"/>
                  <a:pt x="406" y="358"/>
                  <a:pt x="363" y="319"/>
                </a:cubicBezTo>
                <a:close/>
              </a:path>
            </a:pathLst>
          </a:custGeom>
          <a:solidFill>
            <a:srgbClr val="EF3425"/>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40291" y="2602091"/>
            <a:ext cx="1233309" cy="1233309"/>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Freeform 211"/>
          <p:cNvSpPr>
            <a:spLocks noChangeAspect="1" noEditPoints="1"/>
          </p:cNvSpPr>
          <p:nvPr/>
        </p:nvSpPr>
        <p:spPr bwMode="auto">
          <a:xfrm>
            <a:off x="3724911" y="2977067"/>
            <a:ext cx="640080" cy="46639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rgbClr val="2C3749"/>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TextBox 21"/>
          <p:cNvSpPr txBox="1"/>
          <p:nvPr/>
        </p:nvSpPr>
        <p:spPr>
          <a:xfrm>
            <a:off x="2655129" y="87091"/>
            <a:ext cx="2018471" cy="12988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5566918" y="1442391"/>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5566917" y="3595798"/>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Box 24"/>
          <p:cNvSpPr txBox="1"/>
          <p:nvPr/>
        </p:nvSpPr>
        <p:spPr>
          <a:xfrm>
            <a:off x="3468398" y="5347759"/>
            <a:ext cx="2098520" cy="12988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328762" y="1882265"/>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422095" y="4661936"/>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310489" y="258228"/>
            <a:ext cx="5508978" cy="954108"/>
            <a:chOff x="3341511" y="258228"/>
            <a:chExt cx="5508978" cy="954108"/>
          </a:xfrm>
        </p:grpSpPr>
        <p:sp>
          <p:nvSpPr>
            <p:cNvPr id="42" name="TextBox 41"/>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43" name="TextBox 42"/>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35681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2" presetClass="entr" presetSubtype="1"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0-#ppt_h/2"/>
                                          </p:val>
                                        </p:tav>
                                        <p:tav tm="100000">
                                          <p:val>
                                            <p:strVal val="#ppt_y"/>
                                          </p:val>
                                        </p:tav>
                                      </p:tavLst>
                                    </p:anim>
                                  </p:childTnLst>
                                </p:cTn>
                              </p:par>
                            </p:childTnLst>
                          </p:cTn>
                        </p:par>
                        <p:par>
                          <p:cTn id="25" fill="hold">
                            <p:stCondLst>
                              <p:cond delay="2000"/>
                            </p:stCondLst>
                            <p:childTnLst>
                              <p:par>
                                <p:cTn id="26" presetID="2" presetClass="entr" presetSubtype="3"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additive="base">
                                        <p:cTn id="28" dur="500" fill="hold"/>
                                        <p:tgtEl>
                                          <p:spTgt spid="6"/>
                                        </p:tgtEl>
                                        <p:attrNameLst>
                                          <p:attrName>ppt_x</p:attrName>
                                        </p:attrNameLst>
                                      </p:cBhvr>
                                      <p:tavLst>
                                        <p:tav tm="0">
                                          <p:val>
                                            <p:strVal val="1+#ppt_w/2"/>
                                          </p:val>
                                        </p:tav>
                                        <p:tav tm="100000">
                                          <p:val>
                                            <p:strVal val="#ppt_x"/>
                                          </p:val>
                                        </p:tav>
                                      </p:tavLst>
                                    </p:anim>
                                    <p:anim calcmode="lin" valueType="num">
                                      <p:cBhvr additive="base">
                                        <p:cTn id="29" dur="500" fill="hold"/>
                                        <p:tgtEl>
                                          <p:spTgt spid="6"/>
                                        </p:tgtEl>
                                        <p:attrNameLst>
                                          <p:attrName>ppt_y</p:attrName>
                                        </p:attrNameLst>
                                      </p:cBhvr>
                                      <p:tavLst>
                                        <p:tav tm="0">
                                          <p:val>
                                            <p:strVal val="0-#ppt_h/2"/>
                                          </p:val>
                                        </p:tav>
                                        <p:tav tm="100000">
                                          <p:val>
                                            <p:strVal val="#ppt_y"/>
                                          </p:val>
                                        </p:tav>
                                      </p:tavLst>
                                    </p:anim>
                                  </p:childTnLst>
                                </p:cTn>
                              </p:par>
                            </p:childTnLst>
                          </p:cTn>
                        </p:par>
                        <p:par>
                          <p:cTn id="30" fill="hold">
                            <p:stCondLst>
                              <p:cond delay="2500"/>
                            </p:stCondLst>
                            <p:childTnLst>
                              <p:par>
                                <p:cTn id="31" presetID="2" presetClass="entr" presetSubtype="6"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500" fill="hold"/>
                                        <p:tgtEl>
                                          <p:spTgt spid="8"/>
                                        </p:tgtEl>
                                        <p:attrNameLst>
                                          <p:attrName>ppt_x</p:attrName>
                                        </p:attrNameLst>
                                      </p:cBhvr>
                                      <p:tavLst>
                                        <p:tav tm="0">
                                          <p:val>
                                            <p:strVal val="1+#ppt_w/2"/>
                                          </p:val>
                                        </p:tav>
                                        <p:tav tm="100000">
                                          <p:val>
                                            <p:strVal val="#ppt_x"/>
                                          </p:val>
                                        </p:tav>
                                      </p:tavLst>
                                    </p:anim>
                                    <p:anim calcmode="lin" valueType="num">
                                      <p:cBhvr additive="base">
                                        <p:cTn id="34" dur="500" fill="hold"/>
                                        <p:tgtEl>
                                          <p:spTgt spid="8"/>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2" presetClass="entr" presetSubtype="4" fill="hold" grpId="0"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additive="base">
                                        <p:cTn id="38" dur="500" fill="hold"/>
                                        <p:tgtEl>
                                          <p:spTgt spid="7"/>
                                        </p:tgtEl>
                                        <p:attrNameLst>
                                          <p:attrName>ppt_x</p:attrName>
                                        </p:attrNameLst>
                                      </p:cBhvr>
                                      <p:tavLst>
                                        <p:tav tm="0">
                                          <p:val>
                                            <p:strVal val="#ppt_x"/>
                                          </p:val>
                                        </p:tav>
                                        <p:tav tm="100000">
                                          <p:val>
                                            <p:strVal val="#ppt_x"/>
                                          </p:val>
                                        </p:tav>
                                      </p:tavLst>
                                    </p:anim>
                                    <p:anim calcmode="lin" valueType="num">
                                      <p:cBhvr additive="base">
                                        <p:cTn id="39" dur="500" fill="hold"/>
                                        <p:tgtEl>
                                          <p:spTgt spid="7"/>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2" presetClass="entr" presetSubtype="12"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0-#ppt_w/2"/>
                                          </p:val>
                                        </p:tav>
                                        <p:tav tm="100000">
                                          <p:val>
                                            <p:strVal val="#ppt_x"/>
                                          </p:val>
                                        </p:tav>
                                      </p:tavLst>
                                    </p:anim>
                                    <p:anim calcmode="lin" valueType="num">
                                      <p:cBhvr additive="base">
                                        <p:cTn id="44" dur="500" fill="hold"/>
                                        <p:tgtEl>
                                          <p:spTgt spid="9"/>
                                        </p:tgtEl>
                                        <p:attrNameLst>
                                          <p:attrName>ppt_y</p:attrName>
                                        </p:attrNameLst>
                                      </p:cBhvr>
                                      <p:tavLst>
                                        <p:tav tm="0">
                                          <p:val>
                                            <p:strVal val="1+#ppt_h/2"/>
                                          </p:val>
                                        </p:tav>
                                        <p:tav tm="100000">
                                          <p:val>
                                            <p:strVal val="#ppt_y"/>
                                          </p:val>
                                        </p:tav>
                                      </p:tavLst>
                                    </p:anim>
                                  </p:childTnLst>
                                </p:cTn>
                              </p:par>
                            </p:childTnLst>
                          </p:cTn>
                        </p:par>
                        <p:par>
                          <p:cTn id="45" fill="hold">
                            <p:stCondLst>
                              <p:cond delay="4000"/>
                            </p:stCondLst>
                            <p:childTnLst>
                              <p:par>
                                <p:cTn id="46" presetID="2" presetClass="entr" presetSubtype="8" fill="hold" grpId="0" nodeType="afterEffect">
                                  <p:stCondLst>
                                    <p:cond delay="0"/>
                                  </p:stCondLst>
                                  <p:childTnLst>
                                    <p:set>
                                      <p:cBhvr>
                                        <p:cTn id="47" dur="1" fill="hold">
                                          <p:stCondLst>
                                            <p:cond delay="0"/>
                                          </p:stCondLst>
                                        </p:cTn>
                                        <p:tgtEl>
                                          <p:spTgt spid="10"/>
                                        </p:tgtEl>
                                        <p:attrNameLst>
                                          <p:attrName>style.visibility</p:attrName>
                                        </p:attrNameLst>
                                      </p:cBhvr>
                                      <p:to>
                                        <p:strVal val="visible"/>
                                      </p:to>
                                    </p:set>
                                    <p:anim calcmode="lin" valueType="num">
                                      <p:cBhvr additive="base">
                                        <p:cTn id="48" dur="500" fill="hold"/>
                                        <p:tgtEl>
                                          <p:spTgt spid="10"/>
                                        </p:tgtEl>
                                        <p:attrNameLst>
                                          <p:attrName>ppt_x</p:attrName>
                                        </p:attrNameLst>
                                      </p:cBhvr>
                                      <p:tavLst>
                                        <p:tav tm="0">
                                          <p:val>
                                            <p:strVal val="0-#ppt_w/2"/>
                                          </p:val>
                                        </p:tav>
                                        <p:tav tm="100000">
                                          <p:val>
                                            <p:strVal val="#ppt_x"/>
                                          </p:val>
                                        </p:tav>
                                      </p:tavLst>
                                    </p:anim>
                                    <p:anim calcmode="lin" valueType="num">
                                      <p:cBhvr additive="base">
                                        <p:cTn id="49" dur="500" fill="hold"/>
                                        <p:tgtEl>
                                          <p:spTgt spid="10"/>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53" presetClass="entr" presetSubtype="528"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anim calcmode="lin" valueType="num">
                                      <p:cBhvr>
                                        <p:cTn id="56" dur="500" fill="hold"/>
                                        <p:tgtEl>
                                          <p:spTgt spid="22"/>
                                        </p:tgtEl>
                                        <p:attrNameLst>
                                          <p:attrName>ppt_x</p:attrName>
                                        </p:attrNameLst>
                                      </p:cBhvr>
                                      <p:tavLst>
                                        <p:tav tm="0">
                                          <p:val>
                                            <p:fltVal val="0.5"/>
                                          </p:val>
                                        </p:tav>
                                        <p:tav tm="100000">
                                          <p:val>
                                            <p:strVal val="#ppt_x"/>
                                          </p:val>
                                        </p:tav>
                                      </p:tavLst>
                                    </p:anim>
                                    <p:anim calcmode="lin" valueType="num">
                                      <p:cBhvr>
                                        <p:cTn id="57" dur="500" fill="hold"/>
                                        <p:tgtEl>
                                          <p:spTgt spid="22"/>
                                        </p:tgtEl>
                                        <p:attrNameLst>
                                          <p:attrName>ppt_y</p:attrName>
                                        </p:attrNameLst>
                                      </p:cBhvr>
                                      <p:tavLst>
                                        <p:tav tm="0">
                                          <p:val>
                                            <p:fltVal val="0.5"/>
                                          </p:val>
                                        </p:tav>
                                        <p:tav tm="100000">
                                          <p:val>
                                            <p:strVal val="#ppt_y"/>
                                          </p:val>
                                        </p:tav>
                                      </p:tavLst>
                                    </p:anim>
                                  </p:childTnLst>
                                </p:cTn>
                              </p:par>
                            </p:childTnLst>
                          </p:cTn>
                        </p:par>
                        <p:par>
                          <p:cTn id="58" fill="hold">
                            <p:stCondLst>
                              <p:cond delay="5000"/>
                            </p:stCondLst>
                            <p:childTnLst>
                              <p:par>
                                <p:cTn id="59" presetID="53" presetClass="entr" presetSubtype="528"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 calcmode="lin" valueType="num">
                                      <p:cBhvr>
                                        <p:cTn id="61" dur="500" fill="hold"/>
                                        <p:tgtEl>
                                          <p:spTgt spid="23"/>
                                        </p:tgtEl>
                                        <p:attrNameLst>
                                          <p:attrName>ppt_w</p:attrName>
                                        </p:attrNameLst>
                                      </p:cBhvr>
                                      <p:tavLst>
                                        <p:tav tm="0">
                                          <p:val>
                                            <p:fltVal val="0"/>
                                          </p:val>
                                        </p:tav>
                                        <p:tav tm="100000">
                                          <p:val>
                                            <p:strVal val="#ppt_w"/>
                                          </p:val>
                                        </p:tav>
                                      </p:tavLst>
                                    </p:anim>
                                    <p:anim calcmode="lin" valueType="num">
                                      <p:cBhvr>
                                        <p:cTn id="62" dur="500" fill="hold"/>
                                        <p:tgtEl>
                                          <p:spTgt spid="23"/>
                                        </p:tgtEl>
                                        <p:attrNameLst>
                                          <p:attrName>ppt_h</p:attrName>
                                        </p:attrNameLst>
                                      </p:cBhvr>
                                      <p:tavLst>
                                        <p:tav tm="0">
                                          <p:val>
                                            <p:fltVal val="0"/>
                                          </p:val>
                                        </p:tav>
                                        <p:tav tm="100000">
                                          <p:val>
                                            <p:strVal val="#ppt_h"/>
                                          </p:val>
                                        </p:tav>
                                      </p:tavLst>
                                    </p:anim>
                                    <p:animEffect transition="in" filter="fade">
                                      <p:cBhvr>
                                        <p:cTn id="63" dur="500"/>
                                        <p:tgtEl>
                                          <p:spTgt spid="23"/>
                                        </p:tgtEl>
                                      </p:cBhvr>
                                    </p:animEffect>
                                    <p:anim calcmode="lin" valueType="num">
                                      <p:cBhvr>
                                        <p:cTn id="64" dur="500" fill="hold"/>
                                        <p:tgtEl>
                                          <p:spTgt spid="23"/>
                                        </p:tgtEl>
                                        <p:attrNameLst>
                                          <p:attrName>ppt_x</p:attrName>
                                        </p:attrNameLst>
                                      </p:cBhvr>
                                      <p:tavLst>
                                        <p:tav tm="0">
                                          <p:val>
                                            <p:fltVal val="0.5"/>
                                          </p:val>
                                        </p:tav>
                                        <p:tav tm="100000">
                                          <p:val>
                                            <p:strVal val="#ppt_x"/>
                                          </p:val>
                                        </p:tav>
                                      </p:tavLst>
                                    </p:anim>
                                    <p:anim calcmode="lin" valueType="num">
                                      <p:cBhvr>
                                        <p:cTn id="65" dur="500" fill="hold"/>
                                        <p:tgtEl>
                                          <p:spTgt spid="23"/>
                                        </p:tgtEl>
                                        <p:attrNameLst>
                                          <p:attrName>ppt_y</p:attrName>
                                        </p:attrNameLst>
                                      </p:cBhvr>
                                      <p:tavLst>
                                        <p:tav tm="0">
                                          <p:val>
                                            <p:fltVal val="0.5"/>
                                          </p:val>
                                        </p:tav>
                                        <p:tav tm="100000">
                                          <p:val>
                                            <p:strVal val="#ppt_y"/>
                                          </p:val>
                                        </p:tav>
                                      </p:tavLst>
                                    </p:anim>
                                  </p:childTnLst>
                                </p:cTn>
                              </p:par>
                            </p:childTnLst>
                          </p:cTn>
                        </p:par>
                        <p:par>
                          <p:cTn id="66" fill="hold">
                            <p:stCondLst>
                              <p:cond delay="5500"/>
                            </p:stCondLst>
                            <p:childTnLst>
                              <p:par>
                                <p:cTn id="67" presetID="53" presetClass="entr" presetSubtype="528" fill="hold" grpId="0" nodeType="afterEffect">
                                  <p:stCondLst>
                                    <p:cond delay="0"/>
                                  </p:stCondLst>
                                  <p:childTnLst>
                                    <p:set>
                                      <p:cBhvr>
                                        <p:cTn id="68" dur="1" fill="hold">
                                          <p:stCondLst>
                                            <p:cond delay="0"/>
                                          </p:stCondLst>
                                        </p:cTn>
                                        <p:tgtEl>
                                          <p:spTgt spid="24"/>
                                        </p:tgtEl>
                                        <p:attrNameLst>
                                          <p:attrName>style.visibility</p:attrName>
                                        </p:attrNameLst>
                                      </p:cBhvr>
                                      <p:to>
                                        <p:strVal val="visible"/>
                                      </p:to>
                                    </p:set>
                                    <p:anim calcmode="lin" valueType="num">
                                      <p:cBhvr>
                                        <p:cTn id="69" dur="500" fill="hold"/>
                                        <p:tgtEl>
                                          <p:spTgt spid="24"/>
                                        </p:tgtEl>
                                        <p:attrNameLst>
                                          <p:attrName>ppt_w</p:attrName>
                                        </p:attrNameLst>
                                      </p:cBhvr>
                                      <p:tavLst>
                                        <p:tav tm="0">
                                          <p:val>
                                            <p:fltVal val="0"/>
                                          </p:val>
                                        </p:tav>
                                        <p:tav tm="100000">
                                          <p:val>
                                            <p:strVal val="#ppt_w"/>
                                          </p:val>
                                        </p:tav>
                                      </p:tavLst>
                                    </p:anim>
                                    <p:anim calcmode="lin" valueType="num">
                                      <p:cBhvr>
                                        <p:cTn id="70" dur="500" fill="hold"/>
                                        <p:tgtEl>
                                          <p:spTgt spid="24"/>
                                        </p:tgtEl>
                                        <p:attrNameLst>
                                          <p:attrName>ppt_h</p:attrName>
                                        </p:attrNameLst>
                                      </p:cBhvr>
                                      <p:tavLst>
                                        <p:tav tm="0">
                                          <p:val>
                                            <p:fltVal val="0"/>
                                          </p:val>
                                        </p:tav>
                                        <p:tav tm="100000">
                                          <p:val>
                                            <p:strVal val="#ppt_h"/>
                                          </p:val>
                                        </p:tav>
                                      </p:tavLst>
                                    </p:anim>
                                    <p:animEffect transition="in" filter="fade">
                                      <p:cBhvr>
                                        <p:cTn id="71" dur="500"/>
                                        <p:tgtEl>
                                          <p:spTgt spid="24"/>
                                        </p:tgtEl>
                                      </p:cBhvr>
                                    </p:animEffect>
                                    <p:anim calcmode="lin" valueType="num">
                                      <p:cBhvr>
                                        <p:cTn id="72" dur="500" fill="hold"/>
                                        <p:tgtEl>
                                          <p:spTgt spid="24"/>
                                        </p:tgtEl>
                                        <p:attrNameLst>
                                          <p:attrName>ppt_x</p:attrName>
                                        </p:attrNameLst>
                                      </p:cBhvr>
                                      <p:tavLst>
                                        <p:tav tm="0">
                                          <p:val>
                                            <p:fltVal val="0.5"/>
                                          </p:val>
                                        </p:tav>
                                        <p:tav tm="100000">
                                          <p:val>
                                            <p:strVal val="#ppt_x"/>
                                          </p:val>
                                        </p:tav>
                                      </p:tavLst>
                                    </p:anim>
                                    <p:anim calcmode="lin" valueType="num">
                                      <p:cBhvr>
                                        <p:cTn id="73" dur="500" fill="hold"/>
                                        <p:tgtEl>
                                          <p:spTgt spid="24"/>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500" fill="hold"/>
                                        <p:tgtEl>
                                          <p:spTgt spid="25"/>
                                        </p:tgtEl>
                                        <p:attrNameLst>
                                          <p:attrName>ppt_w</p:attrName>
                                        </p:attrNameLst>
                                      </p:cBhvr>
                                      <p:tavLst>
                                        <p:tav tm="0">
                                          <p:val>
                                            <p:fltVal val="0"/>
                                          </p:val>
                                        </p:tav>
                                        <p:tav tm="100000">
                                          <p:val>
                                            <p:strVal val="#ppt_w"/>
                                          </p:val>
                                        </p:tav>
                                      </p:tavLst>
                                    </p:anim>
                                    <p:anim calcmode="lin" valueType="num">
                                      <p:cBhvr>
                                        <p:cTn id="78" dur="500" fill="hold"/>
                                        <p:tgtEl>
                                          <p:spTgt spid="25"/>
                                        </p:tgtEl>
                                        <p:attrNameLst>
                                          <p:attrName>ppt_h</p:attrName>
                                        </p:attrNameLst>
                                      </p:cBhvr>
                                      <p:tavLst>
                                        <p:tav tm="0">
                                          <p:val>
                                            <p:fltVal val="0"/>
                                          </p:val>
                                        </p:tav>
                                        <p:tav tm="100000">
                                          <p:val>
                                            <p:strVal val="#ppt_h"/>
                                          </p:val>
                                        </p:tav>
                                      </p:tavLst>
                                    </p:anim>
                                    <p:animEffect transition="in" filter="fade">
                                      <p:cBhvr>
                                        <p:cTn id="79" dur="500"/>
                                        <p:tgtEl>
                                          <p:spTgt spid="25"/>
                                        </p:tgtEl>
                                      </p:cBhvr>
                                    </p:animEffect>
                                    <p:anim calcmode="lin" valueType="num">
                                      <p:cBhvr>
                                        <p:cTn id="80" dur="500" fill="hold"/>
                                        <p:tgtEl>
                                          <p:spTgt spid="25"/>
                                        </p:tgtEl>
                                        <p:attrNameLst>
                                          <p:attrName>ppt_x</p:attrName>
                                        </p:attrNameLst>
                                      </p:cBhvr>
                                      <p:tavLst>
                                        <p:tav tm="0">
                                          <p:val>
                                            <p:fltVal val="0.5"/>
                                          </p:val>
                                        </p:tav>
                                        <p:tav tm="100000">
                                          <p:val>
                                            <p:strVal val="#ppt_x"/>
                                          </p:val>
                                        </p:tav>
                                      </p:tavLst>
                                    </p:anim>
                                    <p:anim calcmode="lin" valueType="num">
                                      <p:cBhvr>
                                        <p:cTn id="81" dur="500" fill="hold"/>
                                        <p:tgtEl>
                                          <p:spTgt spid="25"/>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53" presetClass="entr" presetSubtype="528" fill="hold" grpId="0" nodeType="afterEffect">
                                  <p:stCondLst>
                                    <p:cond delay="0"/>
                                  </p:stCondLst>
                                  <p:childTnLst>
                                    <p:set>
                                      <p:cBhvr>
                                        <p:cTn id="84" dur="1" fill="hold">
                                          <p:stCondLst>
                                            <p:cond delay="0"/>
                                          </p:stCondLst>
                                        </p:cTn>
                                        <p:tgtEl>
                                          <p:spTgt spid="34"/>
                                        </p:tgtEl>
                                        <p:attrNameLst>
                                          <p:attrName>style.visibility</p:attrName>
                                        </p:attrNameLst>
                                      </p:cBhvr>
                                      <p:to>
                                        <p:strVal val="visible"/>
                                      </p:to>
                                    </p:set>
                                    <p:anim calcmode="lin" valueType="num">
                                      <p:cBhvr>
                                        <p:cTn id="85" dur="500" fill="hold"/>
                                        <p:tgtEl>
                                          <p:spTgt spid="34"/>
                                        </p:tgtEl>
                                        <p:attrNameLst>
                                          <p:attrName>ppt_w</p:attrName>
                                        </p:attrNameLst>
                                      </p:cBhvr>
                                      <p:tavLst>
                                        <p:tav tm="0">
                                          <p:val>
                                            <p:fltVal val="0"/>
                                          </p:val>
                                        </p:tav>
                                        <p:tav tm="100000">
                                          <p:val>
                                            <p:strVal val="#ppt_w"/>
                                          </p:val>
                                        </p:tav>
                                      </p:tavLst>
                                    </p:anim>
                                    <p:anim calcmode="lin" valueType="num">
                                      <p:cBhvr>
                                        <p:cTn id="86" dur="500" fill="hold"/>
                                        <p:tgtEl>
                                          <p:spTgt spid="34"/>
                                        </p:tgtEl>
                                        <p:attrNameLst>
                                          <p:attrName>ppt_h</p:attrName>
                                        </p:attrNameLst>
                                      </p:cBhvr>
                                      <p:tavLst>
                                        <p:tav tm="0">
                                          <p:val>
                                            <p:fltVal val="0"/>
                                          </p:val>
                                        </p:tav>
                                        <p:tav tm="100000">
                                          <p:val>
                                            <p:strVal val="#ppt_h"/>
                                          </p:val>
                                        </p:tav>
                                      </p:tavLst>
                                    </p:anim>
                                    <p:animEffect transition="in" filter="fade">
                                      <p:cBhvr>
                                        <p:cTn id="87" dur="500"/>
                                        <p:tgtEl>
                                          <p:spTgt spid="34"/>
                                        </p:tgtEl>
                                      </p:cBhvr>
                                    </p:animEffect>
                                    <p:anim calcmode="lin" valueType="num">
                                      <p:cBhvr>
                                        <p:cTn id="88" dur="500" fill="hold"/>
                                        <p:tgtEl>
                                          <p:spTgt spid="34"/>
                                        </p:tgtEl>
                                        <p:attrNameLst>
                                          <p:attrName>ppt_x</p:attrName>
                                        </p:attrNameLst>
                                      </p:cBhvr>
                                      <p:tavLst>
                                        <p:tav tm="0">
                                          <p:val>
                                            <p:fltVal val="0.5"/>
                                          </p:val>
                                        </p:tav>
                                        <p:tav tm="100000">
                                          <p:val>
                                            <p:strVal val="#ppt_x"/>
                                          </p:val>
                                        </p:tav>
                                      </p:tavLst>
                                    </p:anim>
                                    <p:anim calcmode="lin" valueType="num">
                                      <p:cBhvr>
                                        <p:cTn id="89" dur="500" fill="hold"/>
                                        <p:tgtEl>
                                          <p:spTgt spid="34"/>
                                        </p:tgtEl>
                                        <p:attrNameLst>
                                          <p:attrName>ppt_y</p:attrName>
                                        </p:attrNameLst>
                                      </p:cBhvr>
                                      <p:tavLst>
                                        <p:tav tm="0">
                                          <p:val>
                                            <p:fltVal val="0.5"/>
                                          </p:val>
                                        </p:tav>
                                        <p:tav tm="100000">
                                          <p:val>
                                            <p:strVal val="#ppt_y"/>
                                          </p:val>
                                        </p:tav>
                                      </p:tavLst>
                                    </p:anim>
                                  </p:childTnLst>
                                </p:cTn>
                              </p:par>
                            </p:childTnLst>
                          </p:cTn>
                        </p:par>
                        <p:par>
                          <p:cTn id="90" fill="hold">
                            <p:stCondLst>
                              <p:cond delay="700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7" grpId="0" animBg="1"/>
      <p:bldP spid="9" grpId="0" animBg="1"/>
      <p:bldP spid="10" grpId="0" animBg="1"/>
      <p:bldP spid="5" grpId="0" animBg="1"/>
      <p:bldP spid="17" grpId="0" animBg="1"/>
      <p:bldP spid="41" grpId="0" animBg="1"/>
      <p:bldP spid="22" grpId="0"/>
      <p:bldP spid="23" grpId="0"/>
      <p:bldP spid="24" grpId="0"/>
      <p:bldP spid="25" grpId="0"/>
      <p:bldP spid="34" grpId="0"/>
      <p:bldP spid="3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grpSp>
        <p:nvGrpSpPr>
          <p:cNvPr id="81" name="Group 80"/>
          <p:cNvGrpSpPr/>
          <p:nvPr/>
        </p:nvGrpSpPr>
        <p:grpSpPr>
          <a:xfrm>
            <a:off x="1610963" y="5488488"/>
            <a:ext cx="706487" cy="836112"/>
            <a:chOff x="1610963" y="5488488"/>
            <a:chExt cx="706487" cy="836112"/>
          </a:xfrm>
          <a:solidFill>
            <a:srgbClr val="2C3749"/>
          </a:solidFill>
        </p:grpSpPr>
        <p:grpSp>
          <p:nvGrpSpPr>
            <p:cNvPr id="57" name="Group 56"/>
            <p:cNvGrpSpPr/>
            <p:nvPr/>
          </p:nvGrpSpPr>
          <p:grpSpPr>
            <a:xfrm>
              <a:off x="1610963" y="5488488"/>
              <a:ext cx="706487" cy="836112"/>
              <a:chOff x="1709922" y="3851172"/>
              <a:chExt cx="529865" cy="627084"/>
            </a:xfrm>
            <a:grpFill/>
          </p:grpSpPr>
          <p:sp>
            <p:nvSpPr>
              <p:cNvPr id="14" name="Freeform 228"/>
              <p:cNvSpPr>
                <a:spLocks/>
              </p:cNvSpPr>
              <p:nvPr/>
            </p:nvSpPr>
            <p:spPr bwMode="auto">
              <a:xfrm>
                <a:off x="2137702" y="3851172"/>
                <a:ext cx="102085" cy="573614"/>
              </a:xfrm>
              <a:custGeom>
                <a:avLst/>
                <a:gdLst/>
                <a:ahLst/>
                <a:cxnLst>
                  <a:cxn ang="0">
                    <a:pos x="0" y="0"/>
                  </a:cxn>
                  <a:cxn ang="0">
                    <a:pos x="21" y="5"/>
                  </a:cxn>
                  <a:cxn ang="0">
                    <a:pos x="21" y="118"/>
                  </a:cxn>
                  <a:cxn ang="0">
                    <a:pos x="0" y="113"/>
                  </a:cxn>
                  <a:cxn ang="0">
                    <a:pos x="0" y="0"/>
                  </a:cxn>
                </a:cxnLst>
                <a:rect l="0" t="0" r="r" b="b"/>
                <a:pathLst>
                  <a:path w="21" h="118">
                    <a:moveTo>
                      <a:pt x="0" y="0"/>
                    </a:moveTo>
                    <a:lnTo>
                      <a:pt x="21" y="5"/>
                    </a:lnTo>
                    <a:lnTo>
                      <a:pt x="21" y="118"/>
                    </a:lnTo>
                    <a:lnTo>
                      <a:pt x="0" y="113"/>
                    </a:lnTo>
                    <a:lnTo>
                      <a:pt x="0" y="0"/>
                    </a:lnTo>
                    <a:close/>
                  </a:path>
                </a:pathLst>
              </a:custGeom>
              <a:solidFill>
                <a:srgbClr val="0E192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229"/>
              <p:cNvSpPr>
                <a:spLocks/>
              </p:cNvSpPr>
              <p:nvPr/>
            </p:nvSpPr>
            <p:spPr bwMode="auto">
              <a:xfrm>
                <a:off x="1709922" y="4400478"/>
                <a:ext cx="529865" cy="77778"/>
              </a:xfrm>
              <a:custGeom>
                <a:avLst/>
                <a:gdLst/>
                <a:ahLst/>
                <a:cxnLst>
                  <a:cxn ang="0">
                    <a:pos x="88" y="0"/>
                  </a:cxn>
                  <a:cxn ang="0">
                    <a:pos x="109" y="5"/>
                  </a:cxn>
                  <a:cxn ang="0">
                    <a:pos x="22" y="16"/>
                  </a:cxn>
                  <a:cxn ang="0">
                    <a:pos x="0" y="13"/>
                  </a:cxn>
                  <a:cxn ang="0">
                    <a:pos x="88" y="0"/>
                  </a:cxn>
                </a:cxnLst>
                <a:rect l="0" t="0" r="r" b="b"/>
                <a:pathLst>
                  <a:path w="109" h="16">
                    <a:moveTo>
                      <a:pt x="88" y="0"/>
                    </a:moveTo>
                    <a:lnTo>
                      <a:pt x="109" y="5"/>
                    </a:lnTo>
                    <a:lnTo>
                      <a:pt x="22" y="16"/>
                    </a:lnTo>
                    <a:lnTo>
                      <a:pt x="0" y="13"/>
                    </a:lnTo>
                    <a:lnTo>
                      <a:pt x="88" y="0"/>
                    </a:lnTo>
                    <a:close/>
                  </a:path>
                </a:pathLst>
              </a:custGeom>
              <a:solidFill>
                <a:srgbClr val="404B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230"/>
              <p:cNvSpPr>
                <a:spLocks/>
              </p:cNvSpPr>
              <p:nvPr/>
            </p:nvSpPr>
            <p:spPr bwMode="auto">
              <a:xfrm>
                <a:off x="1709922" y="3851172"/>
                <a:ext cx="427780" cy="612503"/>
              </a:xfrm>
              <a:custGeom>
                <a:avLst/>
                <a:gdLst/>
                <a:ahLst/>
                <a:cxnLst>
                  <a:cxn ang="0">
                    <a:pos x="88" y="0"/>
                  </a:cxn>
                  <a:cxn ang="0">
                    <a:pos x="88" y="113"/>
                  </a:cxn>
                  <a:cxn ang="0">
                    <a:pos x="0" y="126"/>
                  </a:cxn>
                  <a:cxn ang="0">
                    <a:pos x="2" y="14"/>
                  </a:cxn>
                  <a:cxn ang="0">
                    <a:pos x="88" y="0"/>
                  </a:cxn>
                </a:cxnLst>
                <a:rect l="0" t="0" r="r" b="b"/>
                <a:pathLst>
                  <a:path w="88" h="126">
                    <a:moveTo>
                      <a:pt x="88" y="0"/>
                    </a:moveTo>
                    <a:lnTo>
                      <a:pt x="88" y="113"/>
                    </a:lnTo>
                    <a:lnTo>
                      <a:pt x="0" y="126"/>
                    </a:lnTo>
                    <a:lnTo>
                      <a:pt x="2" y="14"/>
                    </a:lnTo>
                    <a:lnTo>
                      <a:pt x="8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Oval 73"/>
            <p:cNvSpPr>
              <a:spLocks noChangeAspect="1"/>
            </p:cNvSpPr>
            <p:nvPr/>
          </p:nvSpPr>
          <p:spPr>
            <a:xfrm>
              <a:off x="1698511" y="5697333"/>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D</a:t>
              </a:r>
            </a:p>
          </p:txBody>
        </p:sp>
      </p:grpSp>
      <p:grpSp>
        <p:nvGrpSpPr>
          <p:cNvPr id="80" name="Group 79"/>
          <p:cNvGrpSpPr/>
          <p:nvPr/>
        </p:nvGrpSpPr>
        <p:grpSpPr>
          <a:xfrm>
            <a:off x="1623926" y="4521822"/>
            <a:ext cx="700007" cy="836113"/>
            <a:chOff x="1623926" y="4521822"/>
            <a:chExt cx="700007" cy="836113"/>
          </a:xfrm>
          <a:solidFill>
            <a:srgbClr val="44546B"/>
          </a:solidFill>
        </p:grpSpPr>
        <p:grpSp>
          <p:nvGrpSpPr>
            <p:cNvPr id="56" name="Group 55"/>
            <p:cNvGrpSpPr/>
            <p:nvPr/>
          </p:nvGrpSpPr>
          <p:grpSpPr>
            <a:xfrm>
              <a:off x="1623926" y="4521822"/>
              <a:ext cx="700007" cy="836113"/>
              <a:chOff x="1719644" y="3248391"/>
              <a:chExt cx="525005" cy="627085"/>
            </a:xfrm>
            <a:grpFill/>
          </p:grpSpPr>
          <p:sp>
            <p:nvSpPr>
              <p:cNvPr id="11" name="Freeform 225"/>
              <p:cNvSpPr>
                <a:spLocks/>
              </p:cNvSpPr>
              <p:nvPr/>
            </p:nvSpPr>
            <p:spPr bwMode="auto">
              <a:xfrm>
                <a:off x="2142564" y="3248391"/>
                <a:ext cx="102085" cy="559029"/>
              </a:xfrm>
              <a:custGeom>
                <a:avLst/>
                <a:gdLst/>
                <a:ahLst/>
                <a:cxnLst>
                  <a:cxn ang="0">
                    <a:pos x="0" y="0"/>
                  </a:cxn>
                  <a:cxn ang="0">
                    <a:pos x="21" y="6"/>
                  </a:cxn>
                  <a:cxn ang="0">
                    <a:pos x="21" y="115"/>
                  </a:cxn>
                  <a:cxn ang="0">
                    <a:pos x="0" y="109"/>
                  </a:cxn>
                  <a:cxn ang="0">
                    <a:pos x="0" y="0"/>
                  </a:cxn>
                </a:cxnLst>
                <a:rect l="0" t="0" r="r" b="b"/>
                <a:pathLst>
                  <a:path w="21" h="115">
                    <a:moveTo>
                      <a:pt x="0" y="0"/>
                    </a:moveTo>
                    <a:lnTo>
                      <a:pt x="21" y="6"/>
                    </a:lnTo>
                    <a:lnTo>
                      <a:pt x="21" y="115"/>
                    </a:lnTo>
                    <a:lnTo>
                      <a:pt x="0" y="109"/>
                    </a:lnTo>
                    <a:lnTo>
                      <a:pt x="0" y="0"/>
                    </a:ln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226"/>
              <p:cNvSpPr>
                <a:spLocks/>
              </p:cNvSpPr>
              <p:nvPr/>
            </p:nvSpPr>
            <p:spPr bwMode="auto">
              <a:xfrm>
                <a:off x="1719644" y="3778253"/>
                <a:ext cx="525002" cy="97223"/>
              </a:xfrm>
              <a:custGeom>
                <a:avLst/>
                <a:gdLst/>
                <a:ahLst/>
                <a:cxnLst>
                  <a:cxn ang="0">
                    <a:pos x="87" y="0"/>
                  </a:cxn>
                  <a:cxn ang="0">
                    <a:pos x="108" y="6"/>
                  </a:cxn>
                  <a:cxn ang="0">
                    <a:pos x="22" y="20"/>
                  </a:cxn>
                  <a:cxn ang="0">
                    <a:pos x="0" y="16"/>
                  </a:cxn>
                  <a:cxn ang="0">
                    <a:pos x="87" y="0"/>
                  </a:cxn>
                </a:cxnLst>
                <a:rect l="0" t="0" r="r" b="b"/>
                <a:pathLst>
                  <a:path w="108" h="20">
                    <a:moveTo>
                      <a:pt x="87" y="0"/>
                    </a:moveTo>
                    <a:lnTo>
                      <a:pt x="108" y="6"/>
                    </a:lnTo>
                    <a:lnTo>
                      <a:pt x="22" y="20"/>
                    </a:lnTo>
                    <a:lnTo>
                      <a:pt x="0" y="16"/>
                    </a:lnTo>
                    <a:lnTo>
                      <a:pt x="87" y="0"/>
                    </a:lnTo>
                    <a:close/>
                  </a:path>
                </a:pathLst>
              </a:custGeom>
              <a:solidFill>
                <a:srgbClr val="58687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227"/>
              <p:cNvSpPr>
                <a:spLocks/>
              </p:cNvSpPr>
              <p:nvPr/>
            </p:nvSpPr>
            <p:spPr bwMode="auto">
              <a:xfrm>
                <a:off x="1719644" y="3248391"/>
                <a:ext cx="422920" cy="607640"/>
              </a:xfrm>
              <a:custGeom>
                <a:avLst/>
                <a:gdLst/>
                <a:ahLst/>
                <a:cxnLst>
                  <a:cxn ang="0">
                    <a:pos x="87" y="0"/>
                  </a:cxn>
                  <a:cxn ang="0">
                    <a:pos x="87" y="109"/>
                  </a:cxn>
                  <a:cxn ang="0">
                    <a:pos x="0" y="125"/>
                  </a:cxn>
                  <a:cxn ang="0">
                    <a:pos x="2" y="17"/>
                  </a:cxn>
                  <a:cxn ang="0">
                    <a:pos x="87" y="0"/>
                  </a:cxn>
                </a:cxnLst>
                <a:rect l="0" t="0" r="r" b="b"/>
                <a:pathLst>
                  <a:path w="87" h="125">
                    <a:moveTo>
                      <a:pt x="87" y="0"/>
                    </a:moveTo>
                    <a:lnTo>
                      <a:pt x="87" y="109"/>
                    </a:lnTo>
                    <a:lnTo>
                      <a:pt x="0" y="125"/>
                    </a:lnTo>
                    <a:lnTo>
                      <a:pt x="2" y="17"/>
                    </a:lnTo>
                    <a:lnTo>
                      <a:pt x="8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Oval 72"/>
            <p:cNvSpPr>
              <a:spLocks noChangeAspect="1"/>
            </p:cNvSpPr>
            <p:nvPr/>
          </p:nvSpPr>
          <p:spPr>
            <a:xfrm>
              <a:off x="1698511" y="4703249"/>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C</a:t>
              </a:r>
            </a:p>
          </p:txBody>
        </p:sp>
      </p:grpSp>
      <p:grpSp>
        <p:nvGrpSpPr>
          <p:cNvPr id="79" name="Group 78"/>
          <p:cNvGrpSpPr/>
          <p:nvPr/>
        </p:nvGrpSpPr>
        <p:grpSpPr>
          <a:xfrm>
            <a:off x="1636889" y="3578941"/>
            <a:ext cx="687043" cy="842596"/>
            <a:chOff x="1636889" y="3578941"/>
            <a:chExt cx="687043" cy="842596"/>
          </a:xfrm>
          <a:solidFill>
            <a:srgbClr val="8397B1"/>
          </a:solidFill>
        </p:grpSpPr>
        <p:grpSp>
          <p:nvGrpSpPr>
            <p:cNvPr id="54" name="Group 53"/>
            <p:cNvGrpSpPr/>
            <p:nvPr/>
          </p:nvGrpSpPr>
          <p:grpSpPr>
            <a:xfrm>
              <a:off x="1636889" y="3578941"/>
              <a:ext cx="687043" cy="842596"/>
              <a:chOff x="1729367" y="2665055"/>
              <a:chExt cx="515282" cy="631947"/>
            </a:xfrm>
            <a:grpFill/>
          </p:grpSpPr>
          <p:sp>
            <p:nvSpPr>
              <p:cNvPr id="8" name="Freeform 222"/>
              <p:cNvSpPr>
                <a:spLocks/>
              </p:cNvSpPr>
              <p:nvPr/>
            </p:nvSpPr>
            <p:spPr bwMode="auto">
              <a:xfrm>
                <a:off x="2142564" y="2665055"/>
                <a:ext cx="102085" cy="549306"/>
              </a:xfrm>
              <a:custGeom>
                <a:avLst/>
                <a:gdLst/>
                <a:ahLst/>
                <a:cxnLst>
                  <a:cxn ang="0">
                    <a:pos x="1" y="0"/>
                  </a:cxn>
                  <a:cxn ang="0">
                    <a:pos x="21" y="7"/>
                  </a:cxn>
                  <a:cxn ang="0">
                    <a:pos x="21" y="113"/>
                  </a:cxn>
                  <a:cxn ang="0">
                    <a:pos x="0" y="106"/>
                  </a:cxn>
                  <a:cxn ang="0">
                    <a:pos x="1" y="0"/>
                  </a:cxn>
                </a:cxnLst>
                <a:rect l="0" t="0" r="r" b="b"/>
                <a:pathLst>
                  <a:path w="21" h="113">
                    <a:moveTo>
                      <a:pt x="1" y="0"/>
                    </a:moveTo>
                    <a:lnTo>
                      <a:pt x="21" y="7"/>
                    </a:lnTo>
                    <a:lnTo>
                      <a:pt x="21" y="113"/>
                    </a:lnTo>
                    <a:lnTo>
                      <a:pt x="0" y="106"/>
                    </a:lnTo>
                    <a:lnTo>
                      <a:pt x="1" y="0"/>
                    </a:lnTo>
                    <a:close/>
                  </a:path>
                </a:pathLst>
              </a:custGeom>
              <a:solidFill>
                <a:srgbClr val="5B6F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 name="Freeform 223"/>
              <p:cNvSpPr>
                <a:spLocks/>
              </p:cNvSpPr>
              <p:nvPr/>
            </p:nvSpPr>
            <p:spPr bwMode="auto">
              <a:xfrm>
                <a:off x="1729367" y="3180335"/>
                <a:ext cx="515280" cy="116667"/>
              </a:xfrm>
              <a:custGeom>
                <a:avLst/>
                <a:gdLst/>
                <a:ahLst/>
                <a:cxnLst>
                  <a:cxn ang="0">
                    <a:pos x="85" y="0"/>
                  </a:cxn>
                  <a:cxn ang="0">
                    <a:pos x="106" y="7"/>
                  </a:cxn>
                  <a:cxn ang="0">
                    <a:pos x="22" y="24"/>
                  </a:cxn>
                  <a:cxn ang="0">
                    <a:pos x="0" y="18"/>
                  </a:cxn>
                  <a:cxn ang="0">
                    <a:pos x="85" y="0"/>
                  </a:cxn>
                </a:cxnLst>
                <a:rect l="0" t="0" r="r" b="b"/>
                <a:pathLst>
                  <a:path w="106" h="24">
                    <a:moveTo>
                      <a:pt x="85" y="0"/>
                    </a:moveTo>
                    <a:lnTo>
                      <a:pt x="106" y="7"/>
                    </a:lnTo>
                    <a:lnTo>
                      <a:pt x="22" y="24"/>
                    </a:lnTo>
                    <a:lnTo>
                      <a:pt x="0" y="18"/>
                    </a:lnTo>
                    <a:lnTo>
                      <a:pt x="85" y="0"/>
                    </a:lnTo>
                    <a:close/>
                  </a:path>
                </a:pathLst>
              </a:custGeom>
              <a:solidFill>
                <a:srgbClr val="6F839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24"/>
              <p:cNvSpPr>
                <a:spLocks/>
              </p:cNvSpPr>
              <p:nvPr/>
            </p:nvSpPr>
            <p:spPr bwMode="auto">
              <a:xfrm>
                <a:off x="1729367" y="2665055"/>
                <a:ext cx="418057" cy="602780"/>
              </a:xfrm>
              <a:custGeom>
                <a:avLst/>
                <a:gdLst/>
                <a:ahLst/>
                <a:cxnLst>
                  <a:cxn ang="0">
                    <a:pos x="86" y="0"/>
                  </a:cxn>
                  <a:cxn ang="0">
                    <a:pos x="85" y="106"/>
                  </a:cxn>
                  <a:cxn ang="0">
                    <a:pos x="0" y="124"/>
                  </a:cxn>
                  <a:cxn ang="0">
                    <a:pos x="2" y="20"/>
                  </a:cxn>
                  <a:cxn ang="0">
                    <a:pos x="86" y="0"/>
                  </a:cxn>
                </a:cxnLst>
                <a:rect l="0" t="0" r="r" b="b"/>
                <a:pathLst>
                  <a:path w="86" h="124">
                    <a:moveTo>
                      <a:pt x="86" y="0"/>
                    </a:moveTo>
                    <a:lnTo>
                      <a:pt x="85" y="106"/>
                    </a:lnTo>
                    <a:lnTo>
                      <a:pt x="0" y="124"/>
                    </a:lnTo>
                    <a:lnTo>
                      <a:pt x="2" y="20"/>
                    </a:lnTo>
                    <a:lnTo>
                      <a:pt x="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Oval 71"/>
            <p:cNvSpPr>
              <a:spLocks noChangeAspect="1"/>
            </p:cNvSpPr>
            <p:nvPr/>
          </p:nvSpPr>
          <p:spPr>
            <a:xfrm>
              <a:off x="1712259" y="3757101"/>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B</a:t>
              </a:r>
            </a:p>
          </p:txBody>
        </p:sp>
      </p:grpSp>
      <p:grpSp>
        <p:nvGrpSpPr>
          <p:cNvPr id="78" name="Group 77"/>
          <p:cNvGrpSpPr/>
          <p:nvPr/>
        </p:nvGrpSpPr>
        <p:grpSpPr>
          <a:xfrm>
            <a:off x="1656335" y="2617269"/>
            <a:ext cx="674077" cy="849080"/>
            <a:chOff x="1656335" y="2617269"/>
            <a:chExt cx="674077" cy="849080"/>
          </a:xfrm>
          <a:solidFill>
            <a:srgbClr val="EF3425"/>
          </a:solidFill>
        </p:grpSpPr>
        <p:grpSp>
          <p:nvGrpSpPr>
            <p:cNvPr id="52" name="Group 51"/>
            <p:cNvGrpSpPr/>
            <p:nvPr/>
          </p:nvGrpSpPr>
          <p:grpSpPr>
            <a:xfrm>
              <a:off x="1656335" y="2617269"/>
              <a:ext cx="674077" cy="849080"/>
              <a:chOff x="1743951" y="2096302"/>
              <a:chExt cx="505558" cy="636810"/>
            </a:xfrm>
            <a:grpFill/>
          </p:grpSpPr>
          <p:sp>
            <p:nvSpPr>
              <p:cNvPr id="5" name="Freeform 219"/>
              <p:cNvSpPr>
                <a:spLocks/>
              </p:cNvSpPr>
              <p:nvPr/>
            </p:nvSpPr>
            <p:spPr bwMode="auto">
              <a:xfrm>
                <a:off x="2147424" y="2096302"/>
                <a:ext cx="102085" cy="544447"/>
              </a:xfrm>
              <a:custGeom>
                <a:avLst/>
                <a:gdLst/>
                <a:ahLst/>
                <a:cxnLst>
                  <a:cxn ang="0">
                    <a:pos x="1" y="0"/>
                  </a:cxn>
                  <a:cxn ang="0">
                    <a:pos x="21" y="10"/>
                  </a:cxn>
                  <a:cxn ang="0">
                    <a:pos x="21" y="112"/>
                  </a:cxn>
                  <a:cxn ang="0">
                    <a:pos x="0" y="103"/>
                  </a:cxn>
                  <a:cxn ang="0">
                    <a:pos x="1" y="0"/>
                  </a:cxn>
                </a:cxnLst>
                <a:rect l="0" t="0" r="r" b="b"/>
                <a:pathLst>
                  <a:path w="21" h="112">
                    <a:moveTo>
                      <a:pt x="1" y="0"/>
                    </a:moveTo>
                    <a:lnTo>
                      <a:pt x="21" y="10"/>
                    </a:lnTo>
                    <a:lnTo>
                      <a:pt x="21" y="112"/>
                    </a:lnTo>
                    <a:lnTo>
                      <a:pt x="0" y="103"/>
                    </a:lnTo>
                    <a:lnTo>
                      <a:pt x="1" y="0"/>
                    </a:lnTo>
                    <a:close/>
                  </a:path>
                </a:pathLst>
              </a:custGeom>
              <a:solidFill>
                <a:srgbClr val="C70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20"/>
              <p:cNvSpPr>
                <a:spLocks/>
              </p:cNvSpPr>
              <p:nvPr/>
            </p:nvSpPr>
            <p:spPr bwMode="auto">
              <a:xfrm>
                <a:off x="1743951" y="2597000"/>
                <a:ext cx="505558" cy="136112"/>
              </a:xfrm>
              <a:custGeom>
                <a:avLst/>
                <a:gdLst/>
                <a:ahLst/>
                <a:cxnLst>
                  <a:cxn ang="0">
                    <a:pos x="83" y="0"/>
                  </a:cxn>
                  <a:cxn ang="0">
                    <a:pos x="104" y="9"/>
                  </a:cxn>
                  <a:cxn ang="0">
                    <a:pos x="20" y="28"/>
                  </a:cxn>
                  <a:cxn ang="0">
                    <a:pos x="0" y="20"/>
                  </a:cxn>
                  <a:cxn ang="0">
                    <a:pos x="83" y="0"/>
                  </a:cxn>
                </a:cxnLst>
                <a:rect l="0" t="0" r="r" b="b"/>
                <a:pathLst>
                  <a:path w="104" h="28">
                    <a:moveTo>
                      <a:pt x="83" y="0"/>
                    </a:moveTo>
                    <a:lnTo>
                      <a:pt x="104" y="9"/>
                    </a:lnTo>
                    <a:lnTo>
                      <a:pt x="20" y="28"/>
                    </a:lnTo>
                    <a:lnTo>
                      <a:pt x="0" y="20"/>
                    </a:lnTo>
                    <a:lnTo>
                      <a:pt x="83" y="0"/>
                    </a:lnTo>
                    <a:close/>
                  </a:path>
                </a:pathLst>
              </a:cu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21"/>
              <p:cNvSpPr>
                <a:spLocks/>
              </p:cNvSpPr>
              <p:nvPr/>
            </p:nvSpPr>
            <p:spPr bwMode="auto">
              <a:xfrm>
                <a:off x="1743951" y="2096302"/>
                <a:ext cx="408335" cy="597918"/>
              </a:xfrm>
              <a:custGeom>
                <a:avLst/>
                <a:gdLst/>
                <a:ahLst/>
                <a:cxnLst>
                  <a:cxn ang="0">
                    <a:pos x="84" y="0"/>
                  </a:cxn>
                  <a:cxn ang="0">
                    <a:pos x="83" y="103"/>
                  </a:cxn>
                  <a:cxn ang="0">
                    <a:pos x="0" y="123"/>
                  </a:cxn>
                  <a:cxn ang="0">
                    <a:pos x="2" y="23"/>
                  </a:cxn>
                  <a:cxn ang="0">
                    <a:pos x="84" y="0"/>
                  </a:cxn>
                </a:cxnLst>
                <a:rect l="0" t="0" r="r" b="b"/>
                <a:pathLst>
                  <a:path w="84" h="123">
                    <a:moveTo>
                      <a:pt x="84" y="0"/>
                    </a:moveTo>
                    <a:lnTo>
                      <a:pt x="83" y="103"/>
                    </a:lnTo>
                    <a:lnTo>
                      <a:pt x="0" y="123"/>
                    </a:lnTo>
                    <a:lnTo>
                      <a:pt x="2" y="23"/>
                    </a:lnTo>
                    <a:lnTo>
                      <a:pt x="8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1" name="Oval 70"/>
            <p:cNvSpPr>
              <a:spLocks noChangeAspect="1"/>
            </p:cNvSpPr>
            <p:nvPr/>
          </p:nvSpPr>
          <p:spPr>
            <a:xfrm>
              <a:off x="1709854" y="2801257"/>
              <a:ext cx="411480" cy="411480"/>
            </a:xfrm>
            <a:prstGeom prst="ellipse">
              <a:avLst/>
            </a:pr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A</a:t>
              </a:r>
            </a:p>
          </p:txBody>
        </p:sp>
      </p:grpSp>
      <p:grpSp>
        <p:nvGrpSpPr>
          <p:cNvPr id="82" name="Group 81"/>
          <p:cNvGrpSpPr/>
          <p:nvPr/>
        </p:nvGrpSpPr>
        <p:grpSpPr>
          <a:xfrm>
            <a:off x="2272077" y="1625600"/>
            <a:ext cx="4012057" cy="1698152"/>
            <a:chOff x="2272077" y="1625600"/>
            <a:chExt cx="4012057" cy="1698152"/>
          </a:xfrm>
          <a:solidFill>
            <a:srgbClr val="EF3425"/>
          </a:solidFill>
        </p:grpSpPr>
        <p:grpSp>
          <p:nvGrpSpPr>
            <p:cNvPr id="51" name="Group 50"/>
            <p:cNvGrpSpPr/>
            <p:nvPr/>
          </p:nvGrpSpPr>
          <p:grpSpPr>
            <a:xfrm>
              <a:off x="2272077" y="1625600"/>
              <a:ext cx="4012057" cy="1698152"/>
              <a:chOff x="2205757" y="1352550"/>
              <a:chExt cx="3009043" cy="1273614"/>
            </a:xfrm>
            <a:grpFill/>
          </p:grpSpPr>
          <p:sp>
            <p:nvSpPr>
              <p:cNvPr id="17" name="Freeform 231"/>
              <p:cNvSpPr>
                <a:spLocks/>
              </p:cNvSpPr>
              <p:nvPr/>
            </p:nvSpPr>
            <p:spPr bwMode="auto">
              <a:xfrm>
                <a:off x="2205757" y="1921301"/>
                <a:ext cx="2751401" cy="704863"/>
              </a:xfrm>
              <a:custGeom>
                <a:avLst/>
                <a:gdLst/>
                <a:ahLst/>
                <a:cxnLst>
                  <a:cxn ang="0">
                    <a:pos x="550" y="0"/>
                  </a:cxn>
                  <a:cxn ang="0">
                    <a:pos x="566" y="12"/>
                  </a:cxn>
                  <a:cxn ang="0">
                    <a:pos x="20" y="145"/>
                  </a:cxn>
                  <a:cxn ang="0">
                    <a:pos x="0" y="136"/>
                  </a:cxn>
                  <a:cxn ang="0">
                    <a:pos x="550" y="0"/>
                  </a:cxn>
                </a:cxnLst>
                <a:rect l="0" t="0" r="r" b="b"/>
                <a:pathLst>
                  <a:path w="566" h="145">
                    <a:moveTo>
                      <a:pt x="550" y="0"/>
                    </a:moveTo>
                    <a:lnTo>
                      <a:pt x="566" y="12"/>
                    </a:lnTo>
                    <a:lnTo>
                      <a:pt x="20" y="145"/>
                    </a:lnTo>
                    <a:lnTo>
                      <a:pt x="0" y="136"/>
                    </a:lnTo>
                    <a:lnTo>
                      <a:pt x="550" y="0"/>
                    </a:lnTo>
                    <a:close/>
                  </a:path>
                </a:pathLst>
              </a:cu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32"/>
              <p:cNvSpPr>
                <a:spLocks/>
              </p:cNvSpPr>
              <p:nvPr/>
            </p:nvSpPr>
            <p:spPr bwMode="auto">
              <a:xfrm>
                <a:off x="4879380" y="1566440"/>
                <a:ext cx="335420" cy="413195"/>
              </a:xfrm>
              <a:custGeom>
                <a:avLst/>
                <a:gdLst/>
                <a:ahLst/>
                <a:cxnLst>
                  <a:cxn ang="0">
                    <a:pos x="53" y="0"/>
                  </a:cxn>
                  <a:cxn ang="0">
                    <a:pos x="26" y="37"/>
                  </a:cxn>
                  <a:cxn ang="0">
                    <a:pos x="0" y="73"/>
                  </a:cxn>
                  <a:cxn ang="0">
                    <a:pos x="16" y="85"/>
                  </a:cxn>
                  <a:cxn ang="0">
                    <a:pos x="43" y="49"/>
                  </a:cxn>
                  <a:cxn ang="0">
                    <a:pos x="69" y="12"/>
                  </a:cxn>
                  <a:cxn ang="0">
                    <a:pos x="53" y="0"/>
                  </a:cxn>
                </a:cxnLst>
                <a:rect l="0" t="0" r="r" b="b"/>
                <a:pathLst>
                  <a:path w="69" h="85">
                    <a:moveTo>
                      <a:pt x="53" y="0"/>
                    </a:moveTo>
                    <a:lnTo>
                      <a:pt x="26" y="37"/>
                    </a:lnTo>
                    <a:lnTo>
                      <a:pt x="0" y="73"/>
                    </a:lnTo>
                    <a:lnTo>
                      <a:pt x="16" y="85"/>
                    </a:lnTo>
                    <a:lnTo>
                      <a:pt x="43" y="49"/>
                    </a:lnTo>
                    <a:lnTo>
                      <a:pt x="69" y="12"/>
                    </a:lnTo>
                    <a:lnTo>
                      <a:pt x="53" y="0"/>
                    </a:lnTo>
                    <a:close/>
                  </a:path>
                </a:pathLst>
              </a:custGeom>
              <a:solidFill>
                <a:srgbClr val="C70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233"/>
              <p:cNvSpPr>
                <a:spLocks/>
              </p:cNvSpPr>
              <p:nvPr/>
            </p:nvSpPr>
            <p:spPr bwMode="auto">
              <a:xfrm>
                <a:off x="2205757" y="1352550"/>
                <a:ext cx="2931264" cy="1229865"/>
              </a:xfrm>
              <a:custGeom>
                <a:avLst/>
                <a:gdLst/>
                <a:ahLst/>
                <a:cxnLst>
                  <a:cxn ang="0">
                    <a:pos x="542" y="0"/>
                  </a:cxn>
                  <a:cxn ang="0">
                    <a:pos x="572" y="21"/>
                  </a:cxn>
                  <a:cxn ang="0">
                    <a:pos x="603" y="44"/>
                  </a:cxn>
                  <a:cxn ang="0">
                    <a:pos x="576" y="81"/>
                  </a:cxn>
                  <a:cxn ang="0">
                    <a:pos x="550" y="117"/>
                  </a:cxn>
                  <a:cxn ang="0">
                    <a:pos x="0" y="253"/>
                  </a:cxn>
                  <a:cxn ang="0">
                    <a:pos x="0" y="150"/>
                  </a:cxn>
                  <a:cxn ang="0">
                    <a:pos x="542" y="0"/>
                  </a:cxn>
                </a:cxnLst>
                <a:rect l="0" t="0" r="r" b="b"/>
                <a:pathLst>
                  <a:path w="603" h="253">
                    <a:moveTo>
                      <a:pt x="542" y="0"/>
                    </a:moveTo>
                    <a:lnTo>
                      <a:pt x="572" y="21"/>
                    </a:lnTo>
                    <a:lnTo>
                      <a:pt x="603" y="44"/>
                    </a:lnTo>
                    <a:lnTo>
                      <a:pt x="576" y="81"/>
                    </a:lnTo>
                    <a:lnTo>
                      <a:pt x="550" y="117"/>
                    </a:lnTo>
                    <a:lnTo>
                      <a:pt x="0" y="253"/>
                    </a:lnTo>
                    <a:lnTo>
                      <a:pt x="0" y="150"/>
                    </a:lnTo>
                    <a:lnTo>
                      <a:pt x="54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p:cNvSpPr txBox="1"/>
            <p:nvPr/>
          </p:nvSpPr>
          <p:spPr>
            <a:xfrm rot="20700000">
              <a:off x="3112041" y="2242921"/>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3" name="Group 82"/>
          <p:cNvGrpSpPr/>
          <p:nvPr/>
        </p:nvGrpSpPr>
        <p:grpSpPr>
          <a:xfrm>
            <a:off x="2265598" y="2692888"/>
            <a:ext cx="4083351" cy="1600931"/>
            <a:chOff x="2265598" y="2692888"/>
            <a:chExt cx="4083351" cy="1600931"/>
          </a:xfrm>
          <a:solidFill>
            <a:srgbClr val="8397B1"/>
          </a:solidFill>
        </p:grpSpPr>
        <p:grpSp>
          <p:nvGrpSpPr>
            <p:cNvPr id="53" name="Group 52"/>
            <p:cNvGrpSpPr/>
            <p:nvPr/>
          </p:nvGrpSpPr>
          <p:grpSpPr>
            <a:xfrm>
              <a:off x="2265598" y="2692888"/>
              <a:ext cx="4083351" cy="1600931"/>
              <a:chOff x="2200898" y="1999079"/>
              <a:chExt cx="3062513" cy="1200698"/>
            </a:xfrm>
            <a:grpFill/>
          </p:grpSpPr>
          <p:sp>
            <p:nvSpPr>
              <p:cNvPr id="20" name="Freeform 234"/>
              <p:cNvSpPr>
                <a:spLocks/>
              </p:cNvSpPr>
              <p:nvPr/>
            </p:nvSpPr>
            <p:spPr bwMode="auto">
              <a:xfrm>
                <a:off x="2200898" y="2592137"/>
                <a:ext cx="2804875" cy="607640"/>
              </a:xfrm>
              <a:custGeom>
                <a:avLst/>
                <a:gdLst/>
                <a:ahLst/>
                <a:cxnLst>
                  <a:cxn ang="0">
                    <a:pos x="561" y="0"/>
                  </a:cxn>
                  <a:cxn ang="0">
                    <a:pos x="577" y="11"/>
                  </a:cxn>
                  <a:cxn ang="0">
                    <a:pos x="21" y="125"/>
                  </a:cxn>
                  <a:cxn ang="0">
                    <a:pos x="0" y="118"/>
                  </a:cxn>
                  <a:cxn ang="0">
                    <a:pos x="561" y="0"/>
                  </a:cxn>
                </a:cxnLst>
                <a:rect l="0" t="0" r="r" b="b"/>
                <a:pathLst>
                  <a:path w="577" h="125">
                    <a:moveTo>
                      <a:pt x="561" y="0"/>
                    </a:moveTo>
                    <a:lnTo>
                      <a:pt x="577" y="11"/>
                    </a:lnTo>
                    <a:lnTo>
                      <a:pt x="21" y="125"/>
                    </a:lnTo>
                    <a:lnTo>
                      <a:pt x="0" y="118"/>
                    </a:lnTo>
                    <a:lnTo>
                      <a:pt x="561" y="0"/>
                    </a:lnTo>
                    <a:close/>
                  </a:path>
                </a:pathLst>
              </a:custGeom>
              <a:solidFill>
                <a:srgbClr val="6F839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35"/>
              <p:cNvSpPr>
                <a:spLocks/>
              </p:cNvSpPr>
              <p:nvPr/>
            </p:nvSpPr>
            <p:spPr bwMode="auto">
              <a:xfrm>
                <a:off x="4927991" y="2227554"/>
                <a:ext cx="335420" cy="418057"/>
              </a:xfrm>
              <a:custGeom>
                <a:avLst/>
                <a:gdLst/>
                <a:ahLst/>
                <a:cxnLst>
                  <a:cxn ang="0">
                    <a:pos x="54" y="0"/>
                  </a:cxn>
                  <a:cxn ang="0">
                    <a:pos x="27" y="38"/>
                  </a:cxn>
                  <a:cxn ang="0">
                    <a:pos x="0" y="75"/>
                  </a:cxn>
                  <a:cxn ang="0">
                    <a:pos x="16" y="86"/>
                  </a:cxn>
                  <a:cxn ang="0">
                    <a:pos x="42" y="49"/>
                  </a:cxn>
                  <a:cxn ang="0">
                    <a:pos x="69" y="12"/>
                  </a:cxn>
                  <a:cxn ang="0">
                    <a:pos x="54" y="0"/>
                  </a:cxn>
                </a:cxnLst>
                <a:rect l="0" t="0" r="r" b="b"/>
                <a:pathLst>
                  <a:path w="69" h="86">
                    <a:moveTo>
                      <a:pt x="54" y="0"/>
                    </a:moveTo>
                    <a:lnTo>
                      <a:pt x="27" y="38"/>
                    </a:lnTo>
                    <a:lnTo>
                      <a:pt x="0" y="75"/>
                    </a:lnTo>
                    <a:lnTo>
                      <a:pt x="16" y="86"/>
                    </a:lnTo>
                    <a:lnTo>
                      <a:pt x="42" y="49"/>
                    </a:lnTo>
                    <a:lnTo>
                      <a:pt x="69" y="12"/>
                    </a:lnTo>
                    <a:lnTo>
                      <a:pt x="54" y="0"/>
                    </a:lnTo>
                    <a:close/>
                  </a:path>
                </a:pathLst>
              </a:custGeom>
              <a:solidFill>
                <a:srgbClr val="5B6F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 name="Freeform 236"/>
              <p:cNvSpPr>
                <a:spLocks/>
              </p:cNvSpPr>
              <p:nvPr/>
            </p:nvSpPr>
            <p:spPr bwMode="auto">
              <a:xfrm>
                <a:off x="2200898" y="1999079"/>
                <a:ext cx="2989598" cy="1166672"/>
              </a:xfrm>
              <a:custGeom>
                <a:avLst/>
                <a:gdLst/>
                <a:ahLst/>
                <a:cxnLst>
                  <a:cxn ang="0">
                    <a:pos x="552" y="0"/>
                  </a:cxn>
                  <a:cxn ang="0">
                    <a:pos x="583" y="24"/>
                  </a:cxn>
                  <a:cxn ang="0">
                    <a:pos x="615" y="47"/>
                  </a:cxn>
                  <a:cxn ang="0">
                    <a:pos x="588" y="85"/>
                  </a:cxn>
                  <a:cxn ang="0">
                    <a:pos x="561" y="122"/>
                  </a:cxn>
                  <a:cxn ang="0">
                    <a:pos x="0" y="240"/>
                  </a:cxn>
                  <a:cxn ang="0">
                    <a:pos x="1" y="134"/>
                  </a:cxn>
                  <a:cxn ang="0">
                    <a:pos x="552" y="0"/>
                  </a:cxn>
                </a:cxnLst>
                <a:rect l="0" t="0" r="r" b="b"/>
                <a:pathLst>
                  <a:path w="615" h="240">
                    <a:moveTo>
                      <a:pt x="552" y="0"/>
                    </a:moveTo>
                    <a:lnTo>
                      <a:pt x="583" y="24"/>
                    </a:lnTo>
                    <a:lnTo>
                      <a:pt x="615" y="47"/>
                    </a:lnTo>
                    <a:lnTo>
                      <a:pt x="588" y="85"/>
                    </a:lnTo>
                    <a:lnTo>
                      <a:pt x="561" y="122"/>
                    </a:lnTo>
                    <a:lnTo>
                      <a:pt x="0" y="240"/>
                    </a:lnTo>
                    <a:lnTo>
                      <a:pt x="1" y="134"/>
                    </a:lnTo>
                    <a:lnTo>
                      <a:pt x="55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rot="20820000">
              <a:off x="3112041" y="3262854"/>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4" name="Group 83"/>
          <p:cNvGrpSpPr/>
          <p:nvPr/>
        </p:nvGrpSpPr>
        <p:grpSpPr>
          <a:xfrm>
            <a:off x="2259114" y="3751855"/>
            <a:ext cx="4167613" cy="1503709"/>
            <a:chOff x="2259114" y="3751855"/>
            <a:chExt cx="4167613" cy="1503709"/>
          </a:xfrm>
          <a:solidFill>
            <a:srgbClr val="44546B"/>
          </a:solidFill>
        </p:grpSpPr>
        <p:grpSp>
          <p:nvGrpSpPr>
            <p:cNvPr id="55" name="Group 54"/>
            <p:cNvGrpSpPr/>
            <p:nvPr/>
          </p:nvGrpSpPr>
          <p:grpSpPr>
            <a:xfrm>
              <a:off x="2259114" y="3751855"/>
              <a:ext cx="4167613" cy="1503709"/>
              <a:chOff x="2196035" y="2669915"/>
              <a:chExt cx="3125710" cy="1127782"/>
            </a:xfrm>
            <a:grpFill/>
          </p:grpSpPr>
          <p:sp>
            <p:nvSpPr>
              <p:cNvPr id="23" name="Freeform 237"/>
              <p:cNvSpPr>
                <a:spLocks/>
              </p:cNvSpPr>
              <p:nvPr/>
            </p:nvSpPr>
            <p:spPr bwMode="auto">
              <a:xfrm>
                <a:off x="2196035" y="3287280"/>
                <a:ext cx="2863208" cy="510417"/>
              </a:xfrm>
              <a:custGeom>
                <a:avLst/>
                <a:gdLst/>
                <a:ahLst/>
                <a:cxnLst>
                  <a:cxn ang="0">
                    <a:pos x="572" y="0"/>
                  </a:cxn>
                  <a:cxn ang="0">
                    <a:pos x="589" y="8"/>
                  </a:cxn>
                  <a:cxn ang="0">
                    <a:pos x="21" y="105"/>
                  </a:cxn>
                  <a:cxn ang="0">
                    <a:pos x="0" y="99"/>
                  </a:cxn>
                  <a:cxn ang="0">
                    <a:pos x="572" y="0"/>
                  </a:cxn>
                </a:cxnLst>
                <a:rect l="0" t="0" r="r" b="b"/>
                <a:pathLst>
                  <a:path w="589" h="105">
                    <a:moveTo>
                      <a:pt x="572" y="0"/>
                    </a:moveTo>
                    <a:lnTo>
                      <a:pt x="589" y="8"/>
                    </a:lnTo>
                    <a:lnTo>
                      <a:pt x="21" y="105"/>
                    </a:lnTo>
                    <a:lnTo>
                      <a:pt x="0" y="99"/>
                    </a:lnTo>
                    <a:lnTo>
                      <a:pt x="572" y="0"/>
                    </a:lnTo>
                    <a:close/>
                  </a:path>
                </a:pathLst>
              </a:custGeom>
              <a:solidFill>
                <a:srgbClr val="58687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p:cNvSpPr>
              <p:nvPr/>
            </p:nvSpPr>
            <p:spPr bwMode="auto">
              <a:xfrm>
                <a:off x="4976603" y="2927557"/>
                <a:ext cx="345142" cy="398613"/>
              </a:xfrm>
              <a:custGeom>
                <a:avLst/>
                <a:gdLst/>
                <a:ahLst/>
                <a:cxnLst>
                  <a:cxn ang="0">
                    <a:pos x="55" y="0"/>
                  </a:cxn>
                  <a:cxn ang="0">
                    <a:pos x="27" y="38"/>
                  </a:cxn>
                  <a:cxn ang="0">
                    <a:pos x="0" y="74"/>
                  </a:cxn>
                  <a:cxn ang="0">
                    <a:pos x="17" y="82"/>
                  </a:cxn>
                  <a:cxn ang="0">
                    <a:pos x="44" y="45"/>
                  </a:cxn>
                  <a:cxn ang="0">
                    <a:pos x="71" y="8"/>
                  </a:cxn>
                  <a:cxn ang="0">
                    <a:pos x="55" y="0"/>
                  </a:cxn>
                </a:cxnLst>
                <a:rect l="0" t="0" r="r" b="b"/>
                <a:pathLst>
                  <a:path w="71" h="82">
                    <a:moveTo>
                      <a:pt x="55" y="0"/>
                    </a:moveTo>
                    <a:lnTo>
                      <a:pt x="27" y="38"/>
                    </a:lnTo>
                    <a:lnTo>
                      <a:pt x="0" y="74"/>
                    </a:lnTo>
                    <a:lnTo>
                      <a:pt x="17" y="82"/>
                    </a:lnTo>
                    <a:lnTo>
                      <a:pt x="44" y="45"/>
                    </a:lnTo>
                    <a:lnTo>
                      <a:pt x="71" y="8"/>
                    </a:lnTo>
                    <a:lnTo>
                      <a:pt x="55" y="0"/>
                    </a:ln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239"/>
              <p:cNvSpPr>
                <a:spLocks/>
              </p:cNvSpPr>
              <p:nvPr/>
            </p:nvSpPr>
            <p:spPr bwMode="auto">
              <a:xfrm>
                <a:off x="4937713" y="2669915"/>
                <a:ext cx="384031" cy="296527"/>
              </a:xfrm>
              <a:custGeom>
                <a:avLst/>
                <a:gdLst/>
                <a:ahLst/>
                <a:cxnLst>
                  <a:cxn ang="0">
                    <a:pos x="47" y="35"/>
                  </a:cxn>
                  <a:cxn ang="0">
                    <a:pos x="15" y="10"/>
                  </a:cxn>
                  <a:cxn ang="0">
                    <a:pos x="0" y="0"/>
                  </a:cxn>
                  <a:cxn ang="0">
                    <a:pos x="31" y="27"/>
                  </a:cxn>
                  <a:cxn ang="0">
                    <a:pos x="63" y="53"/>
                  </a:cxn>
                  <a:cxn ang="0">
                    <a:pos x="79" y="61"/>
                  </a:cxn>
                  <a:cxn ang="0">
                    <a:pos x="47" y="35"/>
                  </a:cxn>
                </a:cxnLst>
                <a:rect l="0" t="0" r="r" b="b"/>
                <a:pathLst>
                  <a:path w="79" h="61">
                    <a:moveTo>
                      <a:pt x="47" y="35"/>
                    </a:moveTo>
                    <a:lnTo>
                      <a:pt x="15" y="10"/>
                    </a:lnTo>
                    <a:lnTo>
                      <a:pt x="0" y="0"/>
                    </a:lnTo>
                    <a:lnTo>
                      <a:pt x="31" y="27"/>
                    </a:lnTo>
                    <a:lnTo>
                      <a:pt x="63" y="53"/>
                    </a:lnTo>
                    <a:lnTo>
                      <a:pt x="79" y="61"/>
                    </a:lnTo>
                    <a:lnTo>
                      <a:pt x="47" y="35"/>
                    </a:lnTo>
                    <a:close/>
                  </a:path>
                </a:pathLst>
              </a:custGeom>
              <a:solidFill>
                <a:srgbClr val="58687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40"/>
              <p:cNvSpPr>
                <a:spLocks/>
              </p:cNvSpPr>
              <p:nvPr/>
            </p:nvSpPr>
            <p:spPr bwMode="auto">
              <a:xfrm>
                <a:off x="2196035" y="2669915"/>
                <a:ext cx="3047931" cy="1098616"/>
              </a:xfrm>
              <a:custGeom>
                <a:avLst/>
                <a:gdLst/>
                <a:ahLst/>
                <a:cxnLst>
                  <a:cxn ang="0">
                    <a:pos x="564" y="0"/>
                  </a:cxn>
                  <a:cxn ang="0">
                    <a:pos x="595" y="27"/>
                  </a:cxn>
                  <a:cxn ang="0">
                    <a:pos x="627" y="53"/>
                  </a:cxn>
                  <a:cxn ang="0">
                    <a:pos x="599" y="91"/>
                  </a:cxn>
                  <a:cxn ang="0">
                    <a:pos x="572" y="127"/>
                  </a:cxn>
                  <a:cxn ang="0">
                    <a:pos x="0" y="226"/>
                  </a:cxn>
                  <a:cxn ang="0">
                    <a:pos x="1" y="117"/>
                  </a:cxn>
                  <a:cxn ang="0">
                    <a:pos x="564" y="0"/>
                  </a:cxn>
                </a:cxnLst>
                <a:rect l="0" t="0" r="r" b="b"/>
                <a:pathLst>
                  <a:path w="627" h="226">
                    <a:moveTo>
                      <a:pt x="564" y="0"/>
                    </a:moveTo>
                    <a:lnTo>
                      <a:pt x="595" y="27"/>
                    </a:lnTo>
                    <a:lnTo>
                      <a:pt x="627" y="53"/>
                    </a:lnTo>
                    <a:lnTo>
                      <a:pt x="599" y="91"/>
                    </a:lnTo>
                    <a:lnTo>
                      <a:pt x="572" y="127"/>
                    </a:lnTo>
                    <a:lnTo>
                      <a:pt x="0" y="226"/>
                    </a:lnTo>
                    <a:lnTo>
                      <a:pt x="1" y="117"/>
                    </a:lnTo>
                    <a:lnTo>
                      <a:pt x="56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p:cNvSpPr txBox="1"/>
            <p:nvPr/>
          </p:nvSpPr>
          <p:spPr>
            <a:xfrm rot="20940000">
              <a:off x="3112040" y="4288749"/>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5" name="Group 84"/>
          <p:cNvGrpSpPr/>
          <p:nvPr/>
        </p:nvGrpSpPr>
        <p:grpSpPr>
          <a:xfrm>
            <a:off x="2259114" y="4853300"/>
            <a:ext cx="4245391" cy="1387043"/>
            <a:chOff x="2259114" y="4853300"/>
            <a:chExt cx="4245391" cy="1387043"/>
          </a:xfrm>
          <a:solidFill>
            <a:srgbClr val="2C3749"/>
          </a:solidFill>
        </p:grpSpPr>
        <p:grpSp>
          <p:nvGrpSpPr>
            <p:cNvPr id="58" name="Group 57"/>
            <p:cNvGrpSpPr/>
            <p:nvPr/>
          </p:nvGrpSpPr>
          <p:grpSpPr>
            <a:xfrm>
              <a:off x="2259114" y="4853300"/>
              <a:ext cx="4245391" cy="1387043"/>
              <a:chOff x="2196035" y="3374781"/>
              <a:chExt cx="3184043" cy="1040282"/>
            </a:xfrm>
            <a:grpFill/>
          </p:grpSpPr>
          <p:sp>
            <p:nvSpPr>
              <p:cNvPr id="27" name="Freeform 241"/>
              <p:cNvSpPr>
                <a:spLocks/>
              </p:cNvSpPr>
              <p:nvPr/>
            </p:nvSpPr>
            <p:spPr bwMode="auto">
              <a:xfrm>
                <a:off x="2196035" y="4016450"/>
                <a:ext cx="2911819" cy="398613"/>
              </a:xfrm>
              <a:custGeom>
                <a:avLst/>
                <a:gdLst/>
                <a:ahLst/>
                <a:cxnLst>
                  <a:cxn ang="0">
                    <a:pos x="583" y="0"/>
                  </a:cxn>
                  <a:cxn ang="0">
                    <a:pos x="599" y="5"/>
                  </a:cxn>
                  <a:cxn ang="0">
                    <a:pos x="21" y="82"/>
                  </a:cxn>
                  <a:cxn ang="0">
                    <a:pos x="0" y="78"/>
                  </a:cxn>
                  <a:cxn ang="0">
                    <a:pos x="583" y="0"/>
                  </a:cxn>
                </a:cxnLst>
                <a:rect l="0" t="0" r="r" b="b"/>
                <a:pathLst>
                  <a:path w="599" h="82">
                    <a:moveTo>
                      <a:pt x="583" y="0"/>
                    </a:moveTo>
                    <a:lnTo>
                      <a:pt x="599" y="5"/>
                    </a:lnTo>
                    <a:lnTo>
                      <a:pt x="21" y="82"/>
                    </a:lnTo>
                    <a:lnTo>
                      <a:pt x="0" y="78"/>
                    </a:lnTo>
                    <a:lnTo>
                      <a:pt x="583" y="0"/>
                    </a:lnTo>
                    <a:close/>
                  </a:path>
                </a:pathLst>
              </a:custGeom>
              <a:solidFill>
                <a:srgbClr val="404B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42"/>
              <p:cNvSpPr>
                <a:spLocks/>
              </p:cNvSpPr>
              <p:nvPr/>
            </p:nvSpPr>
            <p:spPr bwMode="auto">
              <a:xfrm>
                <a:off x="5030077" y="3647004"/>
                <a:ext cx="350001" cy="393750"/>
              </a:xfrm>
              <a:custGeom>
                <a:avLst/>
                <a:gdLst/>
                <a:ahLst/>
                <a:cxnLst>
                  <a:cxn ang="0">
                    <a:pos x="56" y="0"/>
                  </a:cxn>
                  <a:cxn ang="0">
                    <a:pos x="28" y="38"/>
                  </a:cxn>
                  <a:cxn ang="0">
                    <a:pos x="0" y="76"/>
                  </a:cxn>
                  <a:cxn ang="0">
                    <a:pos x="16" y="81"/>
                  </a:cxn>
                  <a:cxn ang="0">
                    <a:pos x="44" y="45"/>
                  </a:cxn>
                  <a:cxn ang="0">
                    <a:pos x="72" y="7"/>
                  </a:cxn>
                  <a:cxn ang="0">
                    <a:pos x="56" y="0"/>
                  </a:cxn>
                </a:cxnLst>
                <a:rect l="0" t="0" r="r" b="b"/>
                <a:pathLst>
                  <a:path w="72" h="81">
                    <a:moveTo>
                      <a:pt x="56" y="0"/>
                    </a:moveTo>
                    <a:lnTo>
                      <a:pt x="28" y="38"/>
                    </a:lnTo>
                    <a:lnTo>
                      <a:pt x="0" y="76"/>
                    </a:lnTo>
                    <a:lnTo>
                      <a:pt x="16" y="81"/>
                    </a:lnTo>
                    <a:lnTo>
                      <a:pt x="44" y="45"/>
                    </a:lnTo>
                    <a:lnTo>
                      <a:pt x="72" y="7"/>
                    </a:lnTo>
                    <a:lnTo>
                      <a:pt x="56" y="0"/>
                    </a:lnTo>
                    <a:close/>
                  </a:path>
                </a:pathLst>
              </a:custGeom>
              <a:solidFill>
                <a:srgbClr val="0E192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9" name="Freeform 243"/>
              <p:cNvSpPr>
                <a:spLocks/>
              </p:cNvSpPr>
              <p:nvPr/>
            </p:nvSpPr>
            <p:spPr bwMode="auto">
              <a:xfrm>
                <a:off x="4981465" y="3374781"/>
                <a:ext cx="398613" cy="306250"/>
              </a:xfrm>
              <a:custGeom>
                <a:avLst/>
                <a:gdLst/>
                <a:ahLst/>
                <a:cxnLst>
                  <a:cxn ang="0">
                    <a:pos x="49" y="35"/>
                  </a:cxn>
                  <a:cxn ang="0">
                    <a:pos x="17" y="8"/>
                  </a:cxn>
                  <a:cxn ang="0">
                    <a:pos x="0" y="0"/>
                  </a:cxn>
                  <a:cxn ang="0">
                    <a:pos x="32" y="27"/>
                  </a:cxn>
                  <a:cxn ang="0">
                    <a:pos x="66" y="56"/>
                  </a:cxn>
                  <a:cxn ang="0">
                    <a:pos x="82" y="63"/>
                  </a:cxn>
                  <a:cxn ang="0">
                    <a:pos x="49" y="35"/>
                  </a:cxn>
                </a:cxnLst>
                <a:rect l="0" t="0" r="r" b="b"/>
                <a:pathLst>
                  <a:path w="82" h="63">
                    <a:moveTo>
                      <a:pt x="49" y="35"/>
                    </a:moveTo>
                    <a:lnTo>
                      <a:pt x="17" y="8"/>
                    </a:lnTo>
                    <a:lnTo>
                      <a:pt x="0" y="0"/>
                    </a:lnTo>
                    <a:lnTo>
                      <a:pt x="32" y="27"/>
                    </a:lnTo>
                    <a:lnTo>
                      <a:pt x="66" y="56"/>
                    </a:lnTo>
                    <a:lnTo>
                      <a:pt x="82" y="63"/>
                    </a:lnTo>
                    <a:lnTo>
                      <a:pt x="49" y="35"/>
                    </a:lnTo>
                    <a:close/>
                  </a:path>
                </a:pathLst>
              </a:custGeom>
              <a:solidFill>
                <a:srgbClr val="404B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4"/>
              <p:cNvSpPr>
                <a:spLocks/>
              </p:cNvSpPr>
              <p:nvPr/>
            </p:nvSpPr>
            <p:spPr bwMode="auto">
              <a:xfrm>
                <a:off x="2196035" y="3374781"/>
                <a:ext cx="3106265" cy="1020838"/>
              </a:xfrm>
              <a:custGeom>
                <a:avLst/>
                <a:gdLst/>
                <a:ahLst/>
                <a:cxnLst>
                  <a:cxn ang="0">
                    <a:pos x="573" y="0"/>
                  </a:cxn>
                  <a:cxn ang="0">
                    <a:pos x="605" y="27"/>
                  </a:cxn>
                  <a:cxn ang="0">
                    <a:pos x="639" y="56"/>
                  </a:cxn>
                  <a:cxn ang="0">
                    <a:pos x="611" y="94"/>
                  </a:cxn>
                  <a:cxn ang="0">
                    <a:pos x="583" y="132"/>
                  </a:cxn>
                  <a:cxn ang="0">
                    <a:pos x="0" y="210"/>
                  </a:cxn>
                  <a:cxn ang="0">
                    <a:pos x="0" y="96"/>
                  </a:cxn>
                  <a:cxn ang="0">
                    <a:pos x="573" y="0"/>
                  </a:cxn>
                </a:cxnLst>
                <a:rect l="0" t="0" r="r" b="b"/>
                <a:pathLst>
                  <a:path w="639" h="210">
                    <a:moveTo>
                      <a:pt x="573" y="0"/>
                    </a:moveTo>
                    <a:lnTo>
                      <a:pt x="605" y="27"/>
                    </a:lnTo>
                    <a:lnTo>
                      <a:pt x="639" y="56"/>
                    </a:lnTo>
                    <a:lnTo>
                      <a:pt x="611" y="94"/>
                    </a:lnTo>
                    <a:lnTo>
                      <a:pt x="583" y="132"/>
                    </a:lnTo>
                    <a:lnTo>
                      <a:pt x="0" y="210"/>
                    </a:lnTo>
                    <a:lnTo>
                      <a:pt x="0" y="96"/>
                    </a:lnTo>
                    <a:lnTo>
                      <a:pt x="5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p:cNvSpPr txBox="1"/>
            <p:nvPr/>
          </p:nvSpPr>
          <p:spPr>
            <a:xfrm rot="21060000">
              <a:off x="3112040" y="5334032"/>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sp>
        <p:nvSpPr>
          <p:cNvPr id="67" name="TextBox 66"/>
          <p:cNvSpPr txBox="1"/>
          <p:nvPr/>
        </p:nvSpPr>
        <p:spPr>
          <a:xfrm>
            <a:off x="6614977" y="1454450"/>
            <a:ext cx="4229917" cy="929485"/>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p:cNvSpPr txBox="1"/>
          <p:nvPr/>
        </p:nvSpPr>
        <p:spPr>
          <a:xfrm>
            <a:off x="6614977" y="2664620"/>
            <a:ext cx="4229917" cy="929485"/>
          </a:xfrm>
          <a:prstGeom prst="rect">
            <a:avLst/>
          </a:prstGeom>
          <a:noFill/>
        </p:spPr>
        <p:txBody>
          <a:bodyPr wrap="square" rtlCol="0">
            <a:spAutoFit/>
          </a:bodyPr>
          <a:lstStyle/>
          <a:p>
            <a:pPr defTabSz="1219170">
              <a:spcBef>
                <a:spcPct val="20000"/>
              </a:spcBef>
              <a:defRPr/>
            </a:pPr>
            <a:r>
              <a:rPr lang="en-US" sz="1600" b="1" dirty="0">
                <a:solidFill>
                  <a:srgbClr val="ED7D3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p:cNvSpPr txBox="1"/>
          <p:nvPr/>
        </p:nvSpPr>
        <p:spPr>
          <a:xfrm>
            <a:off x="6614695" y="3783708"/>
            <a:ext cx="4229917" cy="929485"/>
          </a:xfrm>
          <a:prstGeom prst="rect">
            <a:avLst/>
          </a:prstGeom>
          <a:noFill/>
        </p:spPr>
        <p:txBody>
          <a:bodyPr wrap="square" rtlCol="0">
            <a:spAutoFit/>
          </a:bodyPr>
          <a:lstStyle/>
          <a:p>
            <a:pPr defTabSz="1219170">
              <a:spcBef>
                <a:spcPct val="20000"/>
              </a:spcBef>
              <a:defRPr/>
            </a:pPr>
            <a:r>
              <a:rPr lang="en-US" sz="1600" b="1" dirty="0">
                <a:solidFill>
                  <a:srgbClr val="A5A5A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0" name="TextBox 69"/>
          <p:cNvSpPr txBox="1"/>
          <p:nvPr/>
        </p:nvSpPr>
        <p:spPr>
          <a:xfrm>
            <a:off x="6614695" y="4894826"/>
            <a:ext cx="4229917" cy="929485"/>
          </a:xfrm>
          <a:prstGeom prst="rect">
            <a:avLst/>
          </a:prstGeom>
          <a:noFill/>
        </p:spPr>
        <p:txBody>
          <a:bodyPr wrap="square" rtlCol="0">
            <a:spAutoFit/>
          </a:bodyPr>
          <a:lstStyle/>
          <a:p>
            <a:pPr defTabSz="1219170">
              <a:spcBef>
                <a:spcPct val="20000"/>
              </a:spcBef>
              <a:defRPr/>
            </a:pPr>
            <a:r>
              <a:rPr lang="en-US" sz="1600" b="1" dirty="0">
                <a:solidFill>
                  <a:srgbClr val="FFC00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24291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p:cTn id="11" dur="500" fill="hold"/>
                                        <p:tgtEl>
                                          <p:spTgt spid="78"/>
                                        </p:tgtEl>
                                        <p:attrNameLst>
                                          <p:attrName>ppt_w</p:attrName>
                                        </p:attrNameLst>
                                      </p:cBhvr>
                                      <p:tavLst>
                                        <p:tav tm="0">
                                          <p:val>
                                            <p:fltVal val="0"/>
                                          </p:val>
                                        </p:tav>
                                        <p:tav tm="100000">
                                          <p:val>
                                            <p:strVal val="#ppt_w"/>
                                          </p:val>
                                        </p:tav>
                                      </p:tavLst>
                                    </p:anim>
                                    <p:anim calcmode="lin" valueType="num">
                                      <p:cBhvr>
                                        <p:cTn id="12" dur="500" fill="hold"/>
                                        <p:tgtEl>
                                          <p:spTgt spid="78"/>
                                        </p:tgtEl>
                                        <p:attrNameLst>
                                          <p:attrName>ppt_h</p:attrName>
                                        </p:attrNameLst>
                                      </p:cBhvr>
                                      <p:tavLst>
                                        <p:tav tm="0">
                                          <p:val>
                                            <p:fltVal val="0"/>
                                          </p:val>
                                        </p:tav>
                                        <p:tav tm="100000">
                                          <p:val>
                                            <p:strVal val="#ppt_h"/>
                                          </p:val>
                                        </p:tav>
                                      </p:tavLst>
                                    </p:anim>
                                    <p:animEffect transition="in" filter="fade">
                                      <p:cBhvr>
                                        <p:cTn id="13" dur="500"/>
                                        <p:tgtEl>
                                          <p:spTgt spid="78"/>
                                        </p:tgtEl>
                                      </p:cBhvr>
                                    </p:animEffect>
                                    <p:anim calcmode="lin" valueType="num">
                                      <p:cBhvr>
                                        <p:cTn id="14" dur="500" fill="hold"/>
                                        <p:tgtEl>
                                          <p:spTgt spid="78"/>
                                        </p:tgtEl>
                                        <p:attrNameLst>
                                          <p:attrName>ppt_x</p:attrName>
                                        </p:attrNameLst>
                                      </p:cBhvr>
                                      <p:tavLst>
                                        <p:tav tm="0">
                                          <p:val>
                                            <p:fltVal val="0.5"/>
                                          </p:val>
                                        </p:tav>
                                        <p:tav tm="100000">
                                          <p:val>
                                            <p:strVal val="#ppt_x"/>
                                          </p:val>
                                        </p:tav>
                                      </p:tavLst>
                                    </p:anim>
                                    <p:anim calcmode="lin" valueType="num">
                                      <p:cBhvr>
                                        <p:cTn id="15" dur="500" fill="hold"/>
                                        <p:tgtEl>
                                          <p:spTgt spid="7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1750"/>
                            </p:stCondLst>
                            <p:childTnLst>
                              <p:par>
                                <p:cTn id="21" presetID="2" presetClass="entr" presetSubtype="2"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 calcmode="lin" valueType="num">
                                      <p:cBhvr additive="base">
                                        <p:cTn id="23" dur="500" fill="hold"/>
                                        <p:tgtEl>
                                          <p:spTgt spid="67"/>
                                        </p:tgtEl>
                                        <p:attrNameLst>
                                          <p:attrName>ppt_x</p:attrName>
                                        </p:attrNameLst>
                                      </p:cBhvr>
                                      <p:tavLst>
                                        <p:tav tm="0">
                                          <p:val>
                                            <p:strVal val="1+#ppt_w/2"/>
                                          </p:val>
                                        </p:tav>
                                        <p:tav tm="100000">
                                          <p:val>
                                            <p:strVal val="#ppt_x"/>
                                          </p:val>
                                        </p:tav>
                                      </p:tavLst>
                                    </p:anim>
                                    <p:anim calcmode="lin" valueType="num">
                                      <p:cBhvr additive="base">
                                        <p:cTn id="24" dur="500" fill="hold"/>
                                        <p:tgtEl>
                                          <p:spTgt spid="67"/>
                                        </p:tgtEl>
                                        <p:attrNameLst>
                                          <p:attrName>ppt_y</p:attrName>
                                        </p:attrNameLst>
                                      </p:cBhvr>
                                      <p:tavLst>
                                        <p:tav tm="0">
                                          <p:val>
                                            <p:strVal val="#ppt_y"/>
                                          </p:val>
                                        </p:tav>
                                        <p:tav tm="100000">
                                          <p:val>
                                            <p:strVal val="#ppt_y"/>
                                          </p:val>
                                        </p:tav>
                                      </p:tavLst>
                                    </p:anim>
                                  </p:childTnLst>
                                </p:cTn>
                              </p:par>
                            </p:childTnLst>
                          </p:cTn>
                        </p:par>
                        <p:par>
                          <p:cTn id="25" fill="hold">
                            <p:stCondLst>
                              <p:cond delay="2250"/>
                            </p:stCondLst>
                            <p:childTnLst>
                              <p:par>
                                <p:cTn id="26" presetID="53" presetClass="entr" presetSubtype="528" fill="hold" nodeType="afterEffect">
                                  <p:stCondLst>
                                    <p:cond delay="0"/>
                                  </p:stCondLst>
                                  <p:childTnLst>
                                    <p:set>
                                      <p:cBhvr>
                                        <p:cTn id="27" dur="1" fill="hold">
                                          <p:stCondLst>
                                            <p:cond delay="0"/>
                                          </p:stCondLst>
                                        </p:cTn>
                                        <p:tgtEl>
                                          <p:spTgt spid="79"/>
                                        </p:tgtEl>
                                        <p:attrNameLst>
                                          <p:attrName>style.visibility</p:attrName>
                                        </p:attrNameLst>
                                      </p:cBhvr>
                                      <p:to>
                                        <p:strVal val="visible"/>
                                      </p:to>
                                    </p:set>
                                    <p:anim calcmode="lin" valueType="num">
                                      <p:cBhvr>
                                        <p:cTn id="28" dur="500" fill="hold"/>
                                        <p:tgtEl>
                                          <p:spTgt spid="79"/>
                                        </p:tgtEl>
                                        <p:attrNameLst>
                                          <p:attrName>ppt_w</p:attrName>
                                        </p:attrNameLst>
                                      </p:cBhvr>
                                      <p:tavLst>
                                        <p:tav tm="0">
                                          <p:val>
                                            <p:fltVal val="0"/>
                                          </p:val>
                                        </p:tav>
                                        <p:tav tm="100000">
                                          <p:val>
                                            <p:strVal val="#ppt_w"/>
                                          </p:val>
                                        </p:tav>
                                      </p:tavLst>
                                    </p:anim>
                                    <p:anim calcmode="lin" valueType="num">
                                      <p:cBhvr>
                                        <p:cTn id="29" dur="500" fill="hold"/>
                                        <p:tgtEl>
                                          <p:spTgt spid="79"/>
                                        </p:tgtEl>
                                        <p:attrNameLst>
                                          <p:attrName>ppt_h</p:attrName>
                                        </p:attrNameLst>
                                      </p:cBhvr>
                                      <p:tavLst>
                                        <p:tav tm="0">
                                          <p:val>
                                            <p:fltVal val="0"/>
                                          </p:val>
                                        </p:tav>
                                        <p:tav tm="100000">
                                          <p:val>
                                            <p:strVal val="#ppt_h"/>
                                          </p:val>
                                        </p:tav>
                                      </p:tavLst>
                                    </p:anim>
                                    <p:animEffect transition="in" filter="fade">
                                      <p:cBhvr>
                                        <p:cTn id="30" dur="500"/>
                                        <p:tgtEl>
                                          <p:spTgt spid="79"/>
                                        </p:tgtEl>
                                      </p:cBhvr>
                                    </p:animEffect>
                                    <p:anim calcmode="lin" valueType="num">
                                      <p:cBhvr>
                                        <p:cTn id="31" dur="500" fill="hold"/>
                                        <p:tgtEl>
                                          <p:spTgt spid="79"/>
                                        </p:tgtEl>
                                        <p:attrNameLst>
                                          <p:attrName>ppt_x</p:attrName>
                                        </p:attrNameLst>
                                      </p:cBhvr>
                                      <p:tavLst>
                                        <p:tav tm="0">
                                          <p:val>
                                            <p:fltVal val="0.5"/>
                                          </p:val>
                                        </p:tav>
                                        <p:tav tm="100000">
                                          <p:val>
                                            <p:strVal val="#ppt_x"/>
                                          </p:val>
                                        </p:tav>
                                      </p:tavLst>
                                    </p:anim>
                                    <p:anim calcmode="lin" valueType="num">
                                      <p:cBhvr>
                                        <p:cTn id="32" dur="500" fill="hold"/>
                                        <p:tgtEl>
                                          <p:spTgt spid="79"/>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22" presetClass="entr" presetSubtype="8" fill="hold" nodeType="afterEffect">
                                  <p:stCondLst>
                                    <p:cond delay="0"/>
                                  </p:stCondLst>
                                  <p:childTnLst>
                                    <p:set>
                                      <p:cBhvr>
                                        <p:cTn id="35" dur="1" fill="hold">
                                          <p:stCondLst>
                                            <p:cond delay="0"/>
                                          </p:stCondLst>
                                        </p:cTn>
                                        <p:tgtEl>
                                          <p:spTgt spid="83"/>
                                        </p:tgtEl>
                                        <p:attrNameLst>
                                          <p:attrName>style.visibility</p:attrName>
                                        </p:attrNameLst>
                                      </p:cBhvr>
                                      <p:to>
                                        <p:strVal val="visible"/>
                                      </p:to>
                                    </p:set>
                                    <p:animEffect transition="in" filter="wipe(left)">
                                      <p:cBhvr>
                                        <p:cTn id="36" dur="500"/>
                                        <p:tgtEl>
                                          <p:spTgt spid="83"/>
                                        </p:tgtEl>
                                      </p:cBhvr>
                                    </p:animEffect>
                                  </p:childTnLst>
                                </p:cTn>
                              </p:par>
                            </p:childTnLst>
                          </p:cTn>
                        </p:par>
                        <p:par>
                          <p:cTn id="37" fill="hold">
                            <p:stCondLst>
                              <p:cond delay="3250"/>
                            </p:stCondLst>
                            <p:childTnLst>
                              <p:par>
                                <p:cTn id="38" presetID="2" presetClass="entr" presetSubtype="2" fill="hold" grpId="0" nodeType="afterEffect">
                                  <p:stCondLst>
                                    <p:cond delay="0"/>
                                  </p:stCondLst>
                                  <p:childTnLst>
                                    <p:set>
                                      <p:cBhvr>
                                        <p:cTn id="39" dur="1" fill="hold">
                                          <p:stCondLst>
                                            <p:cond delay="0"/>
                                          </p:stCondLst>
                                        </p:cTn>
                                        <p:tgtEl>
                                          <p:spTgt spid="68"/>
                                        </p:tgtEl>
                                        <p:attrNameLst>
                                          <p:attrName>style.visibility</p:attrName>
                                        </p:attrNameLst>
                                      </p:cBhvr>
                                      <p:to>
                                        <p:strVal val="visible"/>
                                      </p:to>
                                    </p:set>
                                    <p:anim calcmode="lin" valueType="num">
                                      <p:cBhvr additive="base">
                                        <p:cTn id="40" dur="500" fill="hold"/>
                                        <p:tgtEl>
                                          <p:spTgt spid="68"/>
                                        </p:tgtEl>
                                        <p:attrNameLst>
                                          <p:attrName>ppt_x</p:attrName>
                                        </p:attrNameLst>
                                      </p:cBhvr>
                                      <p:tavLst>
                                        <p:tav tm="0">
                                          <p:val>
                                            <p:strVal val="1+#ppt_w/2"/>
                                          </p:val>
                                        </p:tav>
                                        <p:tav tm="100000">
                                          <p:val>
                                            <p:strVal val="#ppt_x"/>
                                          </p:val>
                                        </p:tav>
                                      </p:tavLst>
                                    </p:anim>
                                    <p:anim calcmode="lin" valueType="num">
                                      <p:cBhvr additive="base">
                                        <p:cTn id="41" dur="500" fill="hold"/>
                                        <p:tgtEl>
                                          <p:spTgt spid="68"/>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53" presetClass="entr" presetSubtype="528" fill="hold" nodeType="afterEffect">
                                  <p:stCondLst>
                                    <p:cond delay="0"/>
                                  </p:stCondLst>
                                  <p:childTnLst>
                                    <p:set>
                                      <p:cBhvr>
                                        <p:cTn id="44" dur="1" fill="hold">
                                          <p:stCondLst>
                                            <p:cond delay="0"/>
                                          </p:stCondLst>
                                        </p:cTn>
                                        <p:tgtEl>
                                          <p:spTgt spid="80"/>
                                        </p:tgtEl>
                                        <p:attrNameLst>
                                          <p:attrName>style.visibility</p:attrName>
                                        </p:attrNameLst>
                                      </p:cBhvr>
                                      <p:to>
                                        <p:strVal val="visible"/>
                                      </p:to>
                                    </p:set>
                                    <p:anim calcmode="lin" valueType="num">
                                      <p:cBhvr>
                                        <p:cTn id="45" dur="500" fill="hold"/>
                                        <p:tgtEl>
                                          <p:spTgt spid="80"/>
                                        </p:tgtEl>
                                        <p:attrNameLst>
                                          <p:attrName>ppt_w</p:attrName>
                                        </p:attrNameLst>
                                      </p:cBhvr>
                                      <p:tavLst>
                                        <p:tav tm="0">
                                          <p:val>
                                            <p:fltVal val="0"/>
                                          </p:val>
                                        </p:tav>
                                        <p:tav tm="100000">
                                          <p:val>
                                            <p:strVal val="#ppt_w"/>
                                          </p:val>
                                        </p:tav>
                                      </p:tavLst>
                                    </p:anim>
                                    <p:anim calcmode="lin" valueType="num">
                                      <p:cBhvr>
                                        <p:cTn id="46" dur="500" fill="hold"/>
                                        <p:tgtEl>
                                          <p:spTgt spid="80"/>
                                        </p:tgtEl>
                                        <p:attrNameLst>
                                          <p:attrName>ppt_h</p:attrName>
                                        </p:attrNameLst>
                                      </p:cBhvr>
                                      <p:tavLst>
                                        <p:tav tm="0">
                                          <p:val>
                                            <p:fltVal val="0"/>
                                          </p:val>
                                        </p:tav>
                                        <p:tav tm="100000">
                                          <p:val>
                                            <p:strVal val="#ppt_h"/>
                                          </p:val>
                                        </p:tav>
                                      </p:tavLst>
                                    </p:anim>
                                    <p:animEffect transition="in" filter="fade">
                                      <p:cBhvr>
                                        <p:cTn id="47" dur="500"/>
                                        <p:tgtEl>
                                          <p:spTgt spid="80"/>
                                        </p:tgtEl>
                                      </p:cBhvr>
                                    </p:animEffect>
                                    <p:anim calcmode="lin" valueType="num">
                                      <p:cBhvr>
                                        <p:cTn id="48" dur="500" fill="hold"/>
                                        <p:tgtEl>
                                          <p:spTgt spid="80"/>
                                        </p:tgtEl>
                                        <p:attrNameLst>
                                          <p:attrName>ppt_x</p:attrName>
                                        </p:attrNameLst>
                                      </p:cBhvr>
                                      <p:tavLst>
                                        <p:tav tm="0">
                                          <p:val>
                                            <p:fltVal val="0.5"/>
                                          </p:val>
                                        </p:tav>
                                        <p:tav tm="100000">
                                          <p:val>
                                            <p:strVal val="#ppt_x"/>
                                          </p:val>
                                        </p:tav>
                                      </p:tavLst>
                                    </p:anim>
                                    <p:anim calcmode="lin" valueType="num">
                                      <p:cBhvr>
                                        <p:cTn id="49" dur="500" fill="hold"/>
                                        <p:tgtEl>
                                          <p:spTgt spid="80"/>
                                        </p:tgtEl>
                                        <p:attrNameLst>
                                          <p:attrName>ppt_y</p:attrName>
                                        </p:attrNameLst>
                                      </p:cBhvr>
                                      <p:tavLst>
                                        <p:tav tm="0">
                                          <p:val>
                                            <p:fltVal val="0.5"/>
                                          </p:val>
                                        </p:tav>
                                        <p:tav tm="100000">
                                          <p:val>
                                            <p:strVal val="#ppt_y"/>
                                          </p:val>
                                        </p:tav>
                                      </p:tavLst>
                                    </p:anim>
                                  </p:childTnLst>
                                </p:cTn>
                              </p:par>
                            </p:childTnLst>
                          </p:cTn>
                        </p:par>
                        <p:par>
                          <p:cTn id="50" fill="hold">
                            <p:stCondLst>
                              <p:cond delay="4250"/>
                            </p:stCondLst>
                            <p:childTnLst>
                              <p:par>
                                <p:cTn id="51" presetID="22" presetClass="entr" presetSubtype="8" fill="hold" nodeType="afterEffect">
                                  <p:stCondLst>
                                    <p:cond delay="0"/>
                                  </p:stCondLst>
                                  <p:childTnLst>
                                    <p:set>
                                      <p:cBhvr>
                                        <p:cTn id="52" dur="1" fill="hold">
                                          <p:stCondLst>
                                            <p:cond delay="0"/>
                                          </p:stCondLst>
                                        </p:cTn>
                                        <p:tgtEl>
                                          <p:spTgt spid="84"/>
                                        </p:tgtEl>
                                        <p:attrNameLst>
                                          <p:attrName>style.visibility</p:attrName>
                                        </p:attrNameLst>
                                      </p:cBhvr>
                                      <p:to>
                                        <p:strVal val="visible"/>
                                      </p:to>
                                    </p:set>
                                    <p:animEffect transition="in" filter="wipe(left)">
                                      <p:cBhvr>
                                        <p:cTn id="53" dur="500"/>
                                        <p:tgtEl>
                                          <p:spTgt spid="84"/>
                                        </p:tgtEl>
                                      </p:cBhvr>
                                    </p:animEffect>
                                  </p:childTnLst>
                                </p:cTn>
                              </p:par>
                            </p:childTnLst>
                          </p:cTn>
                        </p:par>
                        <p:par>
                          <p:cTn id="54" fill="hold">
                            <p:stCondLst>
                              <p:cond delay="4750"/>
                            </p:stCondLst>
                            <p:childTnLst>
                              <p:par>
                                <p:cTn id="55" presetID="2" presetClass="entr" presetSubtype="2" fill="hold" grpId="0" nodeType="afterEffect">
                                  <p:stCondLst>
                                    <p:cond delay="0"/>
                                  </p:stCondLst>
                                  <p:childTnLst>
                                    <p:set>
                                      <p:cBhvr>
                                        <p:cTn id="56" dur="1" fill="hold">
                                          <p:stCondLst>
                                            <p:cond delay="0"/>
                                          </p:stCondLst>
                                        </p:cTn>
                                        <p:tgtEl>
                                          <p:spTgt spid="69"/>
                                        </p:tgtEl>
                                        <p:attrNameLst>
                                          <p:attrName>style.visibility</p:attrName>
                                        </p:attrNameLst>
                                      </p:cBhvr>
                                      <p:to>
                                        <p:strVal val="visible"/>
                                      </p:to>
                                    </p:set>
                                    <p:anim calcmode="lin" valueType="num">
                                      <p:cBhvr additive="base">
                                        <p:cTn id="57" dur="500" fill="hold"/>
                                        <p:tgtEl>
                                          <p:spTgt spid="69"/>
                                        </p:tgtEl>
                                        <p:attrNameLst>
                                          <p:attrName>ppt_x</p:attrName>
                                        </p:attrNameLst>
                                      </p:cBhvr>
                                      <p:tavLst>
                                        <p:tav tm="0">
                                          <p:val>
                                            <p:strVal val="1+#ppt_w/2"/>
                                          </p:val>
                                        </p:tav>
                                        <p:tav tm="100000">
                                          <p:val>
                                            <p:strVal val="#ppt_x"/>
                                          </p:val>
                                        </p:tav>
                                      </p:tavLst>
                                    </p:anim>
                                    <p:anim calcmode="lin" valueType="num">
                                      <p:cBhvr additive="base">
                                        <p:cTn id="58" dur="500" fill="hold"/>
                                        <p:tgtEl>
                                          <p:spTgt spid="69"/>
                                        </p:tgtEl>
                                        <p:attrNameLst>
                                          <p:attrName>ppt_y</p:attrName>
                                        </p:attrNameLst>
                                      </p:cBhvr>
                                      <p:tavLst>
                                        <p:tav tm="0">
                                          <p:val>
                                            <p:strVal val="#ppt_y"/>
                                          </p:val>
                                        </p:tav>
                                        <p:tav tm="100000">
                                          <p:val>
                                            <p:strVal val="#ppt_y"/>
                                          </p:val>
                                        </p:tav>
                                      </p:tavLst>
                                    </p:anim>
                                  </p:childTnLst>
                                </p:cTn>
                              </p:par>
                            </p:childTnLst>
                          </p:cTn>
                        </p:par>
                        <p:par>
                          <p:cTn id="59" fill="hold">
                            <p:stCondLst>
                              <p:cond delay="5250"/>
                            </p:stCondLst>
                            <p:childTnLst>
                              <p:par>
                                <p:cTn id="60" presetID="53" presetClass="entr" presetSubtype="528" fill="hold" nodeType="after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anim calcmode="lin" valueType="num">
                                      <p:cBhvr>
                                        <p:cTn id="65" dur="500" fill="hold"/>
                                        <p:tgtEl>
                                          <p:spTgt spid="81"/>
                                        </p:tgtEl>
                                        <p:attrNameLst>
                                          <p:attrName>ppt_x</p:attrName>
                                        </p:attrNameLst>
                                      </p:cBhvr>
                                      <p:tavLst>
                                        <p:tav tm="0">
                                          <p:val>
                                            <p:fltVal val="0.5"/>
                                          </p:val>
                                        </p:tav>
                                        <p:tav tm="100000">
                                          <p:val>
                                            <p:strVal val="#ppt_x"/>
                                          </p:val>
                                        </p:tav>
                                      </p:tavLst>
                                    </p:anim>
                                    <p:anim calcmode="lin" valueType="num">
                                      <p:cBhvr>
                                        <p:cTn id="66" dur="500" fill="hold"/>
                                        <p:tgtEl>
                                          <p:spTgt spid="81"/>
                                        </p:tgtEl>
                                        <p:attrNameLst>
                                          <p:attrName>ppt_y</p:attrName>
                                        </p:attrNameLst>
                                      </p:cBhvr>
                                      <p:tavLst>
                                        <p:tav tm="0">
                                          <p:val>
                                            <p:fltVal val="0.5"/>
                                          </p:val>
                                        </p:tav>
                                        <p:tav tm="100000">
                                          <p:val>
                                            <p:strVal val="#ppt_y"/>
                                          </p:val>
                                        </p:tav>
                                      </p:tavLst>
                                    </p:anim>
                                  </p:childTnLst>
                                </p:cTn>
                              </p:par>
                            </p:childTnLst>
                          </p:cTn>
                        </p:par>
                        <p:par>
                          <p:cTn id="67" fill="hold">
                            <p:stCondLst>
                              <p:cond delay="5750"/>
                            </p:stCondLst>
                            <p:childTnLst>
                              <p:par>
                                <p:cTn id="68" presetID="22" presetClass="entr" presetSubtype="8" fill="hold" nodeType="afterEffect">
                                  <p:stCondLst>
                                    <p:cond delay="0"/>
                                  </p:stCondLst>
                                  <p:childTnLst>
                                    <p:set>
                                      <p:cBhvr>
                                        <p:cTn id="69" dur="1" fill="hold">
                                          <p:stCondLst>
                                            <p:cond delay="0"/>
                                          </p:stCondLst>
                                        </p:cTn>
                                        <p:tgtEl>
                                          <p:spTgt spid="85"/>
                                        </p:tgtEl>
                                        <p:attrNameLst>
                                          <p:attrName>style.visibility</p:attrName>
                                        </p:attrNameLst>
                                      </p:cBhvr>
                                      <p:to>
                                        <p:strVal val="visible"/>
                                      </p:to>
                                    </p:set>
                                    <p:animEffect transition="in" filter="wipe(left)">
                                      <p:cBhvr>
                                        <p:cTn id="70" dur="500"/>
                                        <p:tgtEl>
                                          <p:spTgt spid="85"/>
                                        </p:tgtEl>
                                      </p:cBhvr>
                                    </p:animEffect>
                                  </p:childTnLst>
                                </p:cTn>
                              </p:par>
                            </p:childTnLst>
                          </p:cTn>
                        </p:par>
                        <p:par>
                          <p:cTn id="71" fill="hold">
                            <p:stCondLst>
                              <p:cond delay="6250"/>
                            </p:stCondLst>
                            <p:childTnLst>
                              <p:par>
                                <p:cTn id="72" presetID="2" presetClass="entr" presetSubtype="2" fill="hold" grpId="0" nodeType="afterEffect">
                                  <p:stCondLst>
                                    <p:cond delay="0"/>
                                  </p:stCondLst>
                                  <p:childTnLst>
                                    <p:set>
                                      <p:cBhvr>
                                        <p:cTn id="73" dur="1" fill="hold">
                                          <p:stCondLst>
                                            <p:cond delay="0"/>
                                          </p:stCondLst>
                                        </p:cTn>
                                        <p:tgtEl>
                                          <p:spTgt spid="70"/>
                                        </p:tgtEl>
                                        <p:attrNameLst>
                                          <p:attrName>style.visibility</p:attrName>
                                        </p:attrNameLst>
                                      </p:cBhvr>
                                      <p:to>
                                        <p:strVal val="visible"/>
                                      </p:to>
                                    </p:set>
                                    <p:anim calcmode="lin" valueType="num">
                                      <p:cBhvr additive="base">
                                        <p:cTn id="74" dur="500" fill="hold"/>
                                        <p:tgtEl>
                                          <p:spTgt spid="70"/>
                                        </p:tgtEl>
                                        <p:attrNameLst>
                                          <p:attrName>ppt_x</p:attrName>
                                        </p:attrNameLst>
                                      </p:cBhvr>
                                      <p:tavLst>
                                        <p:tav tm="0">
                                          <p:val>
                                            <p:strVal val="1+#ppt_w/2"/>
                                          </p:val>
                                        </p:tav>
                                        <p:tav tm="100000">
                                          <p:val>
                                            <p:strVal val="#ppt_x"/>
                                          </p:val>
                                        </p:tav>
                                      </p:tavLst>
                                    </p:anim>
                                    <p:anim calcmode="lin" valueType="num">
                                      <p:cBhvr additive="base">
                                        <p:cTn id="75" dur="500" fill="hold"/>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grpSp>
        <p:nvGrpSpPr>
          <p:cNvPr id="69" name="Group 68"/>
          <p:cNvGrpSpPr/>
          <p:nvPr/>
        </p:nvGrpSpPr>
        <p:grpSpPr>
          <a:xfrm>
            <a:off x="3341511" y="258228"/>
            <a:ext cx="5508978" cy="954108"/>
            <a:chOff x="3341511" y="258228"/>
            <a:chExt cx="5508978" cy="954108"/>
          </a:xfrm>
        </p:grpSpPr>
        <p:sp>
          <p:nvSpPr>
            <p:cNvPr id="70" name="TextBox 6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1" name="TextBox 7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2" name="Group 71"/>
          <p:cNvGrpSpPr/>
          <p:nvPr/>
        </p:nvGrpSpPr>
        <p:grpSpPr>
          <a:xfrm>
            <a:off x="1515532" y="4559576"/>
            <a:ext cx="2286000" cy="2016248"/>
            <a:chOff x="1879600" y="3087314"/>
            <a:chExt cx="4564985" cy="1693546"/>
          </a:xfrm>
        </p:grpSpPr>
        <p:sp>
          <p:nvSpPr>
            <p:cNvPr id="73" name="Text Box 10"/>
            <p:cNvSpPr txBox="1">
              <a:spLocks noChangeArrowheads="1"/>
            </p:cNvSpPr>
            <p:nvPr/>
          </p:nvSpPr>
          <p:spPr bwMode="auto">
            <a:xfrm>
              <a:off x="1879600" y="3462426"/>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4" name="Rectangle 73"/>
            <p:cNvSpPr/>
            <p:nvPr/>
          </p:nvSpPr>
          <p:spPr>
            <a:xfrm>
              <a:off x="2338730" y="3087314"/>
              <a:ext cx="3609278" cy="309968"/>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20" name="Chart 19"/>
          <p:cNvGraphicFramePr/>
          <p:nvPr/>
        </p:nvGraphicFramePr>
        <p:xfrm>
          <a:off x="1286932" y="1612445"/>
          <a:ext cx="2743200" cy="2743200"/>
        </p:xfrm>
        <a:graphic>
          <a:graphicData uri="http://schemas.openxmlformats.org/drawingml/2006/chart">
            <c:chart xmlns:c="http://schemas.openxmlformats.org/drawingml/2006/chart" xmlns:r="http://schemas.openxmlformats.org/officeDocument/2006/relationships" r:id="rId3"/>
          </a:graphicData>
        </a:graphic>
      </p:graphicFrame>
      <p:grpSp>
        <p:nvGrpSpPr>
          <p:cNvPr id="81" name="Group 80"/>
          <p:cNvGrpSpPr/>
          <p:nvPr/>
        </p:nvGrpSpPr>
        <p:grpSpPr>
          <a:xfrm>
            <a:off x="4957043" y="4559576"/>
            <a:ext cx="2286000" cy="2016248"/>
            <a:chOff x="1879600" y="3087314"/>
            <a:chExt cx="4564985" cy="1693546"/>
          </a:xfrm>
        </p:grpSpPr>
        <p:sp>
          <p:nvSpPr>
            <p:cNvPr id="82" name="Text Box 10"/>
            <p:cNvSpPr txBox="1">
              <a:spLocks noChangeArrowheads="1"/>
            </p:cNvSpPr>
            <p:nvPr/>
          </p:nvSpPr>
          <p:spPr bwMode="auto">
            <a:xfrm>
              <a:off x="1879600" y="3462426"/>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3" name="Rectangle 82"/>
            <p:cNvSpPr/>
            <p:nvPr/>
          </p:nvSpPr>
          <p:spPr>
            <a:xfrm>
              <a:off x="2338730" y="3087314"/>
              <a:ext cx="3609278" cy="309968"/>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4" name="Chart 83"/>
          <p:cNvGraphicFramePr/>
          <p:nvPr/>
        </p:nvGraphicFramePr>
        <p:xfrm>
          <a:off x="4728443" y="1612445"/>
          <a:ext cx="2743200" cy="2743200"/>
        </p:xfrm>
        <a:graphic>
          <a:graphicData uri="http://schemas.openxmlformats.org/drawingml/2006/chart">
            <c:chart xmlns:c="http://schemas.openxmlformats.org/drawingml/2006/chart" xmlns:r="http://schemas.openxmlformats.org/officeDocument/2006/relationships" r:id="rId4"/>
          </a:graphicData>
        </a:graphic>
      </p:graphicFrame>
      <p:grpSp>
        <p:nvGrpSpPr>
          <p:cNvPr id="85" name="Group 84"/>
          <p:cNvGrpSpPr/>
          <p:nvPr/>
        </p:nvGrpSpPr>
        <p:grpSpPr>
          <a:xfrm>
            <a:off x="8627154" y="4559576"/>
            <a:ext cx="2286000" cy="2016248"/>
            <a:chOff x="1879600" y="3087314"/>
            <a:chExt cx="4564985" cy="1693546"/>
          </a:xfrm>
        </p:grpSpPr>
        <p:sp>
          <p:nvSpPr>
            <p:cNvPr id="86" name="Text Box 10"/>
            <p:cNvSpPr txBox="1">
              <a:spLocks noChangeArrowheads="1"/>
            </p:cNvSpPr>
            <p:nvPr/>
          </p:nvSpPr>
          <p:spPr bwMode="auto">
            <a:xfrm>
              <a:off x="1879600" y="3462426"/>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2338730" y="3087314"/>
              <a:ext cx="3609278" cy="309968"/>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8" name="Chart 87"/>
          <p:cNvGraphicFramePr/>
          <p:nvPr/>
        </p:nvGraphicFramePr>
        <p:xfrm>
          <a:off x="8398554" y="1612445"/>
          <a:ext cx="2743200" cy="274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090813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0">
                                            <p:graphicEl>
                                              <a:chart seriesIdx="-3" categoryIdx="-3" bldStep="gridLegend"/>
                                            </p:graphicEl>
                                          </p:spTgt>
                                        </p:tgtEl>
                                        <p:attrNameLst>
                                          <p:attrName>style.visibility</p:attrName>
                                        </p:attrNameLst>
                                      </p:cBhvr>
                                      <p:to>
                                        <p:strVal val="visible"/>
                                      </p:to>
                                    </p:set>
                                    <p:animEffect transition="in" filter="fade">
                                      <p:cBhvr>
                                        <p:cTn id="11" dur="250"/>
                                        <p:tgtEl>
                                          <p:spTgt spid="20">
                                            <p:graphicEl>
                                              <a:chart seriesIdx="-3" categoryIdx="-3" bldStep="gridLegend"/>
                                            </p:graphicEl>
                                          </p:spTgt>
                                        </p:tgtEl>
                                      </p:cBhvr>
                                    </p:animEffect>
                                    <p:anim calcmode="lin" valueType="num">
                                      <p:cBhvr>
                                        <p:cTn id="12" dur="250" fill="hold"/>
                                        <p:tgtEl>
                                          <p:spTgt spid="20">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250" fill="hold"/>
                                        <p:tgtEl>
                                          <p:spTgt spid="20">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graphicEl>
                                              <a:chart seriesIdx="-4" categoryIdx="0" bldStep="category"/>
                                            </p:graphicEl>
                                          </p:spTgt>
                                        </p:tgtEl>
                                        <p:attrNameLst>
                                          <p:attrName>style.visibility</p:attrName>
                                        </p:attrNameLst>
                                      </p:cBhvr>
                                      <p:to>
                                        <p:strVal val="visible"/>
                                      </p:to>
                                    </p:set>
                                    <p:animEffect transition="in" filter="fade">
                                      <p:cBhvr>
                                        <p:cTn id="17" dur="1000"/>
                                        <p:tgtEl>
                                          <p:spTgt spid="20">
                                            <p:graphicEl>
                                              <a:chart seriesIdx="-4" categoryIdx="0" bldStep="category"/>
                                            </p:graphicEl>
                                          </p:spTgt>
                                        </p:tgtEl>
                                      </p:cBhvr>
                                    </p:animEffect>
                                    <p:anim calcmode="lin" valueType="num">
                                      <p:cBhvr>
                                        <p:cTn id="18" dur="1000" fill="hold"/>
                                        <p:tgtEl>
                                          <p:spTgt spid="20">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20">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20">
                                            <p:graphicEl>
                                              <a:chart seriesIdx="-4" categoryIdx="1" bldStep="category"/>
                                            </p:graphicEl>
                                          </p:spTgt>
                                        </p:tgtEl>
                                        <p:attrNameLst>
                                          <p:attrName>style.visibility</p:attrName>
                                        </p:attrNameLst>
                                      </p:cBhvr>
                                      <p:to>
                                        <p:strVal val="visible"/>
                                      </p:to>
                                    </p:set>
                                    <p:animEffect transition="in" filter="fade">
                                      <p:cBhvr>
                                        <p:cTn id="23" dur="1000"/>
                                        <p:tgtEl>
                                          <p:spTgt spid="20">
                                            <p:graphicEl>
                                              <a:chart seriesIdx="-4" categoryIdx="1" bldStep="category"/>
                                            </p:graphicEl>
                                          </p:spTgt>
                                        </p:tgtEl>
                                      </p:cBhvr>
                                    </p:animEffect>
                                    <p:anim calcmode="lin" valueType="num">
                                      <p:cBhvr>
                                        <p:cTn id="24" dur="1000" fill="hold"/>
                                        <p:tgtEl>
                                          <p:spTgt spid="20">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20">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20">
                                            <p:graphicEl>
                                              <a:chart seriesIdx="-4" categoryIdx="2" bldStep="category"/>
                                            </p:graphicEl>
                                          </p:spTgt>
                                        </p:tgtEl>
                                        <p:attrNameLst>
                                          <p:attrName>style.visibility</p:attrName>
                                        </p:attrNameLst>
                                      </p:cBhvr>
                                      <p:to>
                                        <p:strVal val="visible"/>
                                      </p:to>
                                    </p:set>
                                    <p:animEffect transition="in" filter="fade">
                                      <p:cBhvr>
                                        <p:cTn id="29" dur="1000"/>
                                        <p:tgtEl>
                                          <p:spTgt spid="20">
                                            <p:graphicEl>
                                              <a:chart seriesIdx="-4" categoryIdx="2" bldStep="category"/>
                                            </p:graphicEl>
                                          </p:spTgt>
                                        </p:tgtEl>
                                      </p:cBhvr>
                                    </p:animEffect>
                                    <p:anim calcmode="lin" valueType="num">
                                      <p:cBhvr>
                                        <p:cTn id="30" dur="1000" fill="hold"/>
                                        <p:tgtEl>
                                          <p:spTgt spid="20">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20">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37" presetClass="entr" presetSubtype="0" fill="hold" nodeType="afterEffect">
                                  <p:stCondLst>
                                    <p:cond delay="0"/>
                                  </p:stCondLst>
                                  <p:childTnLst>
                                    <p:set>
                                      <p:cBhvr>
                                        <p:cTn id="34" dur="1" fill="hold">
                                          <p:stCondLst>
                                            <p:cond delay="0"/>
                                          </p:stCondLst>
                                        </p:cTn>
                                        <p:tgtEl>
                                          <p:spTgt spid="72"/>
                                        </p:tgtEl>
                                        <p:attrNameLst>
                                          <p:attrName>style.visibility</p:attrName>
                                        </p:attrNameLst>
                                      </p:cBhvr>
                                      <p:to>
                                        <p:strVal val="visible"/>
                                      </p:to>
                                    </p:set>
                                    <p:animEffect transition="in" filter="fade">
                                      <p:cBhvr>
                                        <p:cTn id="35" dur="1000"/>
                                        <p:tgtEl>
                                          <p:spTgt spid="72"/>
                                        </p:tgtEl>
                                      </p:cBhvr>
                                    </p:animEffect>
                                    <p:anim calcmode="lin" valueType="num">
                                      <p:cBhvr>
                                        <p:cTn id="36" dur="1000" fill="hold"/>
                                        <p:tgtEl>
                                          <p:spTgt spid="72"/>
                                        </p:tgtEl>
                                        <p:attrNameLst>
                                          <p:attrName>ppt_x</p:attrName>
                                        </p:attrNameLst>
                                      </p:cBhvr>
                                      <p:tavLst>
                                        <p:tav tm="0">
                                          <p:val>
                                            <p:strVal val="#ppt_x"/>
                                          </p:val>
                                        </p:tav>
                                        <p:tav tm="100000">
                                          <p:val>
                                            <p:strVal val="#ppt_x"/>
                                          </p:val>
                                        </p:tav>
                                      </p:tavLst>
                                    </p:anim>
                                    <p:anim calcmode="lin" valueType="num">
                                      <p:cBhvr>
                                        <p:cTn id="37" dur="900" decel="100000" fill="hold"/>
                                        <p:tgtEl>
                                          <p:spTgt spid="72"/>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84">
                                            <p:graphicEl>
                                              <a:chart seriesIdx="-3" categoryIdx="-3" bldStep="gridLegend"/>
                                            </p:graphicEl>
                                          </p:spTgt>
                                        </p:tgtEl>
                                        <p:attrNameLst>
                                          <p:attrName>style.visibility</p:attrName>
                                        </p:attrNameLst>
                                      </p:cBhvr>
                                      <p:to>
                                        <p:strVal val="visible"/>
                                      </p:to>
                                    </p:set>
                                    <p:animEffect transition="in" filter="fade">
                                      <p:cBhvr>
                                        <p:cTn id="42" dur="250"/>
                                        <p:tgtEl>
                                          <p:spTgt spid="84">
                                            <p:graphicEl>
                                              <a:chart seriesIdx="-3" categoryIdx="-3" bldStep="gridLegend"/>
                                            </p:graphicEl>
                                          </p:spTgt>
                                        </p:tgtEl>
                                      </p:cBhvr>
                                    </p:animEffect>
                                    <p:anim calcmode="lin" valueType="num">
                                      <p:cBhvr>
                                        <p:cTn id="43" dur="250" fill="hold"/>
                                        <p:tgtEl>
                                          <p:spTgt spid="84">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4" dur="250" fill="hold"/>
                                        <p:tgtEl>
                                          <p:spTgt spid="84">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45" fill="hold">
                            <p:stCondLst>
                              <p:cond delay="5250"/>
                            </p:stCondLst>
                            <p:childTnLst>
                              <p:par>
                                <p:cTn id="46" presetID="42" presetClass="entr" presetSubtype="0" fill="hold" grpId="0" nodeType="afterEffect">
                                  <p:stCondLst>
                                    <p:cond delay="0"/>
                                  </p:stCondLst>
                                  <p:childTnLst>
                                    <p:set>
                                      <p:cBhvr>
                                        <p:cTn id="47" dur="1" fill="hold">
                                          <p:stCondLst>
                                            <p:cond delay="0"/>
                                          </p:stCondLst>
                                        </p:cTn>
                                        <p:tgtEl>
                                          <p:spTgt spid="84">
                                            <p:graphicEl>
                                              <a:chart seriesIdx="-4" categoryIdx="0" bldStep="category"/>
                                            </p:graphicEl>
                                          </p:spTgt>
                                        </p:tgtEl>
                                        <p:attrNameLst>
                                          <p:attrName>style.visibility</p:attrName>
                                        </p:attrNameLst>
                                      </p:cBhvr>
                                      <p:to>
                                        <p:strVal val="visible"/>
                                      </p:to>
                                    </p:set>
                                    <p:animEffect transition="in" filter="fade">
                                      <p:cBhvr>
                                        <p:cTn id="48" dur="1000"/>
                                        <p:tgtEl>
                                          <p:spTgt spid="84">
                                            <p:graphicEl>
                                              <a:chart seriesIdx="-4" categoryIdx="0" bldStep="category"/>
                                            </p:graphicEl>
                                          </p:spTgt>
                                        </p:tgtEl>
                                      </p:cBhvr>
                                    </p:animEffect>
                                    <p:anim calcmode="lin" valueType="num">
                                      <p:cBhvr>
                                        <p:cTn id="49" dur="1000" fill="hold"/>
                                        <p:tgtEl>
                                          <p:spTgt spid="84">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50" dur="1000" fill="hold"/>
                                        <p:tgtEl>
                                          <p:spTgt spid="84">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51" fill="hold">
                            <p:stCondLst>
                              <p:cond delay="6250"/>
                            </p:stCondLst>
                            <p:childTnLst>
                              <p:par>
                                <p:cTn id="52" presetID="42" presetClass="entr" presetSubtype="0" fill="hold" grpId="0" nodeType="afterEffect">
                                  <p:stCondLst>
                                    <p:cond delay="0"/>
                                  </p:stCondLst>
                                  <p:childTnLst>
                                    <p:set>
                                      <p:cBhvr>
                                        <p:cTn id="53" dur="1" fill="hold">
                                          <p:stCondLst>
                                            <p:cond delay="0"/>
                                          </p:stCondLst>
                                        </p:cTn>
                                        <p:tgtEl>
                                          <p:spTgt spid="84">
                                            <p:graphicEl>
                                              <a:chart seriesIdx="-4" categoryIdx="1" bldStep="category"/>
                                            </p:graphicEl>
                                          </p:spTgt>
                                        </p:tgtEl>
                                        <p:attrNameLst>
                                          <p:attrName>style.visibility</p:attrName>
                                        </p:attrNameLst>
                                      </p:cBhvr>
                                      <p:to>
                                        <p:strVal val="visible"/>
                                      </p:to>
                                    </p:set>
                                    <p:animEffect transition="in" filter="fade">
                                      <p:cBhvr>
                                        <p:cTn id="54" dur="1000"/>
                                        <p:tgtEl>
                                          <p:spTgt spid="84">
                                            <p:graphicEl>
                                              <a:chart seriesIdx="-4" categoryIdx="1" bldStep="category"/>
                                            </p:graphicEl>
                                          </p:spTgt>
                                        </p:tgtEl>
                                      </p:cBhvr>
                                    </p:animEffect>
                                    <p:anim calcmode="lin" valueType="num">
                                      <p:cBhvr>
                                        <p:cTn id="55" dur="1000" fill="hold"/>
                                        <p:tgtEl>
                                          <p:spTgt spid="84">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56" dur="1000" fill="hold"/>
                                        <p:tgtEl>
                                          <p:spTgt spid="84">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57" fill="hold">
                            <p:stCondLst>
                              <p:cond delay="7250"/>
                            </p:stCondLst>
                            <p:childTnLst>
                              <p:par>
                                <p:cTn id="58" presetID="42" presetClass="entr" presetSubtype="0" fill="hold" grpId="0" nodeType="afterEffect">
                                  <p:stCondLst>
                                    <p:cond delay="0"/>
                                  </p:stCondLst>
                                  <p:childTnLst>
                                    <p:set>
                                      <p:cBhvr>
                                        <p:cTn id="59" dur="1" fill="hold">
                                          <p:stCondLst>
                                            <p:cond delay="0"/>
                                          </p:stCondLst>
                                        </p:cTn>
                                        <p:tgtEl>
                                          <p:spTgt spid="84">
                                            <p:graphicEl>
                                              <a:chart seriesIdx="-4" categoryIdx="2" bldStep="category"/>
                                            </p:graphicEl>
                                          </p:spTgt>
                                        </p:tgtEl>
                                        <p:attrNameLst>
                                          <p:attrName>style.visibility</p:attrName>
                                        </p:attrNameLst>
                                      </p:cBhvr>
                                      <p:to>
                                        <p:strVal val="visible"/>
                                      </p:to>
                                    </p:set>
                                    <p:animEffect transition="in" filter="fade">
                                      <p:cBhvr>
                                        <p:cTn id="60" dur="1000"/>
                                        <p:tgtEl>
                                          <p:spTgt spid="84">
                                            <p:graphicEl>
                                              <a:chart seriesIdx="-4" categoryIdx="2" bldStep="category"/>
                                            </p:graphicEl>
                                          </p:spTgt>
                                        </p:tgtEl>
                                      </p:cBhvr>
                                    </p:animEffect>
                                    <p:anim calcmode="lin" valueType="num">
                                      <p:cBhvr>
                                        <p:cTn id="61" dur="1000" fill="hold"/>
                                        <p:tgtEl>
                                          <p:spTgt spid="84">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62" dur="1000" fill="hold"/>
                                        <p:tgtEl>
                                          <p:spTgt spid="84">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63" fill="hold">
                            <p:stCondLst>
                              <p:cond delay="8250"/>
                            </p:stCondLst>
                            <p:childTnLst>
                              <p:par>
                                <p:cTn id="64" presetID="37" presetClass="entr" presetSubtype="0" fill="hold" nodeType="afterEffect">
                                  <p:stCondLst>
                                    <p:cond delay="0"/>
                                  </p:stCondLst>
                                  <p:childTnLst>
                                    <p:set>
                                      <p:cBhvr>
                                        <p:cTn id="65" dur="1" fill="hold">
                                          <p:stCondLst>
                                            <p:cond delay="0"/>
                                          </p:stCondLst>
                                        </p:cTn>
                                        <p:tgtEl>
                                          <p:spTgt spid="81"/>
                                        </p:tgtEl>
                                        <p:attrNameLst>
                                          <p:attrName>style.visibility</p:attrName>
                                        </p:attrNameLst>
                                      </p:cBhvr>
                                      <p:to>
                                        <p:strVal val="visible"/>
                                      </p:to>
                                    </p:set>
                                    <p:animEffect transition="in" filter="fade">
                                      <p:cBhvr>
                                        <p:cTn id="66" dur="1000"/>
                                        <p:tgtEl>
                                          <p:spTgt spid="81"/>
                                        </p:tgtEl>
                                      </p:cBhvr>
                                    </p:animEffect>
                                    <p:anim calcmode="lin" valueType="num">
                                      <p:cBhvr>
                                        <p:cTn id="67" dur="1000" fill="hold"/>
                                        <p:tgtEl>
                                          <p:spTgt spid="81"/>
                                        </p:tgtEl>
                                        <p:attrNameLst>
                                          <p:attrName>ppt_x</p:attrName>
                                        </p:attrNameLst>
                                      </p:cBhvr>
                                      <p:tavLst>
                                        <p:tav tm="0">
                                          <p:val>
                                            <p:strVal val="#ppt_x"/>
                                          </p:val>
                                        </p:tav>
                                        <p:tav tm="100000">
                                          <p:val>
                                            <p:strVal val="#ppt_x"/>
                                          </p:val>
                                        </p:tav>
                                      </p:tavLst>
                                    </p:anim>
                                    <p:anim calcmode="lin" valueType="num">
                                      <p:cBhvr>
                                        <p:cTn id="68" dur="900" decel="100000" fill="hold"/>
                                        <p:tgtEl>
                                          <p:spTgt spid="81"/>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70" fill="hold">
                            <p:stCondLst>
                              <p:cond delay="9250"/>
                            </p:stCondLst>
                            <p:childTnLst>
                              <p:par>
                                <p:cTn id="71" presetID="42" presetClass="entr" presetSubtype="0" fill="hold" grpId="0" nodeType="afterEffect">
                                  <p:stCondLst>
                                    <p:cond delay="0"/>
                                  </p:stCondLst>
                                  <p:childTnLst>
                                    <p:set>
                                      <p:cBhvr>
                                        <p:cTn id="72" dur="1" fill="hold">
                                          <p:stCondLst>
                                            <p:cond delay="0"/>
                                          </p:stCondLst>
                                        </p:cTn>
                                        <p:tgtEl>
                                          <p:spTgt spid="88">
                                            <p:graphicEl>
                                              <a:chart seriesIdx="-3" categoryIdx="-3" bldStep="gridLegend"/>
                                            </p:graphicEl>
                                          </p:spTgt>
                                        </p:tgtEl>
                                        <p:attrNameLst>
                                          <p:attrName>style.visibility</p:attrName>
                                        </p:attrNameLst>
                                      </p:cBhvr>
                                      <p:to>
                                        <p:strVal val="visible"/>
                                      </p:to>
                                    </p:set>
                                    <p:animEffect transition="in" filter="fade">
                                      <p:cBhvr>
                                        <p:cTn id="73" dur="250"/>
                                        <p:tgtEl>
                                          <p:spTgt spid="88">
                                            <p:graphicEl>
                                              <a:chart seriesIdx="-3" categoryIdx="-3" bldStep="gridLegend"/>
                                            </p:graphicEl>
                                          </p:spTgt>
                                        </p:tgtEl>
                                      </p:cBhvr>
                                    </p:animEffect>
                                    <p:anim calcmode="lin" valueType="num">
                                      <p:cBhvr>
                                        <p:cTn id="74" dur="250" fill="hold"/>
                                        <p:tgtEl>
                                          <p:spTgt spid="88">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75" dur="250" fill="hold"/>
                                        <p:tgtEl>
                                          <p:spTgt spid="88">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42" presetClass="entr" presetSubtype="0" fill="hold" grpId="0" nodeType="afterEffect">
                                  <p:stCondLst>
                                    <p:cond delay="0"/>
                                  </p:stCondLst>
                                  <p:childTnLst>
                                    <p:set>
                                      <p:cBhvr>
                                        <p:cTn id="78" dur="1" fill="hold">
                                          <p:stCondLst>
                                            <p:cond delay="0"/>
                                          </p:stCondLst>
                                        </p:cTn>
                                        <p:tgtEl>
                                          <p:spTgt spid="88">
                                            <p:graphicEl>
                                              <a:chart seriesIdx="-4" categoryIdx="0" bldStep="category"/>
                                            </p:graphicEl>
                                          </p:spTgt>
                                        </p:tgtEl>
                                        <p:attrNameLst>
                                          <p:attrName>style.visibility</p:attrName>
                                        </p:attrNameLst>
                                      </p:cBhvr>
                                      <p:to>
                                        <p:strVal val="visible"/>
                                      </p:to>
                                    </p:set>
                                    <p:animEffect transition="in" filter="fade">
                                      <p:cBhvr>
                                        <p:cTn id="79" dur="1000"/>
                                        <p:tgtEl>
                                          <p:spTgt spid="88">
                                            <p:graphicEl>
                                              <a:chart seriesIdx="-4" categoryIdx="0" bldStep="category"/>
                                            </p:graphicEl>
                                          </p:spTgt>
                                        </p:tgtEl>
                                      </p:cBhvr>
                                    </p:animEffect>
                                    <p:anim calcmode="lin" valueType="num">
                                      <p:cBhvr>
                                        <p:cTn id="80" dur="1000" fill="hold"/>
                                        <p:tgtEl>
                                          <p:spTgt spid="88">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81" dur="1000" fill="hold"/>
                                        <p:tgtEl>
                                          <p:spTgt spid="88">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88">
                                            <p:graphicEl>
                                              <a:chart seriesIdx="-4" categoryIdx="1" bldStep="category"/>
                                            </p:graphicEl>
                                          </p:spTgt>
                                        </p:tgtEl>
                                        <p:attrNameLst>
                                          <p:attrName>style.visibility</p:attrName>
                                        </p:attrNameLst>
                                      </p:cBhvr>
                                      <p:to>
                                        <p:strVal val="visible"/>
                                      </p:to>
                                    </p:set>
                                    <p:animEffect transition="in" filter="fade">
                                      <p:cBhvr>
                                        <p:cTn id="85" dur="1000"/>
                                        <p:tgtEl>
                                          <p:spTgt spid="88">
                                            <p:graphicEl>
                                              <a:chart seriesIdx="-4" categoryIdx="1" bldStep="category"/>
                                            </p:graphicEl>
                                          </p:spTgt>
                                        </p:tgtEl>
                                      </p:cBhvr>
                                    </p:animEffect>
                                    <p:anim calcmode="lin" valueType="num">
                                      <p:cBhvr>
                                        <p:cTn id="86" dur="1000" fill="hold"/>
                                        <p:tgtEl>
                                          <p:spTgt spid="88">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87" dur="1000" fill="hold"/>
                                        <p:tgtEl>
                                          <p:spTgt spid="88">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88" fill="hold">
                            <p:stCondLst>
                              <p:cond delay="11500"/>
                            </p:stCondLst>
                            <p:childTnLst>
                              <p:par>
                                <p:cTn id="89" presetID="42" presetClass="entr" presetSubtype="0" fill="hold" grpId="0" nodeType="afterEffect">
                                  <p:stCondLst>
                                    <p:cond delay="0"/>
                                  </p:stCondLst>
                                  <p:childTnLst>
                                    <p:set>
                                      <p:cBhvr>
                                        <p:cTn id="90" dur="1" fill="hold">
                                          <p:stCondLst>
                                            <p:cond delay="0"/>
                                          </p:stCondLst>
                                        </p:cTn>
                                        <p:tgtEl>
                                          <p:spTgt spid="88">
                                            <p:graphicEl>
                                              <a:chart seriesIdx="-4" categoryIdx="2" bldStep="category"/>
                                            </p:graphicEl>
                                          </p:spTgt>
                                        </p:tgtEl>
                                        <p:attrNameLst>
                                          <p:attrName>style.visibility</p:attrName>
                                        </p:attrNameLst>
                                      </p:cBhvr>
                                      <p:to>
                                        <p:strVal val="visible"/>
                                      </p:to>
                                    </p:set>
                                    <p:animEffect transition="in" filter="fade">
                                      <p:cBhvr>
                                        <p:cTn id="91" dur="1000"/>
                                        <p:tgtEl>
                                          <p:spTgt spid="88">
                                            <p:graphicEl>
                                              <a:chart seriesIdx="-4" categoryIdx="2" bldStep="category"/>
                                            </p:graphicEl>
                                          </p:spTgt>
                                        </p:tgtEl>
                                      </p:cBhvr>
                                    </p:animEffect>
                                    <p:anim calcmode="lin" valueType="num">
                                      <p:cBhvr>
                                        <p:cTn id="92" dur="1000" fill="hold"/>
                                        <p:tgtEl>
                                          <p:spTgt spid="88">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93" dur="1000" fill="hold"/>
                                        <p:tgtEl>
                                          <p:spTgt spid="88">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94" fill="hold">
                            <p:stCondLst>
                              <p:cond delay="12500"/>
                            </p:stCondLst>
                            <p:childTnLst>
                              <p:par>
                                <p:cTn id="95" presetID="37" presetClass="entr" presetSubtype="0" fill="hold" nodeType="afterEffect">
                                  <p:stCondLst>
                                    <p:cond delay="0"/>
                                  </p:stCondLst>
                                  <p:childTnLst>
                                    <p:set>
                                      <p:cBhvr>
                                        <p:cTn id="96" dur="1" fill="hold">
                                          <p:stCondLst>
                                            <p:cond delay="0"/>
                                          </p:stCondLst>
                                        </p:cTn>
                                        <p:tgtEl>
                                          <p:spTgt spid="85"/>
                                        </p:tgtEl>
                                        <p:attrNameLst>
                                          <p:attrName>style.visibility</p:attrName>
                                        </p:attrNameLst>
                                      </p:cBhvr>
                                      <p:to>
                                        <p:strVal val="visible"/>
                                      </p:to>
                                    </p:set>
                                    <p:animEffect transition="in" filter="fade">
                                      <p:cBhvr>
                                        <p:cTn id="97" dur="1000"/>
                                        <p:tgtEl>
                                          <p:spTgt spid="85"/>
                                        </p:tgtEl>
                                      </p:cBhvr>
                                    </p:animEffect>
                                    <p:anim calcmode="lin" valueType="num">
                                      <p:cBhvr>
                                        <p:cTn id="98" dur="1000" fill="hold"/>
                                        <p:tgtEl>
                                          <p:spTgt spid="85"/>
                                        </p:tgtEl>
                                        <p:attrNameLst>
                                          <p:attrName>ppt_x</p:attrName>
                                        </p:attrNameLst>
                                      </p:cBhvr>
                                      <p:tavLst>
                                        <p:tav tm="0">
                                          <p:val>
                                            <p:strVal val="#ppt_x"/>
                                          </p:val>
                                        </p:tav>
                                        <p:tav tm="100000">
                                          <p:val>
                                            <p:strVal val="#ppt_x"/>
                                          </p:val>
                                        </p:tav>
                                      </p:tavLst>
                                    </p:anim>
                                    <p:anim calcmode="lin" valueType="num">
                                      <p:cBhvr>
                                        <p:cTn id="99" dur="900" decel="100000" fill="hold"/>
                                        <p:tgtEl>
                                          <p:spTgt spid="85"/>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8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0" grpId="0" uiExpand="1">
        <p:bldSub>
          <a:bldChart bld="category"/>
        </p:bldSub>
      </p:bldGraphic>
      <p:bldGraphic spid="84" grpId="0" uiExpand="1">
        <p:bldSub>
          <a:bldChart bld="category"/>
        </p:bldSub>
      </p:bldGraphic>
      <p:bldGraphic spid="88" grpId="0" uiExpand="1">
        <p:bldSub>
          <a:bldChart bld="category"/>
        </p:bldSub>
      </p:bldGraphic>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1416</TotalTime>
  <Words>4739</Words>
  <Application>Microsoft Office PowerPoint</Application>
  <PresentationFormat>Widescreen</PresentationFormat>
  <Paragraphs>381</Paragraphs>
  <Slides>32</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32</vt:i4>
      </vt:variant>
    </vt:vector>
  </HeadingPairs>
  <TitlesOfParts>
    <vt:vector size="41" baseType="lpstr">
      <vt:lpstr>Arial</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316</cp:revision>
  <dcterms:created xsi:type="dcterms:W3CDTF">2016-09-28T22:08:47Z</dcterms:created>
  <dcterms:modified xsi:type="dcterms:W3CDTF">2016-10-29T21:52:38Z</dcterms:modified>
</cp:coreProperties>
</file>