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88" r:id="rId3"/>
    <p:sldId id="1805" r:id="rId4"/>
    <p:sldId id="1523" r:id="rId5"/>
    <p:sldId id="1812" r:id="rId6"/>
    <p:sldId id="1704" r:id="rId7"/>
    <p:sldId id="1766" r:id="rId8"/>
    <p:sldId id="1804" r:id="rId9"/>
    <p:sldId id="1707" r:id="rId10"/>
    <p:sldId id="1813" r:id="rId11"/>
    <p:sldId id="1557" r:id="rId12"/>
    <p:sldId id="442" r:id="rId13"/>
    <p:sldId id="1338" r:id="rId14"/>
    <p:sldId id="907" r:id="rId15"/>
    <p:sldId id="908" r:id="rId16"/>
    <p:sldId id="909" r:id="rId17"/>
    <p:sldId id="1493"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3598496"/>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2000" b="-22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2000" b="-22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2160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581</cp:revision>
  <dcterms:created xsi:type="dcterms:W3CDTF">2016-09-28T22:08:47Z</dcterms:created>
  <dcterms:modified xsi:type="dcterms:W3CDTF">2019-08-09T20:49:11Z</dcterms:modified>
</cp:coreProperties>
</file>