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51" r:id="rId2"/>
    <p:sldId id="1174" r:id="rId3"/>
    <p:sldId id="1425" r:id="rId4"/>
    <p:sldId id="1355" r:id="rId5"/>
    <p:sldId id="1339" r:id="rId6"/>
    <p:sldId id="1162" r:id="rId7"/>
    <p:sldId id="998" r:id="rId8"/>
    <p:sldId id="1351" r:id="rId9"/>
    <p:sldId id="1321" r:id="rId10"/>
    <p:sldId id="1315" r:id="rId11"/>
    <p:sldId id="1426" r:id="rId12"/>
    <p:sldId id="1085" r:id="rId13"/>
    <p:sldId id="1423" r:id="rId14"/>
    <p:sldId id="1336" r:id="rId15"/>
    <p:sldId id="1424" r:id="rId16"/>
    <p:sldId id="1253" r:id="rId17"/>
    <p:sldId id="1319" r:id="rId18"/>
    <p:sldId id="1363" r:id="rId19"/>
    <p:sldId id="893" r:id="rId20"/>
    <p:sldId id="894" r:id="rId21"/>
    <p:sldId id="896" r:id="rId22"/>
    <p:sldId id="898" r:id="rId23"/>
    <p:sldId id="657" r:id="rId24"/>
    <p:sldId id="459" r:id="rId25"/>
    <p:sldId id="892" r:id="rId26"/>
    <p:sldId id="827" r:id="rId27"/>
    <p:sldId id="710" r:id="rId28"/>
    <p:sldId id="1166" r:id="rId29"/>
    <p:sldId id="475" r:id="rId30"/>
    <p:sldId id="476" r:id="rId31"/>
    <p:sldId id="392" r:id="rId32"/>
    <p:sldId id="327" r:id="rId33"/>
    <p:sldId id="268" r:id="rId34"/>
    <p:sldId id="467" r:id="rId35"/>
    <p:sldId id="434" r:id="rId36"/>
    <p:sldId id="399" r:id="rId37"/>
    <p:sldId id="403" r:id="rId38"/>
    <p:sldId id="599" r:id="rId39"/>
    <p:sldId id="367" r:id="rId40"/>
    <p:sldId id="368" r:id="rId41"/>
    <p:sldId id="369" r:id="rId42"/>
    <p:sldId id="1203" r:id="rId43"/>
    <p:sldId id="328" r:id="rId44"/>
    <p:sldId id="298" r:id="rId45"/>
    <p:sldId id="351" r:id="rId46"/>
    <p:sldId id="418" r:id="rId47"/>
    <p:sldId id="295" r:id="rId48"/>
    <p:sldId id="296"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44546B"/>
    <a:srgbClr val="2C3749"/>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02"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3382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05903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117108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78940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5" Type="http://schemas.openxmlformats.org/officeDocument/2006/relationships/image" Target="../media/image23.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hyperlink" Target="http://slides.sage-fox.com/" TargetMode="External"/><Relationship Id="rId4" Type="http://schemas.openxmlformats.org/officeDocument/2006/relationships/image" Target="../media/image2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63753" y="859546"/>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8397B1">
                <a:alpha val="7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4491" y="5947791"/>
                <a:ext cx="3931954" cy="640080"/>
                <a:chOff x="6118877" y="5968686"/>
                <a:chExt cx="3931954"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18877" y="6082256"/>
                  <a:ext cx="3931954" cy="334685"/>
                  <a:chOff x="6359817" y="5799820"/>
                  <a:chExt cx="4493662" cy="382496"/>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8397B1">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359817" y="5799820"/>
                    <a:ext cx="3209121" cy="382496"/>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26, 2020</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758F3DA-918B-4D46-8EAD-4C647FB74248}"/>
              </a:ext>
            </a:extLst>
          </p:cNvPr>
          <p:cNvGrpSpPr/>
          <p:nvPr/>
        </p:nvGrpSpPr>
        <p:grpSpPr>
          <a:xfrm>
            <a:off x="963779" y="3581399"/>
            <a:ext cx="2286001" cy="2286001"/>
            <a:chOff x="930251" y="2909525"/>
            <a:chExt cx="2286001" cy="2286001"/>
          </a:xfrm>
        </p:grpSpPr>
        <p:sp>
          <p:nvSpPr>
            <p:cNvPr id="10" name="Rectangle: Rounded Corners 9">
              <a:extLst>
                <a:ext uri="{FF2B5EF4-FFF2-40B4-BE49-F238E27FC236}">
                  <a16:creationId xmlns:a16="http://schemas.microsoft.com/office/drawing/2014/main" id="{85F23FA9-32ED-45FD-B19C-C0C0BFFA0B43}"/>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EFB37437-6043-440E-B4CA-C0ABF107D13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 Box 10">
            <a:extLst>
              <a:ext uri="{FF2B5EF4-FFF2-40B4-BE49-F238E27FC236}">
                <a16:creationId xmlns:a16="http://schemas.microsoft.com/office/drawing/2014/main" id="{67C877CD-ECBF-48ED-AFEE-870A5B464E2A}"/>
              </a:ext>
            </a:extLst>
          </p:cNvPr>
          <p:cNvSpPr txBox="1">
            <a:spLocks noChangeArrowheads="1"/>
          </p:cNvSpPr>
          <p:nvPr/>
        </p:nvSpPr>
        <p:spPr bwMode="auto">
          <a:xfrm>
            <a:off x="1763879" y="353158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14" name="TextBox 13">
            <a:extLst>
              <a:ext uri="{FF2B5EF4-FFF2-40B4-BE49-F238E27FC236}">
                <a16:creationId xmlns:a16="http://schemas.microsoft.com/office/drawing/2014/main" id="{D8BC75EC-4575-4A32-BD20-CAF67ACA05A9}"/>
              </a:ext>
            </a:extLst>
          </p:cNvPr>
          <p:cNvSpPr txBox="1"/>
          <p:nvPr/>
        </p:nvSpPr>
        <p:spPr>
          <a:xfrm>
            <a:off x="1152137" y="437265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sp>
        <p:nvSpPr>
          <p:cNvPr id="19" name="Freeform 171">
            <a:extLst>
              <a:ext uri="{FF2B5EF4-FFF2-40B4-BE49-F238E27FC236}">
                <a16:creationId xmlns:a16="http://schemas.microsoft.com/office/drawing/2014/main" id="{51F211B6-5BB0-4445-8C7D-0113D9AD853A}"/>
              </a:ext>
            </a:extLst>
          </p:cNvPr>
          <p:cNvSpPr>
            <a:spLocks noChangeAspect="1" noEditPoints="1"/>
          </p:cNvSpPr>
          <p:nvPr/>
        </p:nvSpPr>
        <p:spPr bwMode="auto">
          <a:xfrm>
            <a:off x="2906711" y="4541519"/>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 name="Group 2">
            <a:extLst>
              <a:ext uri="{FF2B5EF4-FFF2-40B4-BE49-F238E27FC236}">
                <a16:creationId xmlns:a16="http://schemas.microsoft.com/office/drawing/2014/main" id="{7F29E059-F542-4A39-B69F-A0F60F28146F}"/>
              </a:ext>
            </a:extLst>
          </p:cNvPr>
          <p:cNvGrpSpPr/>
          <p:nvPr/>
        </p:nvGrpSpPr>
        <p:grpSpPr>
          <a:xfrm>
            <a:off x="381000" y="3031026"/>
            <a:ext cx="1978888" cy="2501550"/>
            <a:chOff x="347472" y="2368296"/>
            <a:chExt cx="1978888" cy="2501550"/>
          </a:xfrm>
        </p:grpSpPr>
        <p:sp>
          <p:nvSpPr>
            <p:cNvPr id="11" name="Freeform: Shape 10">
              <a:extLst>
                <a:ext uri="{FF2B5EF4-FFF2-40B4-BE49-F238E27FC236}">
                  <a16:creationId xmlns:a16="http://schemas.microsoft.com/office/drawing/2014/main" id="{BFBE74B3-89FB-44A3-93AB-A525F4582E2B}"/>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2B2A"/>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Box 10">
              <a:extLst>
                <a:ext uri="{FF2B5EF4-FFF2-40B4-BE49-F238E27FC236}">
                  <a16:creationId xmlns:a16="http://schemas.microsoft.com/office/drawing/2014/main" id="{C8A2E8DE-8476-46AF-A100-CC91E5BF2F39}"/>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p:txBody>
        </p:sp>
      </p:grpSp>
      <p:grpSp>
        <p:nvGrpSpPr>
          <p:cNvPr id="27" name="Group 26">
            <a:extLst>
              <a:ext uri="{FF2B5EF4-FFF2-40B4-BE49-F238E27FC236}">
                <a16:creationId xmlns:a16="http://schemas.microsoft.com/office/drawing/2014/main" id="{5CBD0100-CC37-4EFD-B18D-A827BBEE1AF0}"/>
              </a:ext>
            </a:extLst>
          </p:cNvPr>
          <p:cNvGrpSpPr/>
          <p:nvPr/>
        </p:nvGrpSpPr>
        <p:grpSpPr>
          <a:xfrm>
            <a:off x="3706984" y="1863334"/>
            <a:ext cx="2286001" cy="2286001"/>
            <a:chOff x="930251" y="2909525"/>
            <a:chExt cx="2286001" cy="2286001"/>
          </a:xfrm>
        </p:grpSpPr>
        <p:sp>
          <p:nvSpPr>
            <p:cNvPr id="31" name="Rectangle: Rounded Corners 30">
              <a:extLst>
                <a:ext uri="{FF2B5EF4-FFF2-40B4-BE49-F238E27FC236}">
                  <a16:creationId xmlns:a16="http://schemas.microsoft.com/office/drawing/2014/main" id="{31142133-5C79-45D1-80F6-258D47D6C227}"/>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82E4FE3-4121-4C62-A094-9727F6EE30D3}"/>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 Box 10">
            <a:extLst>
              <a:ext uri="{FF2B5EF4-FFF2-40B4-BE49-F238E27FC236}">
                <a16:creationId xmlns:a16="http://schemas.microsoft.com/office/drawing/2014/main" id="{1F1EED1D-75C8-402B-BFC5-300A24D9D114}"/>
              </a:ext>
            </a:extLst>
          </p:cNvPr>
          <p:cNvSpPr txBox="1">
            <a:spLocks noChangeArrowheads="1"/>
          </p:cNvSpPr>
          <p:nvPr/>
        </p:nvSpPr>
        <p:spPr bwMode="auto">
          <a:xfrm>
            <a:off x="4507084" y="181351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29" name="TextBox 28">
            <a:extLst>
              <a:ext uri="{FF2B5EF4-FFF2-40B4-BE49-F238E27FC236}">
                <a16:creationId xmlns:a16="http://schemas.microsoft.com/office/drawing/2014/main" id="{355BEB35-C156-46F8-8877-39D1FE779ECE}"/>
              </a:ext>
            </a:extLst>
          </p:cNvPr>
          <p:cNvSpPr txBox="1"/>
          <p:nvPr/>
        </p:nvSpPr>
        <p:spPr>
          <a:xfrm>
            <a:off x="3895342" y="2654591"/>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24" name="Group 23">
            <a:extLst>
              <a:ext uri="{FF2B5EF4-FFF2-40B4-BE49-F238E27FC236}">
                <a16:creationId xmlns:a16="http://schemas.microsoft.com/office/drawing/2014/main" id="{A33ACE5B-6FF4-4E43-81C0-FA1B9D5489C1}"/>
              </a:ext>
            </a:extLst>
          </p:cNvPr>
          <p:cNvGrpSpPr/>
          <p:nvPr/>
        </p:nvGrpSpPr>
        <p:grpSpPr>
          <a:xfrm>
            <a:off x="3124205" y="1312961"/>
            <a:ext cx="1978888" cy="2501550"/>
            <a:chOff x="347472" y="2368296"/>
            <a:chExt cx="1978888" cy="2501550"/>
          </a:xfrm>
        </p:grpSpPr>
        <p:sp>
          <p:nvSpPr>
            <p:cNvPr id="25" name="Freeform: Shape 24">
              <a:extLst>
                <a:ext uri="{FF2B5EF4-FFF2-40B4-BE49-F238E27FC236}">
                  <a16:creationId xmlns:a16="http://schemas.microsoft.com/office/drawing/2014/main" id="{44C101F1-561B-4165-B6B1-A98B7E75BBB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85C401"/>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B6CBFE76-4EA6-4CE1-8817-D2495ABF1226}"/>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p:txBody>
        </p:sp>
      </p:grpSp>
      <p:grpSp>
        <p:nvGrpSpPr>
          <p:cNvPr id="38" name="Group 37">
            <a:extLst>
              <a:ext uri="{FF2B5EF4-FFF2-40B4-BE49-F238E27FC236}">
                <a16:creationId xmlns:a16="http://schemas.microsoft.com/office/drawing/2014/main" id="{AF3501CA-A1E4-42A1-821F-B09F4635974C}"/>
              </a:ext>
            </a:extLst>
          </p:cNvPr>
          <p:cNvGrpSpPr/>
          <p:nvPr/>
        </p:nvGrpSpPr>
        <p:grpSpPr>
          <a:xfrm>
            <a:off x="6450184" y="3586181"/>
            <a:ext cx="2286001" cy="2286001"/>
            <a:chOff x="930251" y="2909525"/>
            <a:chExt cx="2286001" cy="2286001"/>
          </a:xfrm>
        </p:grpSpPr>
        <p:sp>
          <p:nvSpPr>
            <p:cNvPr id="42" name="Rectangle: Rounded Corners 41">
              <a:extLst>
                <a:ext uri="{FF2B5EF4-FFF2-40B4-BE49-F238E27FC236}">
                  <a16:creationId xmlns:a16="http://schemas.microsoft.com/office/drawing/2014/main" id="{616B0290-4BA4-4766-A7BD-304E3A3EDDB1}"/>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B848E3-41B3-4557-BC4D-464745DC4FE2}"/>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 Box 10">
            <a:extLst>
              <a:ext uri="{FF2B5EF4-FFF2-40B4-BE49-F238E27FC236}">
                <a16:creationId xmlns:a16="http://schemas.microsoft.com/office/drawing/2014/main" id="{C45CEBF6-C285-49A8-964B-C8513F5D7082}"/>
              </a:ext>
            </a:extLst>
          </p:cNvPr>
          <p:cNvSpPr txBox="1">
            <a:spLocks noChangeArrowheads="1"/>
          </p:cNvSpPr>
          <p:nvPr/>
        </p:nvSpPr>
        <p:spPr bwMode="auto">
          <a:xfrm>
            <a:off x="7250284" y="353636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3EB8CD"/>
                </a:solidFill>
                <a:latin typeface="Bernard MT Condensed" panose="02050806060905020404" pitchFamily="18" charset="0"/>
              </a:rPr>
              <a:t>03</a:t>
            </a:r>
          </a:p>
          <a:p>
            <a:pPr algn="ctr"/>
            <a:r>
              <a:rPr lang="en-US" sz="1000" dirty="0">
                <a:solidFill>
                  <a:srgbClr val="3EB8CD"/>
                </a:solidFill>
              </a:rPr>
              <a:t>OPTION</a:t>
            </a:r>
          </a:p>
        </p:txBody>
      </p:sp>
      <p:sp>
        <p:nvSpPr>
          <p:cNvPr id="40" name="TextBox 39">
            <a:extLst>
              <a:ext uri="{FF2B5EF4-FFF2-40B4-BE49-F238E27FC236}">
                <a16:creationId xmlns:a16="http://schemas.microsoft.com/office/drawing/2014/main" id="{A7A3A4FB-C31E-4930-AC49-34741A551889}"/>
              </a:ext>
            </a:extLst>
          </p:cNvPr>
          <p:cNvSpPr txBox="1"/>
          <p:nvPr/>
        </p:nvSpPr>
        <p:spPr>
          <a:xfrm>
            <a:off x="6638542" y="4377438"/>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35" name="Group 34">
            <a:extLst>
              <a:ext uri="{FF2B5EF4-FFF2-40B4-BE49-F238E27FC236}">
                <a16:creationId xmlns:a16="http://schemas.microsoft.com/office/drawing/2014/main" id="{B3964C86-4D9C-49CA-A327-F768946CBDB6}"/>
              </a:ext>
            </a:extLst>
          </p:cNvPr>
          <p:cNvGrpSpPr/>
          <p:nvPr/>
        </p:nvGrpSpPr>
        <p:grpSpPr>
          <a:xfrm>
            <a:off x="5867405" y="3035808"/>
            <a:ext cx="1978888" cy="2501550"/>
            <a:chOff x="347472" y="2368296"/>
            <a:chExt cx="1978888" cy="2501550"/>
          </a:xfrm>
        </p:grpSpPr>
        <p:sp>
          <p:nvSpPr>
            <p:cNvPr id="36" name="Freeform: Shape 35">
              <a:extLst>
                <a:ext uri="{FF2B5EF4-FFF2-40B4-BE49-F238E27FC236}">
                  <a16:creationId xmlns:a16="http://schemas.microsoft.com/office/drawing/2014/main" id="{D7093BD2-CEFE-47EC-8308-9BEB47860845}"/>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3EB8C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 Box 10">
              <a:extLst>
                <a:ext uri="{FF2B5EF4-FFF2-40B4-BE49-F238E27FC236}">
                  <a16:creationId xmlns:a16="http://schemas.microsoft.com/office/drawing/2014/main" id="{3093B8B3-C5B7-48F2-A0D7-CAC08E2EE04E}"/>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p:txBody>
        </p:sp>
      </p:grpSp>
      <p:grpSp>
        <p:nvGrpSpPr>
          <p:cNvPr id="49" name="Group 48">
            <a:extLst>
              <a:ext uri="{FF2B5EF4-FFF2-40B4-BE49-F238E27FC236}">
                <a16:creationId xmlns:a16="http://schemas.microsoft.com/office/drawing/2014/main" id="{598A4090-E0A8-4F48-A551-C80673CFDCC7}"/>
              </a:ext>
            </a:extLst>
          </p:cNvPr>
          <p:cNvGrpSpPr/>
          <p:nvPr/>
        </p:nvGrpSpPr>
        <p:grpSpPr>
          <a:xfrm>
            <a:off x="9193384" y="1867109"/>
            <a:ext cx="2286001" cy="2286001"/>
            <a:chOff x="930251" y="2909525"/>
            <a:chExt cx="2286001" cy="2286001"/>
          </a:xfrm>
        </p:grpSpPr>
        <p:sp>
          <p:nvSpPr>
            <p:cNvPr id="53" name="Rectangle: Rounded Corners 52">
              <a:extLst>
                <a:ext uri="{FF2B5EF4-FFF2-40B4-BE49-F238E27FC236}">
                  <a16:creationId xmlns:a16="http://schemas.microsoft.com/office/drawing/2014/main" id="{0272B6FC-A065-4E2D-A56B-391F0402674E}"/>
                </a:ext>
              </a:extLst>
            </p:cNvPr>
            <p:cNvSpPr>
              <a:spLocks noChangeAspect="1"/>
            </p:cNvSpPr>
            <p:nvPr/>
          </p:nvSpPr>
          <p:spPr>
            <a:xfrm rot="18824045">
              <a:off x="930251" y="2909525"/>
              <a:ext cx="2286000" cy="2286000"/>
            </a:xfrm>
            <a:prstGeom prst="round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71E30C47-E846-43C3-BE1B-0F2AD4D05D55}"/>
                </a:ext>
              </a:extLst>
            </p:cNvPr>
            <p:cNvSpPr>
              <a:spLocks noChangeAspect="1"/>
            </p:cNvSpPr>
            <p:nvPr/>
          </p:nvSpPr>
          <p:spPr>
            <a:xfrm rot="18824045">
              <a:off x="930252" y="2909526"/>
              <a:ext cx="2286000" cy="2286000"/>
            </a:xfrm>
            <a:custGeom>
              <a:avLst/>
              <a:gdLst>
                <a:gd name="connsiteX0" fmla="*/ 2133149 w 2286000"/>
                <a:gd name="connsiteY0" fmla="*/ 152850 h 2286000"/>
                <a:gd name="connsiteX1" fmla="*/ 1874512 w 2286000"/>
                <a:gd name="connsiteY1" fmla="*/ 45719 h 2286000"/>
                <a:gd name="connsiteX2" fmla="*/ 411486 w 2286000"/>
                <a:gd name="connsiteY2" fmla="*/ 45719 h 2286000"/>
                <a:gd name="connsiteX3" fmla="*/ 45719 w 2286000"/>
                <a:gd name="connsiteY3" fmla="*/ 411486 h 2286000"/>
                <a:gd name="connsiteX4" fmla="*/ 45719 w 2286000"/>
                <a:gd name="connsiteY4" fmla="*/ 1874512 h 2286000"/>
                <a:gd name="connsiteX5" fmla="*/ 411487 w 2286000"/>
                <a:gd name="connsiteY5" fmla="*/ 2240279 h 2286000"/>
                <a:gd name="connsiteX6" fmla="*/ 1874512 w 2286000"/>
                <a:gd name="connsiteY6" fmla="*/ 2240279 h 2286000"/>
                <a:gd name="connsiteX7" fmla="*/ 2240279 w 2286000"/>
                <a:gd name="connsiteY7" fmla="*/ 1874512 h 2286000"/>
                <a:gd name="connsiteX8" fmla="*/ 2240279 w 2286000"/>
                <a:gd name="connsiteY8" fmla="*/ 411486 h 2286000"/>
                <a:gd name="connsiteX9" fmla="*/ 2133149 w 2286000"/>
                <a:gd name="connsiteY9" fmla="*/ 152850 h 2286000"/>
                <a:gd name="connsiteX10" fmla="*/ 2174406 w 2286000"/>
                <a:gd name="connsiteY10" fmla="*/ 111595 h 2286000"/>
                <a:gd name="connsiteX11" fmla="*/ 2286000 w 2286000"/>
                <a:gd name="connsiteY11" fmla="*/ 381008 h 2286000"/>
                <a:gd name="connsiteX12" fmla="*/ 2286000 w 2286000"/>
                <a:gd name="connsiteY12" fmla="*/ 1904992 h 2286000"/>
                <a:gd name="connsiteX13" fmla="*/ 1904992 w 2286000"/>
                <a:gd name="connsiteY13" fmla="*/ 2286000 h 2286000"/>
                <a:gd name="connsiteX14" fmla="*/ 381008 w 2286000"/>
                <a:gd name="connsiteY14" fmla="*/ 2286000 h 2286000"/>
                <a:gd name="connsiteX15" fmla="*/ 0 w 2286000"/>
                <a:gd name="connsiteY15" fmla="*/ 1904992 h 2286000"/>
                <a:gd name="connsiteX16" fmla="*/ 0 w 2286000"/>
                <a:gd name="connsiteY16" fmla="*/ 381008 h 2286000"/>
                <a:gd name="connsiteX17" fmla="*/ 381008 w 2286000"/>
                <a:gd name="connsiteY17" fmla="*/ 0 h 2286000"/>
                <a:gd name="connsiteX18" fmla="*/ 1904992 w 2286000"/>
                <a:gd name="connsiteY18" fmla="*/ 0 h 2286000"/>
                <a:gd name="connsiteX19" fmla="*/ 2174406 w 2286000"/>
                <a:gd name="connsiteY19" fmla="*/ 111595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2286000">
                  <a:moveTo>
                    <a:pt x="2133149" y="152850"/>
                  </a:moveTo>
                  <a:cubicBezTo>
                    <a:pt x="2066958" y="86659"/>
                    <a:pt x="1975516" y="45719"/>
                    <a:pt x="1874512" y="45719"/>
                  </a:cubicBezTo>
                  <a:lnTo>
                    <a:pt x="411486" y="45719"/>
                  </a:lnTo>
                  <a:cubicBezTo>
                    <a:pt x="209478" y="45719"/>
                    <a:pt x="45719" y="209478"/>
                    <a:pt x="45719" y="411486"/>
                  </a:cubicBezTo>
                  <a:lnTo>
                    <a:pt x="45719" y="1874512"/>
                  </a:lnTo>
                  <a:cubicBezTo>
                    <a:pt x="45719" y="2076520"/>
                    <a:pt x="209478" y="2240279"/>
                    <a:pt x="411487" y="2240279"/>
                  </a:cubicBezTo>
                  <a:lnTo>
                    <a:pt x="1874512" y="2240279"/>
                  </a:lnTo>
                  <a:cubicBezTo>
                    <a:pt x="2076520" y="2240279"/>
                    <a:pt x="2240279" y="2076520"/>
                    <a:pt x="2240279" y="1874512"/>
                  </a:cubicBezTo>
                  <a:lnTo>
                    <a:pt x="2240279" y="411486"/>
                  </a:lnTo>
                  <a:cubicBezTo>
                    <a:pt x="2240279" y="310482"/>
                    <a:pt x="2199339" y="219041"/>
                    <a:pt x="2133149" y="152850"/>
                  </a:cubicBezTo>
                  <a:close/>
                  <a:moveTo>
                    <a:pt x="2174406" y="111595"/>
                  </a:moveTo>
                  <a:cubicBezTo>
                    <a:pt x="2243354" y="180544"/>
                    <a:pt x="2286000" y="275795"/>
                    <a:pt x="2286000" y="381008"/>
                  </a:cubicBezTo>
                  <a:lnTo>
                    <a:pt x="2286000" y="1904992"/>
                  </a:lnTo>
                  <a:cubicBezTo>
                    <a:pt x="2286000" y="2115417"/>
                    <a:pt x="2115417" y="2286000"/>
                    <a:pt x="1904992" y="2286000"/>
                  </a:cubicBezTo>
                  <a:lnTo>
                    <a:pt x="381008" y="2286000"/>
                  </a:lnTo>
                  <a:cubicBezTo>
                    <a:pt x="170583" y="2286000"/>
                    <a:pt x="0" y="2115417"/>
                    <a:pt x="0" y="1904992"/>
                  </a:cubicBezTo>
                  <a:lnTo>
                    <a:pt x="0" y="381008"/>
                  </a:lnTo>
                  <a:cubicBezTo>
                    <a:pt x="0" y="170583"/>
                    <a:pt x="170583" y="0"/>
                    <a:pt x="381008" y="0"/>
                  </a:cubicBezTo>
                  <a:lnTo>
                    <a:pt x="1904992" y="0"/>
                  </a:lnTo>
                  <a:cubicBezTo>
                    <a:pt x="2010205" y="0"/>
                    <a:pt x="2105456" y="42646"/>
                    <a:pt x="2174406" y="111595"/>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 Box 10">
            <a:extLst>
              <a:ext uri="{FF2B5EF4-FFF2-40B4-BE49-F238E27FC236}">
                <a16:creationId xmlns:a16="http://schemas.microsoft.com/office/drawing/2014/main" id="{2A2BEB20-0CD1-4B1E-9FCE-3EBA3B3CDCE7}"/>
              </a:ext>
            </a:extLst>
          </p:cNvPr>
          <p:cNvSpPr txBox="1">
            <a:spLocks noChangeArrowheads="1"/>
          </p:cNvSpPr>
          <p:nvPr/>
        </p:nvSpPr>
        <p:spPr bwMode="auto">
          <a:xfrm>
            <a:off x="9993484" y="181729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1" name="TextBox 50">
            <a:extLst>
              <a:ext uri="{FF2B5EF4-FFF2-40B4-BE49-F238E27FC236}">
                <a16:creationId xmlns:a16="http://schemas.microsoft.com/office/drawing/2014/main" id="{7B91BBC1-6826-4DA0-B795-9C72EDEC7AFA}"/>
              </a:ext>
            </a:extLst>
          </p:cNvPr>
          <p:cNvSpPr txBox="1"/>
          <p:nvPr/>
        </p:nvSpPr>
        <p:spPr>
          <a:xfrm>
            <a:off x="9381742" y="2658366"/>
            <a:ext cx="1782910" cy="1261884"/>
          </a:xfrm>
          <a:prstGeom prst="rect">
            <a:avLst/>
          </a:prstGeom>
          <a:noFill/>
        </p:spPr>
        <p:txBody>
          <a:bodyPr wrap="square" rtlCol="0">
            <a:spAutoFit/>
          </a:bodyPr>
          <a:lstStyle/>
          <a:p>
            <a:pPr algn="ctr"/>
            <a:r>
              <a:rPr lang="en-US" sz="1400" b="1" dirty="0">
                <a:solidFill>
                  <a:srgbClr val="4D4D4D"/>
                </a:solidFill>
                <a:latin typeface="Candara" panose="020E0502030303020204" pitchFamily="34" charset="0"/>
              </a:rPr>
              <a:t>LOREM IPSUM</a:t>
            </a:r>
          </a:p>
          <a:p>
            <a:pPr algn="ctr"/>
            <a:endParaRPr lang="en-US" sz="200" dirty="0">
              <a:solidFill>
                <a:srgbClr val="4D4D4D"/>
              </a:solidFill>
              <a:latin typeface="Candara" panose="020E0502030303020204" pitchFamily="34" charset="0"/>
            </a:endParaRPr>
          </a:p>
          <a:p>
            <a:pPr algn="ctr"/>
            <a:r>
              <a:rPr lang="en-US" sz="1200" dirty="0">
                <a:solidFill>
                  <a:srgbClr val="4D4D4D"/>
                </a:solidFill>
                <a:latin typeface="Candara" panose="020E0502030303020204" pitchFamily="34" charset="0"/>
              </a:rPr>
              <a:t>Lorem ipsum dolor sit amet, consectetur adipiscing elit, sed do eiusmod tempor incididunt.</a:t>
            </a:r>
            <a:endParaRPr lang="en-US" sz="1000" dirty="0">
              <a:solidFill>
                <a:srgbClr val="4D4D4D"/>
              </a:solidFill>
              <a:latin typeface="Candara" panose="020E0502030303020204" pitchFamily="34" charset="0"/>
            </a:endParaRPr>
          </a:p>
        </p:txBody>
      </p:sp>
      <p:grpSp>
        <p:nvGrpSpPr>
          <p:cNvPr id="46" name="Group 45">
            <a:extLst>
              <a:ext uri="{FF2B5EF4-FFF2-40B4-BE49-F238E27FC236}">
                <a16:creationId xmlns:a16="http://schemas.microsoft.com/office/drawing/2014/main" id="{952B95D7-BE7C-4E77-A6DA-9A76BE8A17AB}"/>
              </a:ext>
            </a:extLst>
          </p:cNvPr>
          <p:cNvGrpSpPr/>
          <p:nvPr/>
        </p:nvGrpSpPr>
        <p:grpSpPr>
          <a:xfrm>
            <a:off x="8610605" y="1316736"/>
            <a:ext cx="1978888" cy="2501550"/>
            <a:chOff x="347472" y="2368296"/>
            <a:chExt cx="1978888" cy="2501550"/>
          </a:xfrm>
        </p:grpSpPr>
        <p:sp>
          <p:nvSpPr>
            <p:cNvPr id="47" name="Freeform: Shape 46">
              <a:extLst>
                <a:ext uri="{FF2B5EF4-FFF2-40B4-BE49-F238E27FC236}">
                  <a16:creationId xmlns:a16="http://schemas.microsoft.com/office/drawing/2014/main" id="{BE50C22B-9B76-4A5C-B213-8EB41A92989D}"/>
                </a:ext>
              </a:extLst>
            </p:cNvPr>
            <p:cNvSpPr>
              <a:spLocks noChangeAspect="1"/>
            </p:cNvSpPr>
            <p:nvPr/>
          </p:nvSpPr>
          <p:spPr>
            <a:xfrm rot="20946387">
              <a:off x="347472" y="2368296"/>
              <a:ext cx="1978888" cy="2501550"/>
            </a:xfrm>
            <a:custGeom>
              <a:avLst/>
              <a:gdLst>
                <a:gd name="connsiteX0" fmla="*/ 1480027 w 1978888"/>
                <a:gd name="connsiteY0" fmla="*/ 30 h 2526152"/>
                <a:gd name="connsiteX1" fmla="*/ 1639676 w 1978888"/>
                <a:gd name="connsiteY1" fmla="*/ 28120 h 2526152"/>
                <a:gd name="connsiteX2" fmla="*/ 1895393 w 1978888"/>
                <a:gd name="connsiteY2" fmla="*/ 230254 h 2526152"/>
                <a:gd name="connsiteX3" fmla="*/ 1978888 w 1978888"/>
                <a:gd name="connsiteY3" fmla="*/ 386948 h 2526152"/>
                <a:gd name="connsiteX4" fmla="*/ 1894700 w 1978888"/>
                <a:gd name="connsiteY4" fmla="*/ 351330 h 2526152"/>
                <a:gd name="connsiteX5" fmla="*/ 1874159 w 1978888"/>
                <a:gd name="connsiteY5" fmla="*/ 324877 h 2526152"/>
                <a:gd name="connsiteX6" fmla="*/ 1672024 w 1978888"/>
                <a:gd name="connsiteY6" fmla="*/ 190655 h 2526152"/>
                <a:gd name="connsiteX7" fmla="*/ 863558 w 1978888"/>
                <a:gd name="connsiteY7" fmla="*/ 489837 h 2526152"/>
                <a:gd name="connsiteX8" fmla="*/ 854329 w 1978888"/>
                <a:gd name="connsiteY8" fmla="*/ 501329 h 2526152"/>
                <a:gd name="connsiteX9" fmla="*/ 855390 w 1978888"/>
                <a:gd name="connsiteY9" fmla="*/ 501905 h 2526152"/>
                <a:gd name="connsiteX10" fmla="*/ 1097280 w 1978888"/>
                <a:gd name="connsiteY10" fmla="*/ 956846 h 2526152"/>
                <a:gd name="connsiteX11" fmla="*/ 548640 w 1978888"/>
                <a:gd name="connsiteY11" fmla="*/ 1505486 h 2526152"/>
                <a:gd name="connsiteX12" fmla="*/ 438070 w 1978888"/>
                <a:gd name="connsiteY12" fmla="*/ 1494340 h 2526152"/>
                <a:gd name="connsiteX13" fmla="*/ 400503 w 1978888"/>
                <a:gd name="connsiteY13" fmla="*/ 1482678 h 2526152"/>
                <a:gd name="connsiteX14" fmla="*/ 391143 w 1978888"/>
                <a:gd name="connsiteY14" fmla="*/ 1533827 h 2526152"/>
                <a:gd name="connsiteX15" fmla="*/ 665970 w 1978888"/>
                <a:gd name="connsiteY15" fmla="*/ 2490406 h 2526152"/>
                <a:gd name="connsiteX16" fmla="*/ 719552 w 1978888"/>
                <a:gd name="connsiteY16" fmla="*/ 2526152 h 2526152"/>
                <a:gd name="connsiteX17" fmla="*/ 672219 w 1978888"/>
                <a:gd name="connsiteY17" fmla="*/ 2504643 h 2526152"/>
                <a:gd name="connsiteX18" fmla="*/ 333888 w 1978888"/>
                <a:gd name="connsiteY18" fmla="*/ 1495965 h 2526152"/>
                <a:gd name="connsiteX19" fmla="*/ 338513 w 1978888"/>
                <a:gd name="connsiteY19" fmla="*/ 1463436 h 2526152"/>
                <a:gd name="connsiteX20" fmla="*/ 335084 w 1978888"/>
                <a:gd name="connsiteY20" fmla="*/ 1462371 h 2526152"/>
                <a:gd name="connsiteX21" fmla="*/ 0 w 1978888"/>
                <a:gd name="connsiteY21" fmla="*/ 956846 h 2526152"/>
                <a:gd name="connsiteX22" fmla="*/ 548640 w 1978888"/>
                <a:gd name="connsiteY22" fmla="*/ 408206 h 2526152"/>
                <a:gd name="connsiteX23" fmla="*/ 659210 w 1978888"/>
                <a:gd name="connsiteY23" fmla="*/ 419352 h 2526152"/>
                <a:gd name="connsiteX24" fmla="*/ 752717 w 1978888"/>
                <a:gd name="connsiteY24" fmla="*/ 448378 h 2526152"/>
                <a:gd name="connsiteX25" fmla="*/ 767181 w 1978888"/>
                <a:gd name="connsiteY25" fmla="*/ 427807 h 2526152"/>
                <a:gd name="connsiteX26" fmla="*/ 1480027 w 1978888"/>
                <a:gd name="connsiteY26" fmla="*/ 30 h 2526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78888" h="2526152">
                  <a:moveTo>
                    <a:pt x="1480027" y="30"/>
                  </a:moveTo>
                  <a:cubicBezTo>
                    <a:pt x="1534614" y="621"/>
                    <a:pt x="1588098" y="9763"/>
                    <a:pt x="1639676" y="28120"/>
                  </a:cubicBezTo>
                  <a:cubicBezTo>
                    <a:pt x="1742835" y="64834"/>
                    <a:pt x="1828610" y="134930"/>
                    <a:pt x="1895393" y="230254"/>
                  </a:cubicBezTo>
                  <a:lnTo>
                    <a:pt x="1978888" y="386948"/>
                  </a:lnTo>
                  <a:lnTo>
                    <a:pt x="1894700" y="351330"/>
                  </a:lnTo>
                  <a:lnTo>
                    <a:pt x="1874159" y="324877"/>
                  </a:lnTo>
                  <a:cubicBezTo>
                    <a:pt x="1816796" y="264617"/>
                    <a:pt x="1749182" y="218776"/>
                    <a:pt x="1672024" y="190655"/>
                  </a:cubicBezTo>
                  <a:cubicBezTo>
                    <a:pt x="1414829" y="96919"/>
                    <a:pt x="1112461" y="222276"/>
                    <a:pt x="863558" y="489837"/>
                  </a:cubicBezTo>
                  <a:lnTo>
                    <a:pt x="854329" y="501329"/>
                  </a:lnTo>
                  <a:lnTo>
                    <a:pt x="855390" y="501905"/>
                  </a:lnTo>
                  <a:cubicBezTo>
                    <a:pt x="1001329" y="600500"/>
                    <a:pt x="1097280" y="767467"/>
                    <a:pt x="1097280" y="956846"/>
                  </a:cubicBezTo>
                  <a:cubicBezTo>
                    <a:pt x="1097280" y="1259852"/>
                    <a:pt x="851646" y="1505486"/>
                    <a:pt x="548640" y="1505486"/>
                  </a:cubicBezTo>
                  <a:cubicBezTo>
                    <a:pt x="510764" y="1505486"/>
                    <a:pt x="473785" y="1501648"/>
                    <a:pt x="438070" y="1494340"/>
                  </a:cubicBezTo>
                  <a:lnTo>
                    <a:pt x="400503" y="1482678"/>
                  </a:lnTo>
                  <a:lnTo>
                    <a:pt x="391143" y="1533827"/>
                  </a:lnTo>
                  <a:cubicBezTo>
                    <a:pt x="339836" y="1948339"/>
                    <a:pt x="441556" y="2314424"/>
                    <a:pt x="665970" y="2490406"/>
                  </a:cubicBezTo>
                  <a:lnTo>
                    <a:pt x="719552" y="2526152"/>
                  </a:lnTo>
                  <a:lnTo>
                    <a:pt x="672219" y="2504643"/>
                  </a:lnTo>
                  <a:cubicBezTo>
                    <a:pt x="406814" y="2355874"/>
                    <a:pt x="282091" y="1959172"/>
                    <a:pt x="333888" y="1495965"/>
                  </a:cubicBezTo>
                  <a:lnTo>
                    <a:pt x="338513" y="1463436"/>
                  </a:lnTo>
                  <a:lnTo>
                    <a:pt x="335084" y="1462371"/>
                  </a:lnTo>
                  <a:cubicBezTo>
                    <a:pt x="138169" y="1379083"/>
                    <a:pt x="0" y="1184101"/>
                    <a:pt x="0" y="956846"/>
                  </a:cubicBezTo>
                  <a:cubicBezTo>
                    <a:pt x="0" y="653840"/>
                    <a:pt x="245634" y="408206"/>
                    <a:pt x="548640" y="408206"/>
                  </a:cubicBezTo>
                  <a:cubicBezTo>
                    <a:pt x="586516" y="408206"/>
                    <a:pt x="623495" y="412044"/>
                    <a:pt x="659210" y="419352"/>
                  </a:cubicBezTo>
                  <a:lnTo>
                    <a:pt x="752717" y="448378"/>
                  </a:lnTo>
                  <a:lnTo>
                    <a:pt x="767181" y="427807"/>
                  </a:lnTo>
                  <a:cubicBezTo>
                    <a:pt x="981259" y="158543"/>
                    <a:pt x="1241208" y="-2555"/>
                    <a:pt x="1480027" y="30"/>
                  </a:cubicBezTo>
                  <a:close/>
                </a:path>
              </a:pathLst>
            </a:custGeom>
            <a:solidFill>
              <a:srgbClr val="FFA803"/>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 Box 10">
              <a:extLst>
                <a:ext uri="{FF2B5EF4-FFF2-40B4-BE49-F238E27FC236}">
                  <a16:creationId xmlns:a16="http://schemas.microsoft.com/office/drawing/2014/main" id="{62C14CFC-07BA-4729-85AB-CB236DBA62CC}"/>
                </a:ext>
              </a:extLst>
            </p:cNvPr>
            <p:cNvSpPr txBox="1">
              <a:spLocks noChangeArrowheads="1"/>
            </p:cNvSpPr>
            <p:nvPr/>
          </p:nvSpPr>
          <p:spPr bwMode="auto">
            <a:xfrm>
              <a:off x="457198" y="3066502"/>
              <a:ext cx="685800" cy="677108"/>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p:txBody>
        </p:sp>
      </p:grpSp>
      <p:sp>
        <p:nvSpPr>
          <p:cNvPr id="16" name="Freeform 37">
            <a:extLst>
              <a:ext uri="{FF2B5EF4-FFF2-40B4-BE49-F238E27FC236}">
                <a16:creationId xmlns:a16="http://schemas.microsoft.com/office/drawing/2014/main" id="{14BA5E03-BF3F-4ED6-BB4E-1CD73DAA8B78}"/>
              </a:ext>
            </a:extLst>
          </p:cNvPr>
          <p:cNvSpPr>
            <a:spLocks noChangeAspect="1" noEditPoints="1"/>
          </p:cNvSpPr>
          <p:nvPr/>
        </p:nvSpPr>
        <p:spPr bwMode="auto">
          <a:xfrm>
            <a:off x="5724625" y="276475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101">
            <a:extLst>
              <a:ext uri="{FF2B5EF4-FFF2-40B4-BE49-F238E27FC236}">
                <a16:creationId xmlns:a16="http://schemas.microsoft.com/office/drawing/2014/main" id="{49145C3E-58C8-4F95-9121-82EA54412377}"/>
              </a:ext>
            </a:extLst>
          </p:cNvPr>
          <p:cNvSpPr>
            <a:spLocks noChangeAspect="1" noEditPoints="1"/>
          </p:cNvSpPr>
          <p:nvPr/>
        </p:nvSpPr>
        <p:spPr bwMode="auto">
          <a:xfrm>
            <a:off x="8357288" y="450672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91">
            <a:extLst>
              <a:ext uri="{FF2B5EF4-FFF2-40B4-BE49-F238E27FC236}">
                <a16:creationId xmlns:a16="http://schemas.microsoft.com/office/drawing/2014/main" id="{22D8F8C5-1F46-4379-8C60-1E372ADE3125}"/>
              </a:ext>
            </a:extLst>
          </p:cNvPr>
          <p:cNvSpPr>
            <a:spLocks noChangeAspect="1" noEditPoints="1"/>
          </p:cNvSpPr>
          <p:nvPr/>
        </p:nvSpPr>
        <p:spPr bwMode="auto">
          <a:xfrm>
            <a:off x="11216281" y="277246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485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 calcmode="lin" valueType="num">
                                      <p:cBhvr>
                                        <p:cTn id="28" dur="500" fill="hold"/>
                                        <p:tgtEl>
                                          <p:spTgt spid="19"/>
                                        </p:tgtEl>
                                        <p:attrNameLst>
                                          <p:attrName>ppt_w</p:attrName>
                                        </p:attrNameLst>
                                      </p:cBhvr>
                                      <p:tavLst>
                                        <p:tav tm="0">
                                          <p:val>
                                            <p:fltVal val="0"/>
                                          </p:val>
                                        </p:tav>
                                        <p:tav tm="100000">
                                          <p:val>
                                            <p:strVal val="#ppt_w"/>
                                          </p:val>
                                        </p:tav>
                                      </p:tavLst>
                                    </p:anim>
                                    <p:anim calcmode="lin" valueType="num">
                                      <p:cBhvr>
                                        <p:cTn id="29" dur="500" fill="hold"/>
                                        <p:tgtEl>
                                          <p:spTgt spid="19"/>
                                        </p:tgtEl>
                                        <p:attrNameLst>
                                          <p:attrName>ppt_h</p:attrName>
                                        </p:attrNameLst>
                                      </p:cBhvr>
                                      <p:tavLst>
                                        <p:tav tm="0">
                                          <p:val>
                                            <p:fltVal val="0"/>
                                          </p:val>
                                        </p:tav>
                                        <p:tav tm="100000">
                                          <p:val>
                                            <p:strVal val="#ppt_h"/>
                                          </p:val>
                                        </p:tav>
                                      </p:tavLst>
                                    </p:anim>
                                    <p:animEffect transition="in" filter="fade">
                                      <p:cBhvr>
                                        <p:cTn id="30" dur="500"/>
                                        <p:tgtEl>
                                          <p:spTgt spid="19"/>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500" fill="hold"/>
                                        <p:tgtEl>
                                          <p:spTgt spid="27"/>
                                        </p:tgtEl>
                                        <p:attrNameLst>
                                          <p:attrName>ppt_w</p:attrName>
                                        </p:attrNameLst>
                                      </p:cBhvr>
                                      <p:tavLst>
                                        <p:tav tm="0">
                                          <p:val>
                                            <p:fltVal val="0"/>
                                          </p:val>
                                        </p:tav>
                                        <p:tav tm="100000">
                                          <p:val>
                                            <p:strVal val="#ppt_w"/>
                                          </p:val>
                                        </p:tav>
                                      </p:tavLst>
                                    </p:anim>
                                    <p:anim calcmode="lin" valueType="num">
                                      <p:cBhvr>
                                        <p:cTn id="41" dur="500" fill="hold"/>
                                        <p:tgtEl>
                                          <p:spTgt spid="27"/>
                                        </p:tgtEl>
                                        <p:attrNameLst>
                                          <p:attrName>ppt_h</p:attrName>
                                        </p:attrNameLst>
                                      </p:cBhvr>
                                      <p:tavLst>
                                        <p:tav tm="0">
                                          <p:val>
                                            <p:fltVal val="0"/>
                                          </p:val>
                                        </p:tav>
                                        <p:tav tm="100000">
                                          <p:val>
                                            <p:strVal val="#ppt_h"/>
                                          </p:val>
                                        </p:tav>
                                      </p:tavLst>
                                    </p:anim>
                                    <p:animEffect transition="in" filter="fade">
                                      <p:cBhvr>
                                        <p:cTn id="42" dur="500"/>
                                        <p:tgtEl>
                                          <p:spTgt spid="27"/>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1000" fill="hold"/>
                                        <p:tgtEl>
                                          <p:spTgt spid="24"/>
                                        </p:tgtEl>
                                        <p:attrNameLst>
                                          <p:attrName>ppt_y</p:attrName>
                                        </p:attrNameLst>
                                      </p:cBhvr>
                                      <p:tavLst>
                                        <p:tav tm="0">
                                          <p:val>
                                            <p:strVal val="#ppt_y+.1"/>
                                          </p:val>
                                        </p:tav>
                                        <p:tav tm="100000">
                                          <p:val>
                                            <p:strVal val="#ppt_y"/>
                                          </p:val>
                                        </p:tav>
                                      </p:tavLst>
                                    </p:anim>
                                  </p:childTnLst>
                                </p:cTn>
                              </p:par>
                            </p:childTnLst>
                          </p:cTn>
                        </p:par>
                        <p:par>
                          <p:cTn id="49" fill="hold">
                            <p:stCondLst>
                              <p:cond delay="500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500"/>
                            </p:stCondLst>
                            <p:childTnLst>
                              <p:par>
                                <p:cTn id="61" presetID="42" presetClass="entr" presetSubtype="0"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1000"/>
                                        <p:tgtEl>
                                          <p:spTgt spid="29"/>
                                        </p:tgtEl>
                                      </p:cBhvr>
                                    </p:animEffect>
                                    <p:anim calcmode="lin" valueType="num">
                                      <p:cBhvr>
                                        <p:cTn id="64" dur="1000" fill="hold"/>
                                        <p:tgtEl>
                                          <p:spTgt spid="29"/>
                                        </p:tgtEl>
                                        <p:attrNameLst>
                                          <p:attrName>ppt_x</p:attrName>
                                        </p:attrNameLst>
                                      </p:cBhvr>
                                      <p:tavLst>
                                        <p:tav tm="0">
                                          <p:val>
                                            <p:strVal val="#ppt_x"/>
                                          </p:val>
                                        </p:tav>
                                        <p:tav tm="100000">
                                          <p:val>
                                            <p:strVal val="#ppt_x"/>
                                          </p:val>
                                        </p:tav>
                                      </p:tavLst>
                                    </p:anim>
                                    <p:anim calcmode="lin" valueType="num">
                                      <p:cBhvr>
                                        <p:cTn id="65" dur="1000" fill="hold"/>
                                        <p:tgtEl>
                                          <p:spTgt spid="29"/>
                                        </p:tgtEl>
                                        <p:attrNameLst>
                                          <p:attrName>ppt_y</p:attrName>
                                        </p:attrNameLst>
                                      </p:cBhvr>
                                      <p:tavLst>
                                        <p:tav tm="0">
                                          <p:val>
                                            <p:strVal val="#ppt_y+.1"/>
                                          </p:val>
                                        </p:tav>
                                        <p:tav tm="100000">
                                          <p:val>
                                            <p:strVal val="#ppt_y"/>
                                          </p:val>
                                        </p:tav>
                                      </p:tavLst>
                                    </p:anim>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39"/>
                                        </p:tgtEl>
                                        <p:attrNameLst>
                                          <p:attrName>style.visibility</p:attrName>
                                        </p:attrNameLst>
                                      </p:cBhvr>
                                      <p:to>
                                        <p:strVal val="visible"/>
                                      </p:to>
                                    </p:set>
                                    <p:anim calcmode="lin" valueType="num">
                                      <p:cBhvr>
                                        <p:cTn id="81" dur="500" fill="hold"/>
                                        <p:tgtEl>
                                          <p:spTgt spid="39"/>
                                        </p:tgtEl>
                                        <p:attrNameLst>
                                          <p:attrName>ppt_w</p:attrName>
                                        </p:attrNameLst>
                                      </p:cBhvr>
                                      <p:tavLst>
                                        <p:tav tm="0">
                                          <p:val>
                                            <p:fltVal val="0"/>
                                          </p:val>
                                        </p:tav>
                                        <p:tav tm="100000">
                                          <p:val>
                                            <p:strVal val="#ppt_w"/>
                                          </p:val>
                                        </p:tav>
                                      </p:tavLst>
                                    </p:anim>
                                    <p:anim calcmode="lin" valueType="num">
                                      <p:cBhvr>
                                        <p:cTn id="82" dur="500" fill="hold"/>
                                        <p:tgtEl>
                                          <p:spTgt spid="39"/>
                                        </p:tgtEl>
                                        <p:attrNameLst>
                                          <p:attrName>ppt_h</p:attrName>
                                        </p:attrNameLst>
                                      </p:cBhvr>
                                      <p:tavLst>
                                        <p:tav tm="0">
                                          <p:val>
                                            <p:fltVal val="0"/>
                                          </p:val>
                                        </p:tav>
                                        <p:tav tm="100000">
                                          <p:val>
                                            <p:strVal val="#ppt_h"/>
                                          </p:val>
                                        </p:tav>
                                      </p:tavLst>
                                    </p:anim>
                                    <p:animEffect transition="in" filter="fade">
                                      <p:cBhvr>
                                        <p:cTn id="83" dur="500"/>
                                        <p:tgtEl>
                                          <p:spTgt spid="39"/>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fltVal val="0"/>
                                          </p:val>
                                        </p:tav>
                                        <p:tav tm="100000">
                                          <p:val>
                                            <p:strVal val="#ppt_w"/>
                                          </p:val>
                                        </p:tav>
                                      </p:tavLst>
                                    </p:anim>
                                    <p:anim calcmode="lin" valueType="num">
                                      <p:cBhvr>
                                        <p:cTn id="87" dur="500" fill="hold"/>
                                        <p:tgtEl>
                                          <p:spTgt spid="17"/>
                                        </p:tgtEl>
                                        <p:attrNameLst>
                                          <p:attrName>ppt_h</p:attrName>
                                        </p:attrNameLst>
                                      </p:cBhvr>
                                      <p:tavLst>
                                        <p:tav tm="0">
                                          <p:val>
                                            <p:fltVal val="0"/>
                                          </p:val>
                                        </p:tav>
                                        <p:tav tm="100000">
                                          <p:val>
                                            <p:strVal val="#ppt_h"/>
                                          </p:val>
                                        </p:tav>
                                      </p:tavLst>
                                    </p:anim>
                                    <p:animEffect transition="in" filter="fade">
                                      <p:cBhvr>
                                        <p:cTn id="88" dur="500"/>
                                        <p:tgtEl>
                                          <p:spTgt spid="17"/>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1000"/>
                                        <p:tgtEl>
                                          <p:spTgt spid="40"/>
                                        </p:tgtEl>
                                      </p:cBhvr>
                                    </p:animEffect>
                                    <p:anim calcmode="lin" valueType="num">
                                      <p:cBhvr>
                                        <p:cTn id="93" dur="1000" fill="hold"/>
                                        <p:tgtEl>
                                          <p:spTgt spid="40"/>
                                        </p:tgtEl>
                                        <p:attrNameLst>
                                          <p:attrName>ppt_x</p:attrName>
                                        </p:attrNameLst>
                                      </p:cBhvr>
                                      <p:tavLst>
                                        <p:tav tm="0">
                                          <p:val>
                                            <p:strVal val="#ppt_x"/>
                                          </p:val>
                                        </p:tav>
                                        <p:tav tm="100000">
                                          <p:val>
                                            <p:strVal val="#ppt_x"/>
                                          </p:val>
                                        </p:tav>
                                      </p:tavLst>
                                    </p:anim>
                                    <p:anim calcmode="lin" valueType="num">
                                      <p:cBhvr>
                                        <p:cTn id="94" dur="1000" fill="hold"/>
                                        <p:tgtEl>
                                          <p:spTgt spid="4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 calcmode="lin" valueType="num">
                                      <p:cBhvr>
                                        <p:cTn id="98" dur="500" fill="hold"/>
                                        <p:tgtEl>
                                          <p:spTgt spid="49"/>
                                        </p:tgtEl>
                                        <p:attrNameLst>
                                          <p:attrName>ppt_w</p:attrName>
                                        </p:attrNameLst>
                                      </p:cBhvr>
                                      <p:tavLst>
                                        <p:tav tm="0">
                                          <p:val>
                                            <p:fltVal val="0"/>
                                          </p:val>
                                        </p:tav>
                                        <p:tav tm="100000">
                                          <p:val>
                                            <p:strVal val="#ppt_w"/>
                                          </p:val>
                                        </p:tav>
                                      </p:tavLst>
                                    </p:anim>
                                    <p:anim calcmode="lin" valueType="num">
                                      <p:cBhvr>
                                        <p:cTn id="99" dur="500" fill="hold"/>
                                        <p:tgtEl>
                                          <p:spTgt spid="49"/>
                                        </p:tgtEl>
                                        <p:attrNameLst>
                                          <p:attrName>ppt_h</p:attrName>
                                        </p:attrNameLst>
                                      </p:cBhvr>
                                      <p:tavLst>
                                        <p:tav tm="0">
                                          <p:val>
                                            <p:fltVal val="0"/>
                                          </p:val>
                                        </p:tav>
                                        <p:tav tm="100000">
                                          <p:val>
                                            <p:strVal val="#ppt_h"/>
                                          </p:val>
                                        </p:tav>
                                      </p:tavLst>
                                    </p:anim>
                                    <p:animEffect transition="in" filter="fade">
                                      <p:cBhvr>
                                        <p:cTn id="100" dur="500"/>
                                        <p:tgtEl>
                                          <p:spTgt spid="49"/>
                                        </p:tgtEl>
                                      </p:cBhvr>
                                    </p:animEffect>
                                  </p:childTnLst>
                                </p:cTn>
                              </p:par>
                            </p:childTnLst>
                          </p:cTn>
                        </p:par>
                        <p:par>
                          <p:cTn id="101" fill="hold">
                            <p:stCondLst>
                              <p:cond delay="10000"/>
                            </p:stCondLst>
                            <p:childTnLst>
                              <p:par>
                                <p:cTn id="102" presetID="42" presetClass="entr" presetSubtype="0" fill="hold"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fade">
                                      <p:cBhvr>
                                        <p:cTn id="104" dur="1000"/>
                                        <p:tgtEl>
                                          <p:spTgt spid="46"/>
                                        </p:tgtEl>
                                      </p:cBhvr>
                                    </p:animEffect>
                                    <p:anim calcmode="lin" valueType="num">
                                      <p:cBhvr>
                                        <p:cTn id="105" dur="1000" fill="hold"/>
                                        <p:tgtEl>
                                          <p:spTgt spid="46"/>
                                        </p:tgtEl>
                                        <p:attrNameLst>
                                          <p:attrName>ppt_x</p:attrName>
                                        </p:attrNameLst>
                                      </p:cBhvr>
                                      <p:tavLst>
                                        <p:tav tm="0">
                                          <p:val>
                                            <p:strVal val="#ppt_x"/>
                                          </p:val>
                                        </p:tav>
                                        <p:tav tm="100000">
                                          <p:val>
                                            <p:strVal val="#ppt_x"/>
                                          </p:val>
                                        </p:tav>
                                      </p:tavLst>
                                    </p:anim>
                                    <p:anim calcmode="lin" valueType="num">
                                      <p:cBhvr>
                                        <p:cTn id="106" dur="1000" fill="hold"/>
                                        <p:tgtEl>
                                          <p:spTgt spid="46"/>
                                        </p:tgtEl>
                                        <p:attrNameLst>
                                          <p:attrName>ppt_y</p:attrName>
                                        </p:attrNameLst>
                                      </p:cBhvr>
                                      <p:tavLst>
                                        <p:tav tm="0">
                                          <p:val>
                                            <p:strVal val="#ppt_y+.1"/>
                                          </p:val>
                                        </p:tav>
                                        <p:tav tm="100000">
                                          <p:val>
                                            <p:strVal val="#ppt_y"/>
                                          </p:val>
                                        </p:tav>
                                      </p:tavLst>
                                    </p:anim>
                                  </p:childTnLst>
                                </p:cTn>
                              </p:par>
                            </p:childTnLst>
                          </p:cTn>
                        </p:par>
                        <p:par>
                          <p:cTn id="107" fill="hold">
                            <p:stCondLst>
                              <p:cond delay="11000"/>
                            </p:stCondLst>
                            <p:childTnLst>
                              <p:par>
                                <p:cTn id="108" presetID="53" presetClass="entr" presetSubtype="16" fill="hold" grpId="0"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p:cTn id="110" dur="500" fill="hold"/>
                                        <p:tgtEl>
                                          <p:spTgt spid="50"/>
                                        </p:tgtEl>
                                        <p:attrNameLst>
                                          <p:attrName>ppt_w</p:attrName>
                                        </p:attrNameLst>
                                      </p:cBhvr>
                                      <p:tavLst>
                                        <p:tav tm="0">
                                          <p:val>
                                            <p:fltVal val="0"/>
                                          </p:val>
                                        </p:tav>
                                        <p:tav tm="100000">
                                          <p:val>
                                            <p:strVal val="#ppt_w"/>
                                          </p:val>
                                        </p:tav>
                                      </p:tavLst>
                                    </p:anim>
                                    <p:anim calcmode="lin" valueType="num">
                                      <p:cBhvr>
                                        <p:cTn id="111" dur="500" fill="hold"/>
                                        <p:tgtEl>
                                          <p:spTgt spid="50"/>
                                        </p:tgtEl>
                                        <p:attrNameLst>
                                          <p:attrName>ppt_h</p:attrName>
                                        </p:attrNameLst>
                                      </p:cBhvr>
                                      <p:tavLst>
                                        <p:tav tm="0">
                                          <p:val>
                                            <p:fltVal val="0"/>
                                          </p:val>
                                        </p:tav>
                                        <p:tav tm="100000">
                                          <p:val>
                                            <p:strVal val="#ppt_h"/>
                                          </p:val>
                                        </p:tav>
                                      </p:tavLst>
                                    </p:anim>
                                    <p:animEffect transition="in" filter="fade">
                                      <p:cBhvr>
                                        <p:cTn id="112" dur="500"/>
                                        <p:tgtEl>
                                          <p:spTgt spid="5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8"/>
                                        </p:tgtEl>
                                        <p:attrNameLst>
                                          <p:attrName>style.visibility</p:attrName>
                                        </p:attrNameLst>
                                      </p:cBhvr>
                                      <p:to>
                                        <p:strVal val="visible"/>
                                      </p:to>
                                    </p:set>
                                    <p:anim calcmode="lin" valueType="num">
                                      <p:cBhvr>
                                        <p:cTn id="115" dur="500" fill="hold"/>
                                        <p:tgtEl>
                                          <p:spTgt spid="18"/>
                                        </p:tgtEl>
                                        <p:attrNameLst>
                                          <p:attrName>ppt_w</p:attrName>
                                        </p:attrNameLst>
                                      </p:cBhvr>
                                      <p:tavLst>
                                        <p:tav tm="0">
                                          <p:val>
                                            <p:fltVal val="0"/>
                                          </p:val>
                                        </p:tav>
                                        <p:tav tm="100000">
                                          <p:val>
                                            <p:strVal val="#ppt_w"/>
                                          </p:val>
                                        </p:tav>
                                      </p:tavLst>
                                    </p:anim>
                                    <p:anim calcmode="lin" valueType="num">
                                      <p:cBhvr>
                                        <p:cTn id="116" dur="500" fill="hold"/>
                                        <p:tgtEl>
                                          <p:spTgt spid="18"/>
                                        </p:tgtEl>
                                        <p:attrNameLst>
                                          <p:attrName>ppt_h</p:attrName>
                                        </p:attrNameLst>
                                      </p:cBhvr>
                                      <p:tavLst>
                                        <p:tav tm="0">
                                          <p:val>
                                            <p:fltVal val="0"/>
                                          </p:val>
                                        </p:tav>
                                        <p:tav tm="100000">
                                          <p:val>
                                            <p:strVal val="#ppt_h"/>
                                          </p:val>
                                        </p:tav>
                                      </p:tavLst>
                                    </p:anim>
                                    <p:animEffect transition="in" filter="fade">
                                      <p:cBhvr>
                                        <p:cTn id="117" dur="500"/>
                                        <p:tgtEl>
                                          <p:spTgt spid="18"/>
                                        </p:tgtEl>
                                      </p:cBhvr>
                                    </p:animEffect>
                                  </p:childTnLst>
                                </p:cTn>
                              </p:par>
                            </p:childTnLst>
                          </p:cTn>
                        </p:par>
                        <p:par>
                          <p:cTn id="118" fill="hold">
                            <p:stCondLst>
                              <p:cond delay="11500"/>
                            </p:stCondLst>
                            <p:childTnLst>
                              <p:par>
                                <p:cTn id="119" presetID="42" presetClass="entr" presetSubtype="0" fill="hold" grpId="0" nodeType="afterEffect">
                                  <p:stCondLst>
                                    <p:cond delay="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1000"/>
                                        <p:tgtEl>
                                          <p:spTgt spid="51"/>
                                        </p:tgtEl>
                                      </p:cBhvr>
                                    </p:animEffect>
                                    <p:anim calcmode="lin" valueType="num">
                                      <p:cBhvr>
                                        <p:cTn id="122" dur="1000" fill="hold"/>
                                        <p:tgtEl>
                                          <p:spTgt spid="51"/>
                                        </p:tgtEl>
                                        <p:attrNameLst>
                                          <p:attrName>ppt_x</p:attrName>
                                        </p:attrNameLst>
                                      </p:cBhvr>
                                      <p:tavLst>
                                        <p:tav tm="0">
                                          <p:val>
                                            <p:strVal val="#ppt_x"/>
                                          </p:val>
                                        </p:tav>
                                        <p:tav tm="100000">
                                          <p:val>
                                            <p:strVal val="#ppt_x"/>
                                          </p:val>
                                        </p:tav>
                                      </p:tavLst>
                                    </p:anim>
                                    <p:anim calcmode="lin" valueType="num">
                                      <p:cBhvr>
                                        <p:cTn id="1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9" grpId="0" animBg="1"/>
      <p:bldP spid="28" grpId="0"/>
      <p:bldP spid="29" grpId="0"/>
      <p:bldP spid="39" grpId="0"/>
      <p:bldP spid="40" grpId="0"/>
      <p:bldP spid="50" grpId="0"/>
      <p:bldP spid="51" grpId="0"/>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TURKEY MAP</a:t>
            </a:r>
          </a:p>
          <a:p>
            <a:r>
              <a:rPr lang="en-US" dirty="0">
                <a:solidFill>
                  <a:srgbClr val="56595E"/>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FF2B2A"/>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3EB8CD"/>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rgbClr val="56595E"/>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rgbClr val="56595E"/>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8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2B2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5C40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3EB8C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FFA80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01AA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4781C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rgbClr val="56595E"/>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2B2A"/>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3EB8CD"/>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rgbClr val="56595E"/>
              </a:solidFill>
              <a:latin typeface="Candara" panose="020E0502030303020204" pitchFamily="34" charset="0"/>
            </a:endParaRPr>
          </a:p>
          <a:p>
            <a:pPr marL="285750" indent="-285750" algn="ctr">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46464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CF3ACD3-EB93-4397-8132-1AC608CBC610}"/>
              </a:ext>
            </a:extLst>
          </p:cNvPr>
          <p:cNvSpPr>
            <a:spLocks noChangeAspect="1"/>
          </p:cNvSpPr>
          <p:nvPr/>
        </p:nvSpPr>
        <p:spPr>
          <a:xfrm>
            <a:off x="7543800" y="3581400"/>
            <a:ext cx="2377440" cy="237744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36D7BF4-0EFD-4D95-AB22-25667F5BD563}"/>
              </a:ext>
            </a:extLst>
          </p:cNvPr>
          <p:cNvSpPr>
            <a:spLocks noChangeAspect="1"/>
          </p:cNvSpPr>
          <p:nvPr/>
        </p:nvSpPr>
        <p:spPr>
          <a:xfrm>
            <a:off x="6492240" y="2347774"/>
            <a:ext cx="4480560" cy="2240280"/>
          </a:xfrm>
          <a:custGeom>
            <a:avLst/>
            <a:gdLst>
              <a:gd name="connsiteX0" fmla="*/ 2194560 w 4389120"/>
              <a:gd name="connsiteY0" fmla="*/ 0 h 2194560"/>
              <a:gd name="connsiteX1" fmla="*/ 4389120 w 4389120"/>
              <a:gd name="connsiteY1" fmla="*/ 2194560 h 2194560"/>
              <a:gd name="connsiteX2" fmla="*/ 4297272 w 4389120"/>
              <a:gd name="connsiteY2" fmla="*/ 2194560 h 2194560"/>
              <a:gd name="connsiteX3" fmla="*/ 4286822 w 4389120"/>
              <a:gd name="connsiteY3" fmla="*/ 1987602 h 2194560"/>
              <a:gd name="connsiteX4" fmla="*/ 2194560 w 4389120"/>
              <a:gd name="connsiteY4" fmla="*/ 99513 h 2194560"/>
              <a:gd name="connsiteX5" fmla="*/ 102298 w 4389120"/>
              <a:gd name="connsiteY5" fmla="*/ 1987602 h 2194560"/>
              <a:gd name="connsiteX6" fmla="*/ 91848 w 4389120"/>
              <a:gd name="connsiteY6" fmla="*/ 2194560 h 2194560"/>
              <a:gd name="connsiteX7" fmla="*/ 0 w 4389120"/>
              <a:gd name="connsiteY7" fmla="*/ 2194560 h 2194560"/>
              <a:gd name="connsiteX8" fmla="*/ 2194560 w 4389120"/>
              <a:gd name="connsiteY8" fmla="*/ 0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0" h="2194560">
                <a:moveTo>
                  <a:pt x="2194560" y="0"/>
                </a:moveTo>
                <a:cubicBezTo>
                  <a:pt x="3406582" y="0"/>
                  <a:pt x="4389120" y="982538"/>
                  <a:pt x="4389120" y="2194560"/>
                </a:cubicBezTo>
                <a:lnTo>
                  <a:pt x="4297272" y="2194560"/>
                </a:lnTo>
                <a:lnTo>
                  <a:pt x="4286822" y="1987602"/>
                </a:lnTo>
                <a:cubicBezTo>
                  <a:pt x="4179121" y="927090"/>
                  <a:pt x="3283486" y="99513"/>
                  <a:pt x="2194560" y="99513"/>
                </a:cubicBezTo>
                <a:cubicBezTo>
                  <a:pt x="1105634" y="99513"/>
                  <a:pt x="209999" y="927090"/>
                  <a:pt x="102298" y="1987602"/>
                </a:cubicBezTo>
                <a:lnTo>
                  <a:pt x="91848" y="2194560"/>
                </a:lnTo>
                <a:lnTo>
                  <a:pt x="0" y="2194560"/>
                </a:lnTo>
                <a:cubicBezTo>
                  <a:pt x="0" y="982538"/>
                  <a:pt x="982538" y="0"/>
                  <a:pt x="2194560" y="0"/>
                </a:cubicBez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2C7E18F-C78A-4FEB-9722-2F2C143F968E}"/>
              </a:ext>
            </a:extLst>
          </p:cNvPr>
          <p:cNvSpPr>
            <a:spLocks noChangeAspect="1"/>
          </p:cNvSpPr>
          <p:nvPr/>
        </p:nvSpPr>
        <p:spPr>
          <a:xfrm>
            <a:off x="6116121" y="4114800"/>
            <a:ext cx="914400" cy="914400"/>
          </a:xfrm>
          <a:prstGeom prst="ellipse">
            <a:avLst/>
          </a:prstGeom>
          <a:solidFill>
            <a:srgbClr val="FF2B2A"/>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FC2343C6-2626-4D9E-A2F7-37857BFD7235}"/>
              </a:ext>
            </a:extLst>
          </p:cNvPr>
          <p:cNvSpPr>
            <a:spLocks noChangeAspect="1"/>
          </p:cNvSpPr>
          <p:nvPr/>
        </p:nvSpPr>
        <p:spPr>
          <a:xfrm>
            <a:off x="10434519" y="4131991"/>
            <a:ext cx="914400" cy="9144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6077BD2-DDC6-48CA-905B-B690F3C27E66}"/>
              </a:ext>
            </a:extLst>
          </p:cNvPr>
          <p:cNvSpPr>
            <a:spLocks noChangeAspect="1"/>
          </p:cNvSpPr>
          <p:nvPr/>
        </p:nvSpPr>
        <p:spPr>
          <a:xfrm>
            <a:off x="6657355" y="2704514"/>
            <a:ext cx="914400" cy="914400"/>
          </a:xfrm>
          <a:prstGeom prst="ellipse">
            <a:avLst/>
          </a:prstGeom>
          <a:solidFill>
            <a:srgbClr val="85C401"/>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03BC9D86-26A1-44F8-BC86-86E17FD00C63}"/>
              </a:ext>
            </a:extLst>
          </p:cNvPr>
          <p:cNvSpPr>
            <a:spLocks noChangeAspect="1"/>
          </p:cNvSpPr>
          <p:nvPr/>
        </p:nvSpPr>
        <p:spPr>
          <a:xfrm>
            <a:off x="8275320" y="2002185"/>
            <a:ext cx="914400" cy="914400"/>
          </a:xfrm>
          <a:prstGeom prst="ellipse">
            <a:avLst/>
          </a:prstGeom>
          <a:solidFill>
            <a:srgbClr val="3EB8C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54F5EE53-3770-4743-92B6-66874D855119}"/>
              </a:ext>
            </a:extLst>
          </p:cNvPr>
          <p:cNvSpPr>
            <a:spLocks noChangeAspect="1"/>
          </p:cNvSpPr>
          <p:nvPr/>
        </p:nvSpPr>
        <p:spPr>
          <a:xfrm>
            <a:off x="9959340" y="2704514"/>
            <a:ext cx="914400" cy="914400"/>
          </a:xfrm>
          <a:prstGeom prst="ellipse">
            <a:avLst/>
          </a:prstGeom>
          <a:solidFill>
            <a:srgbClr val="FFA803"/>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2E56D55-F38B-4AD3-A839-26E395CF6226}"/>
              </a:ext>
            </a:extLst>
          </p:cNvPr>
          <p:cNvSpPr txBox="1"/>
          <p:nvPr/>
        </p:nvSpPr>
        <p:spPr>
          <a:xfrm>
            <a:off x="388910" y="1241986"/>
            <a:ext cx="4909538" cy="1692771"/>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 name="Rectangle: Rounded Corners 2">
            <a:extLst>
              <a:ext uri="{FF2B5EF4-FFF2-40B4-BE49-F238E27FC236}">
                <a16:creationId xmlns:a16="http://schemas.microsoft.com/office/drawing/2014/main" id="{912500E3-524B-4AEE-BB30-DAD4F5D4F671}"/>
              </a:ext>
            </a:extLst>
          </p:cNvPr>
          <p:cNvSpPr/>
          <p:nvPr/>
        </p:nvSpPr>
        <p:spPr>
          <a:xfrm>
            <a:off x="433141" y="3214658"/>
            <a:ext cx="4607361" cy="1676400"/>
          </a:xfrm>
          <a:prstGeom prst="round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7812F8FE-3C5C-4E3F-9B28-AC485D0F692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9" name="Group 18">
            <a:extLst>
              <a:ext uri="{FF2B5EF4-FFF2-40B4-BE49-F238E27FC236}">
                <a16:creationId xmlns:a16="http://schemas.microsoft.com/office/drawing/2014/main" id="{A0BDAC88-4BF0-49A6-A4FB-0AF008C7114E}"/>
              </a:ext>
            </a:extLst>
          </p:cNvPr>
          <p:cNvGrpSpPr>
            <a:grpSpLocks noChangeAspect="1"/>
          </p:cNvGrpSpPr>
          <p:nvPr/>
        </p:nvGrpSpPr>
        <p:grpSpPr>
          <a:xfrm>
            <a:off x="8297167" y="4522163"/>
            <a:ext cx="896113" cy="822960"/>
            <a:chOff x="2828925" y="2020888"/>
            <a:chExt cx="311151" cy="285750"/>
          </a:xfrm>
          <a:solidFill>
            <a:schemeClr val="bg1"/>
          </a:solidFill>
          <a:effectLst>
            <a:outerShdw blurRad="63500" sx="102000" sy="102000" algn="ctr" rotWithShape="0">
              <a:prstClr val="black">
                <a:alpha val="40000"/>
              </a:prstClr>
            </a:outerShdw>
          </a:effectLst>
        </p:grpSpPr>
        <p:sp>
          <p:nvSpPr>
            <p:cNvPr id="20" name="Freeform 5">
              <a:extLst>
                <a:ext uri="{FF2B5EF4-FFF2-40B4-BE49-F238E27FC236}">
                  <a16:creationId xmlns:a16="http://schemas.microsoft.com/office/drawing/2014/main" id="{DEF5AA43-CEE2-42DF-9D17-BFDAA0E6F81D}"/>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6">
              <a:extLst>
                <a:ext uri="{FF2B5EF4-FFF2-40B4-BE49-F238E27FC236}">
                  <a16:creationId xmlns:a16="http://schemas.microsoft.com/office/drawing/2014/main" id="{8F4089D4-AA70-4358-9128-BA4FCB50F82D}"/>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7">
              <a:extLst>
                <a:ext uri="{FF2B5EF4-FFF2-40B4-BE49-F238E27FC236}">
                  <a16:creationId xmlns:a16="http://schemas.microsoft.com/office/drawing/2014/main" id="{8FBF5B8F-110C-42BF-BB50-3BDDCF1B0143}"/>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8">
              <a:extLst>
                <a:ext uri="{FF2B5EF4-FFF2-40B4-BE49-F238E27FC236}">
                  <a16:creationId xmlns:a16="http://schemas.microsoft.com/office/drawing/2014/main" id="{D81606BD-F4AF-4EBA-8441-539E88A5852F}"/>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Text Box 10">
            <a:extLst>
              <a:ext uri="{FF2B5EF4-FFF2-40B4-BE49-F238E27FC236}">
                <a16:creationId xmlns:a16="http://schemas.microsoft.com/office/drawing/2014/main" id="{761F720C-2C3A-4705-8C92-4320A1D99AD3}"/>
              </a:ext>
            </a:extLst>
          </p:cNvPr>
          <p:cNvSpPr txBox="1">
            <a:spLocks noChangeArrowheads="1"/>
          </p:cNvSpPr>
          <p:nvPr/>
        </p:nvSpPr>
        <p:spPr bwMode="auto">
          <a:xfrm>
            <a:off x="8031345" y="4205698"/>
            <a:ext cx="140234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000" b="1" dirty="0">
                <a:solidFill>
                  <a:schemeClr val="bg1"/>
                </a:solidFill>
                <a:latin typeface="Candara" panose="020E0502030303020204" pitchFamily="34" charset="0"/>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p:txBody>
      </p:sp>
      <p:sp>
        <p:nvSpPr>
          <p:cNvPr id="25" name="Text Box 10">
            <a:extLst>
              <a:ext uri="{FF2B5EF4-FFF2-40B4-BE49-F238E27FC236}">
                <a16:creationId xmlns:a16="http://schemas.microsoft.com/office/drawing/2014/main" id="{4EA87097-0126-42EE-B3E2-8CF12B5E3716}"/>
              </a:ext>
            </a:extLst>
          </p:cNvPr>
          <p:cNvSpPr txBox="1">
            <a:spLocks noChangeArrowheads="1"/>
          </p:cNvSpPr>
          <p:nvPr/>
        </p:nvSpPr>
        <p:spPr bwMode="auto">
          <a:xfrm>
            <a:off x="6174101" y="4308969"/>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6" name="Text Box 10">
            <a:extLst>
              <a:ext uri="{FF2B5EF4-FFF2-40B4-BE49-F238E27FC236}">
                <a16:creationId xmlns:a16="http://schemas.microsoft.com/office/drawing/2014/main" id="{F382DA1C-617A-4CA9-A102-1A8061DBA74F}"/>
              </a:ext>
            </a:extLst>
          </p:cNvPr>
          <p:cNvSpPr txBox="1">
            <a:spLocks noChangeArrowheads="1"/>
          </p:cNvSpPr>
          <p:nvPr/>
        </p:nvSpPr>
        <p:spPr bwMode="auto">
          <a:xfrm>
            <a:off x="6731307" y="2921677"/>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7" name="Text Box 10">
            <a:extLst>
              <a:ext uri="{FF2B5EF4-FFF2-40B4-BE49-F238E27FC236}">
                <a16:creationId xmlns:a16="http://schemas.microsoft.com/office/drawing/2014/main" id="{7F65142F-A742-4E94-9E14-FADF6425AA59}"/>
              </a:ext>
            </a:extLst>
          </p:cNvPr>
          <p:cNvSpPr txBox="1">
            <a:spLocks noChangeArrowheads="1"/>
          </p:cNvSpPr>
          <p:nvPr/>
        </p:nvSpPr>
        <p:spPr bwMode="auto">
          <a:xfrm>
            <a:off x="8331672" y="218680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8" name="Text Box 10">
            <a:extLst>
              <a:ext uri="{FF2B5EF4-FFF2-40B4-BE49-F238E27FC236}">
                <a16:creationId xmlns:a16="http://schemas.microsoft.com/office/drawing/2014/main" id="{6129293F-CDF2-422C-AE6D-BAB970BBA98C}"/>
              </a:ext>
            </a:extLst>
          </p:cNvPr>
          <p:cNvSpPr txBox="1">
            <a:spLocks noChangeArrowheads="1"/>
          </p:cNvSpPr>
          <p:nvPr/>
        </p:nvSpPr>
        <p:spPr bwMode="auto">
          <a:xfrm>
            <a:off x="10017909" y="2897688"/>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29" name="Text Box 10">
            <a:extLst>
              <a:ext uri="{FF2B5EF4-FFF2-40B4-BE49-F238E27FC236}">
                <a16:creationId xmlns:a16="http://schemas.microsoft.com/office/drawing/2014/main" id="{DE6BE675-EE39-45B6-B4A1-4D7BDDE3407D}"/>
              </a:ext>
            </a:extLst>
          </p:cNvPr>
          <p:cNvSpPr txBox="1">
            <a:spLocks noChangeArrowheads="1"/>
          </p:cNvSpPr>
          <p:nvPr/>
        </p:nvSpPr>
        <p:spPr bwMode="auto">
          <a:xfrm>
            <a:off x="10519914" y="4331472"/>
            <a:ext cx="801694" cy="492443"/>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a:t>
            </a:r>
          </a:p>
          <a:p>
            <a:pPr algn="ctr"/>
            <a:r>
              <a:rPr lang="en-US" sz="800" dirty="0">
                <a:solidFill>
                  <a:schemeClr val="bg1"/>
                </a:solidFill>
              </a:rPr>
              <a:t>LOREM IPSUM</a:t>
            </a:r>
          </a:p>
        </p:txBody>
      </p:sp>
      <p:sp>
        <p:nvSpPr>
          <p:cNvPr id="30" name="TextBox 29">
            <a:extLst>
              <a:ext uri="{FF2B5EF4-FFF2-40B4-BE49-F238E27FC236}">
                <a16:creationId xmlns:a16="http://schemas.microsoft.com/office/drawing/2014/main" id="{2482A692-EED4-4A44-B81B-92C2FE410FAE}"/>
              </a:ext>
            </a:extLst>
          </p:cNvPr>
          <p:cNvSpPr txBox="1"/>
          <p:nvPr/>
        </p:nvSpPr>
        <p:spPr>
          <a:xfrm>
            <a:off x="350808" y="4748623"/>
            <a:ext cx="4909538" cy="1831271"/>
          </a:xfrm>
          <a:prstGeom prst="rect">
            <a:avLst/>
          </a:prstGeom>
          <a:noFill/>
        </p:spPr>
        <p:txBody>
          <a:bodyPr wrap="square" rtlCol="0">
            <a:spAutoFit/>
          </a:bodyPr>
          <a:lstStyle/>
          <a:p>
            <a:endParaRPr lang="en-US" sz="1300" dirty="0">
              <a:solidFill>
                <a:schemeClr val="bg1"/>
              </a:solidFill>
              <a:latin typeface="Candara" panose="020E0502030303020204" pitchFamily="34" charset="0"/>
            </a:endParaRP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01955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fade">
                                      <p:cBhvr>
                                        <p:cTn id="11" dur="500"/>
                                        <p:tgtEl>
                                          <p:spTgt spid="17">
                                            <p:txEl>
                                              <p:pRg st="0" end="0"/>
                                            </p:txEl>
                                          </p:spTgt>
                                        </p:tgtEl>
                                      </p:cBhvr>
                                    </p:animEffect>
                                    <p:anim calcmode="lin" valueType="num">
                                      <p:cBhvr>
                                        <p:cTn id="12"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7">
                                            <p:txEl>
                                              <p:pRg st="2" end="2"/>
                                            </p:txEl>
                                          </p:spTgt>
                                        </p:tgtEl>
                                        <p:attrNameLst>
                                          <p:attrName>style.visibility</p:attrName>
                                        </p:attrNameLst>
                                      </p:cBhvr>
                                      <p:to>
                                        <p:strVal val="visible"/>
                                      </p:to>
                                    </p:set>
                                    <p:animEffect transition="in" filter="fade">
                                      <p:cBhvr>
                                        <p:cTn id="17" dur="500"/>
                                        <p:tgtEl>
                                          <p:spTgt spid="17">
                                            <p:txEl>
                                              <p:pRg st="2" end="2"/>
                                            </p:txEl>
                                          </p:spTgt>
                                        </p:tgtEl>
                                      </p:cBhvr>
                                    </p:animEffect>
                                    <p:anim calcmode="lin" valueType="num">
                                      <p:cBhvr>
                                        <p:cTn id="18"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7">
                                            <p:txEl>
                                              <p:pRg st="3" end="3"/>
                                            </p:txEl>
                                          </p:spTgt>
                                        </p:tgtEl>
                                        <p:attrNameLst>
                                          <p:attrName>style.visibility</p:attrName>
                                        </p:attrNameLst>
                                      </p:cBhvr>
                                      <p:to>
                                        <p:strVal val="visible"/>
                                      </p:to>
                                    </p:set>
                                    <p:animEffect transition="in" filter="fade">
                                      <p:cBhvr>
                                        <p:cTn id="23" dur="500"/>
                                        <p:tgtEl>
                                          <p:spTgt spid="17">
                                            <p:txEl>
                                              <p:pRg st="3" end="3"/>
                                            </p:txEl>
                                          </p:spTgt>
                                        </p:tgtEl>
                                      </p:cBhvr>
                                    </p:animEffect>
                                    <p:anim calcmode="lin" valueType="num">
                                      <p:cBhvr>
                                        <p:cTn id="24" dur="5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500" fill="hold"/>
                                        <p:tgtEl>
                                          <p:spTgt spid="3"/>
                                        </p:tgtEl>
                                        <p:attrNameLst>
                                          <p:attrName>ppt_w</p:attrName>
                                        </p:attrNameLst>
                                      </p:cBhvr>
                                      <p:tavLst>
                                        <p:tav tm="0">
                                          <p:val>
                                            <p:fltVal val="0"/>
                                          </p:val>
                                        </p:tav>
                                        <p:tav tm="100000">
                                          <p:val>
                                            <p:strVal val="#ppt_w"/>
                                          </p:val>
                                        </p:tav>
                                      </p:tavLst>
                                    </p:anim>
                                    <p:anim calcmode="lin" valueType="num">
                                      <p:cBhvr>
                                        <p:cTn id="30" dur="500" fill="hold"/>
                                        <p:tgtEl>
                                          <p:spTgt spid="3"/>
                                        </p:tgtEl>
                                        <p:attrNameLst>
                                          <p:attrName>ppt_h</p:attrName>
                                        </p:attrNameLst>
                                      </p:cBhvr>
                                      <p:tavLst>
                                        <p:tav tm="0">
                                          <p:val>
                                            <p:fltVal val="0"/>
                                          </p:val>
                                        </p:tav>
                                        <p:tav tm="100000">
                                          <p:val>
                                            <p:strVal val="#ppt_h"/>
                                          </p:val>
                                        </p:tav>
                                      </p:tavLst>
                                    </p:anim>
                                    <p:animEffect transition="in" filter="fade">
                                      <p:cBhvr>
                                        <p:cTn id="31" dur="500"/>
                                        <p:tgtEl>
                                          <p:spTgt spid="3"/>
                                        </p:tgtEl>
                                      </p:cBhvr>
                                    </p:animEffect>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0">
                                            <p:txEl>
                                              <p:pRg st="2" end="2"/>
                                            </p:txEl>
                                          </p:spTgt>
                                        </p:tgtEl>
                                        <p:attrNameLst>
                                          <p:attrName>style.visibility</p:attrName>
                                        </p:attrNameLst>
                                      </p:cBhvr>
                                      <p:to>
                                        <p:strVal val="visible"/>
                                      </p:to>
                                    </p:set>
                                    <p:animEffect transition="in" filter="fade">
                                      <p:cBhvr>
                                        <p:cTn id="35" dur="500"/>
                                        <p:tgtEl>
                                          <p:spTgt spid="30">
                                            <p:txEl>
                                              <p:pRg st="2" end="2"/>
                                            </p:txEl>
                                          </p:spTgt>
                                        </p:tgtEl>
                                      </p:cBhvr>
                                    </p:animEffect>
                                    <p:anim calcmode="lin" valueType="num">
                                      <p:cBhvr>
                                        <p:cTn id="36"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0">
                                            <p:txEl>
                                              <p:pRg st="4" end="4"/>
                                            </p:txEl>
                                          </p:spTgt>
                                        </p:tgtEl>
                                        <p:attrNameLst>
                                          <p:attrName>style.visibility</p:attrName>
                                        </p:attrNameLst>
                                      </p:cBhvr>
                                      <p:to>
                                        <p:strVal val="visible"/>
                                      </p:to>
                                    </p:set>
                                    <p:animEffect transition="in" filter="fade">
                                      <p:cBhvr>
                                        <p:cTn id="41" dur="500"/>
                                        <p:tgtEl>
                                          <p:spTgt spid="30">
                                            <p:txEl>
                                              <p:pRg st="4" end="4"/>
                                            </p:txEl>
                                          </p:spTgt>
                                        </p:tgtEl>
                                      </p:cBhvr>
                                    </p:animEffect>
                                    <p:anim calcmode="lin" valueType="num">
                                      <p:cBhvr>
                                        <p:cTn id="42" dur="500" fill="hold"/>
                                        <p:tgtEl>
                                          <p:spTgt spid="30">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0">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30">
                                            <p:txEl>
                                              <p:pRg st="6" end="6"/>
                                            </p:txEl>
                                          </p:spTgt>
                                        </p:tgtEl>
                                        <p:attrNameLst>
                                          <p:attrName>style.visibility</p:attrName>
                                        </p:attrNameLst>
                                      </p:cBhvr>
                                      <p:to>
                                        <p:strVal val="visible"/>
                                      </p:to>
                                    </p:set>
                                    <p:animEffect transition="in" filter="fade">
                                      <p:cBhvr>
                                        <p:cTn id="47" dur="500"/>
                                        <p:tgtEl>
                                          <p:spTgt spid="30">
                                            <p:txEl>
                                              <p:pRg st="6" end="6"/>
                                            </p:txEl>
                                          </p:spTgt>
                                        </p:tgtEl>
                                      </p:cBhvr>
                                    </p:animEffect>
                                    <p:anim calcmode="lin" valueType="num">
                                      <p:cBhvr>
                                        <p:cTn id="48" dur="500" fill="hold"/>
                                        <p:tgtEl>
                                          <p:spTgt spid="30">
                                            <p:txEl>
                                              <p:pRg st="6" end="6"/>
                                            </p:txEl>
                                          </p:spTgt>
                                        </p:tgtEl>
                                        <p:attrNameLst>
                                          <p:attrName>ppt_x</p:attrName>
                                        </p:attrNameLst>
                                      </p:cBhvr>
                                      <p:tavLst>
                                        <p:tav tm="0">
                                          <p:val>
                                            <p:strVal val="#ppt_x"/>
                                          </p:val>
                                        </p:tav>
                                        <p:tav tm="100000">
                                          <p:val>
                                            <p:strVal val="#ppt_x"/>
                                          </p:val>
                                        </p:tav>
                                      </p:tavLst>
                                    </p:anim>
                                    <p:anim calcmode="lin" valueType="num">
                                      <p:cBhvr>
                                        <p:cTn id="49" dur="500" fill="hold"/>
                                        <p:tgtEl>
                                          <p:spTgt spid="30">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2" presetClass="entr" presetSubtype="4" fill="hold" grpId="0" nodeType="afterEffect">
                                  <p:stCondLst>
                                    <p:cond delay="0"/>
                                  </p:stCondLst>
                                  <p:childTnLst>
                                    <p:set>
                                      <p:cBhvr>
                                        <p:cTn id="52" dur="1" fill="hold">
                                          <p:stCondLst>
                                            <p:cond delay="0"/>
                                          </p:stCondLst>
                                        </p:cTn>
                                        <p:tgtEl>
                                          <p:spTgt spid="7"/>
                                        </p:tgtEl>
                                        <p:attrNameLst>
                                          <p:attrName>style.visibility</p:attrName>
                                        </p:attrNameLst>
                                      </p:cBhvr>
                                      <p:to>
                                        <p:strVal val="visible"/>
                                      </p:to>
                                    </p:set>
                                    <p:anim calcmode="lin" valueType="num">
                                      <p:cBhvr additive="base">
                                        <p:cTn id="53" dur="500" fill="hold"/>
                                        <p:tgtEl>
                                          <p:spTgt spid="7"/>
                                        </p:tgtEl>
                                        <p:attrNameLst>
                                          <p:attrName>ppt_x</p:attrName>
                                        </p:attrNameLst>
                                      </p:cBhvr>
                                      <p:tavLst>
                                        <p:tav tm="0">
                                          <p:val>
                                            <p:strVal val="#ppt_x"/>
                                          </p:val>
                                        </p:tav>
                                        <p:tav tm="100000">
                                          <p:val>
                                            <p:strVal val="#ppt_x"/>
                                          </p:val>
                                        </p:tav>
                                      </p:tavLst>
                                    </p:anim>
                                    <p:anim calcmode="lin" valueType="num">
                                      <p:cBhvr additive="base">
                                        <p:cTn id="54" dur="500" fill="hold"/>
                                        <p:tgtEl>
                                          <p:spTgt spid="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500" fill="hold"/>
                                        <p:tgtEl>
                                          <p:spTgt spid="24"/>
                                        </p:tgtEl>
                                        <p:attrNameLst>
                                          <p:attrName>ppt_w</p:attrName>
                                        </p:attrNameLst>
                                      </p:cBhvr>
                                      <p:tavLst>
                                        <p:tav tm="0">
                                          <p:val>
                                            <p:fltVal val="0"/>
                                          </p:val>
                                        </p:tav>
                                        <p:tav tm="100000">
                                          <p:val>
                                            <p:strVal val="#ppt_w"/>
                                          </p:val>
                                        </p:tav>
                                      </p:tavLst>
                                    </p:anim>
                                    <p:anim calcmode="lin" valueType="num">
                                      <p:cBhvr>
                                        <p:cTn id="63" dur="500" fill="hold"/>
                                        <p:tgtEl>
                                          <p:spTgt spid="24"/>
                                        </p:tgtEl>
                                        <p:attrNameLst>
                                          <p:attrName>ppt_h</p:attrName>
                                        </p:attrNameLst>
                                      </p:cBhvr>
                                      <p:tavLst>
                                        <p:tav tm="0">
                                          <p:val>
                                            <p:fltVal val="0"/>
                                          </p:val>
                                        </p:tav>
                                        <p:tav tm="100000">
                                          <p:val>
                                            <p:strVal val="#ppt_h"/>
                                          </p:val>
                                        </p:tav>
                                      </p:tavLst>
                                    </p:anim>
                                    <p:animEffect transition="in" filter="fade">
                                      <p:cBhvr>
                                        <p:cTn id="64" dur="500"/>
                                        <p:tgtEl>
                                          <p:spTgt spid="24"/>
                                        </p:tgtEl>
                                      </p:cBhvr>
                                    </p:animEffect>
                                  </p:childTnLst>
                                </p:cTn>
                              </p:par>
                              <p:par>
                                <p:cTn id="65" presetID="53" presetClass="entr" presetSubtype="16" fill="hold" nodeType="withEffect">
                                  <p:stCondLst>
                                    <p:cond delay="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000"/>
                            </p:stCondLst>
                            <p:childTnLst>
                              <p:par>
                                <p:cTn id="71" presetID="12" presetClass="entr" presetSubtype="8"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p:tgtEl>
                                          <p:spTgt spid="9"/>
                                        </p:tgtEl>
                                        <p:attrNameLst>
                                          <p:attrName>ppt_x</p:attrName>
                                        </p:attrNameLst>
                                      </p:cBhvr>
                                      <p:tavLst>
                                        <p:tav tm="0">
                                          <p:val>
                                            <p:strVal val="#ppt_x-#ppt_w*1.125000"/>
                                          </p:val>
                                        </p:tav>
                                        <p:tav tm="100000">
                                          <p:val>
                                            <p:strVal val="#ppt_x"/>
                                          </p:val>
                                        </p:tav>
                                      </p:tavLst>
                                    </p:anim>
                                    <p:animEffect transition="in" filter="wipe(right)">
                                      <p:cBhvr>
                                        <p:cTn id="74" dur="500"/>
                                        <p:tgtEl>
                                          <p:spTgt spid="9"/>
                                        </p:tgtEl>
                                      </p:cBhvr>
                                    </p:animEffect>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25"/>
                                        </p:tgtEl>
                                        <p:attrNameLst>
                                          <p:attrName>style.visibility</p:attrName>
                                        </p:attrNameLst>
                                      </p:cBhvr>
                                      <p:to>
                                        <p:strVal val="visible"/>
                                      </p:to>
                                    </p:set>
                                    <p:anim calcmode="lin" valueType="num">
                                      <p:cBhvr>
                                        <p:cTn id="78" dur="500" fill="hold"/>
                                        <p:tgtEl>
                                          <p:spTgt spid="25"/>
                                        </p:tgtEl>
                                        <p:attrNameLst>
                                          <p:attrName>ppt_w</p:attrName>
                                        </p:attrNameLst>
                                      </p:cBhvr>
                                      <p:tavLst>
                                        <p:tav tm="0">
                                          <p:val>
                                            <p:fltVal val="0"/>
                                          </p:val>
                                        </p:tav>
                                        <p:tav tm="100000">
                                          <p:val>
                                            <p:strVal val="#ppt_w"/>
                                          </p:val>
                                        </p:tav>
                                      </p:tavLst>
                                    </p:anim>
                                    <p:anim calcmode="lin" valueType="num">
                                      <p:cBhvr>
                                        <p:cTn id="79" dur="500" fill="hold"/>
                                        <p:tgtEl>
                                          <p:spTgt spid="25"/>
                                        </p:tgtEl>
                                        <p:attrNameLst>
                                          <p:attrName>ppt_h</p:attrName>
                                        </p:attrNameLst>
                                      </p:cBhvr>
                                      <p:tavLst>
                                        <p:tav tm="0">
                                          <p:val>
                                            <p:fltVal val="0"/>
                                          </p:val>
                                        </p:tav>
                                        <p:tav tm="100000">
                                          <p:val>
                                            <p:strVal val="#ppt_h"/>
                                          </p:val>
                                        </p:tav>
                                      </p:tavLst>
                                    </p:anim>
                                    <p:animEffect transition="in" filter="fade">
                                      <p:cBhvr>
                                        <p:cTn id="80" dur="500"/>
                                        <p:tgtEl>
                                          <p:spTgt spid="25"/>
                                        </p:tgtEl>
                                      </p:cBhvr>
                                    </p:animEffect>
                                  </p:childTnLst>
                                </p:cTn>
                              </p:par>
                            </p:childTnLst>
                          </p:cTn>
                        </p:par>
                        <p:par>
                          <p:cTn id="81" fill="hold">
                            <p:stCondLst>
                              <p:cond delay="6000"/>
                            </p:stCondLst>
                            <p:childTnLst>
                              <p:par>
                                <p:cTn id="82" presetID="12" presetClass="entr" presetSubtype="8" fill="hold" grpId="0" nodeType="after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additive="base">
                                        <p:cTn id="84" dur="500"/>
                                        <p:tgtEl>
                                          <p:spTgt spid="14"/>
                                        </p:tgtEl>
                                        <p:attrNameLst>
                                          <p:attrName>ppt_x</p:attrName>
                                        </p:attrNameLst>
                                      </p:cBhvr>
                                      <p:tavLst>
                                        <p:tav tm="0">
                                          <p:val>
                                            <p:strVal val="#ppt_x-#ppt_w*1.125000"/>
                                          </p:val>
                                        </p:tav>
                                        <p:tav tm="100000">
                                          <p:val>
                                            <p:strVal val="#ppt_x"/>
                                          </p:val>
                                        </p:tav>
                                      </p:tavLst>
                                    </p:anim>
                                    <p:animEffect transition="in" filter="wipe(right)">
                                      <p:cBhvr>
                                        <p:cTn id="85" dur="500"/>
                                        <p:tgtEl>
                                          <p:spTgt spid="14"/>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 calcmode="lin" valueType="num">
                                      <p:cBhvr>
                                        <p:cTn id="89" dur="500" fill="hold"/>
                                        <p:tgtEl>
                                          <p:spTgt spid="26"/>
                                        </p:tgtEl>
                                        <p:attrNameLst>
                                          <p:attrName>ppt_w</p:attrName>
                                        </p:attrNameLst>
                                      </p:cBhvr>
                                      <p:tavLst>
                                        <p:tav tm="0">
                                          <p:val>
                                            <p:fltVal val="0"/>
                                          </p:val>
                                        </p:tav>
                                        <p:tav tm="100000">
                                          <p:val>
                                            <p:strVal val="#ppt_w"/>
                                          </p:val>
                                        </p:tav>
                                      </p:tavLst>
                                    </p:anim>
                                    <p:anim calcmode="lin" valueType="num">
                                      <p:cBhvr>
                                        <p:cTn id="90" dur="500" fill="hold"/>
                                        <p:tgtEl>
                                          <p:spTgt spid="26"/>
                                        </p:tgtEl>
                                        <p:attrNameLst>
                                          <p:attrName>ppt_h</p:attrName>
                                        </p:attrNameLst>
                                      </p:cBhvr>
                                      <p:tavLst>
                                        <p:tav tm="0">
                                          <p:val>
                                            <p:fltVal val="0"/>
                                          </p:val>
                                        </p:tav>
                                        <p:tav tm="100000">
                                          <p:val>
                                            <p:strVal val="#ppt_h"/>
                                          </p:val>
                                        </p:tav>
                                      </p:tavLst>
                                    </p:anim>
                                    <p:animEffect transition="in" filter="fade">
                                      <p:cBhvr>
                                        <p:cTn id="91" dur="500"/>
                                        <p:tgtEl>
                                          <p:spTgt spid="26"/>
                                        </p:tgtEl>
                                      </p:cBhvr>
                                    </p:animEffect>
                                  </p:childTnLst>
                                </p:cTn>
                              </p:par>
                            </p:childTnLst>
                          </p:cTn>
                        </p:par>
                        <p:par>
                          <p:cTn id="92" fill="hold">
                            <p:stCondLst>
                              <p:cond delay="7000"/>
                            </p:stCondLst>
                            <p:childTnLst>
                              <p:par>
                                <p:cTn id="93" presetID="12" presetClass="entr" presetSubtype="8"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additive="base">
                                        <p:cTn id="95" dur="500"/>
                                        <p:tgtEl>
                                          <p:spTgt spid="15"/>
                                        </p:tgtEl>
                                        <p:attrNameLst>
                                          <p:attrName>ppt_x</p:attrName>
                                        </p:attrNameLst>
                                      </p:cBhvr>
                                      <p:tavLst>
                                        <p:tav tm="0">
                                          <p:val>
                                            <p:strVal val="#ppt_x-#ppt_w*1.125000"/>
                                          </p:val>
                                        </p:tav>
                                        <p:tav tm="100000">
                                          <p:val>
                                            <p:strVal val="#ppt_x"/>
                                          </p:val>
                                        </p:tav>
                                      </p:tavLst>
                                    </p:anim>
                                    <p:animEffect transition="in" filter="wipe(right)">
                                      <p:cBhvr>
                                        <p:cTn id="96" dur="500"/>
                                        <p:tgtEl>
                                          <p:spTgt spid="15"/>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8000"/>
                            </p:stCondLst>
                            <p:childTnLst>
                              <p:par>
                                <p:cTn id="104" presetID="12" presetClass="entr" presetSubtype="8" fill="hold" grpId="0"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additive="base">
                                        <p:cTn id="106" dur="500"/>
                                        <p:tgtEl>
                                          <p:spTgt spid="16"/>
                                        </p:tgtEl>
                                        <p:attrNameLst>
                                          <p:attrName>ppt_x</p:attrName>
                                        </p:attrNameLst>
                                      </p:cBhvr>
                                      <p:tavLst>
                                        <p:tav tm="0">
                                          <p:val>
                                            <p:strVal val="#ppt_x-#ppt_w*1.125000"/>
                                          </p:val>
                                        </p:tav>
                                        <p:tav tm="100000">
                                          <p:val>
                                            <p:strVal val="#ppt_x"/>
                                          </p:val>
                                        </p:tav>
                                      </p:tavLst>
                                    </p:anim>
                                    <p:animEffect transition="in" filter="wipe(right)">
                                      <p:cBhvr>
                                        <p:cTn id="107" dur="500"/>
                                        <p:tgtEl>
                                          <p:spTgt spid="16"/>
                                        </p:tgtEl>
                                      </p:cBhvr>
                                    </p:animEffect>
                                  </p:childTnLst>
                                </p:cTn>
                              </p:par>
                            </p:childTnLst>
                          </p:cTn>
                        </p:par>
                        <p:par>
                          <p:cTn id="108" fill="hold">
                            <p:stCondLst>
                              <p:cond delay="8500"/>
                            </p:stCondLst>
                            <p:childTnLst>
                              <p:par>
                                <p:cTn id="109" presetID="53" presetClass="entr" presetSubtype="16"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p:cTn id="111" dur="500" fill="hold"/>
                                        <p:tgtEl>
                                          <p:spTgt spid="28"/>
                                        </p:tgtEl>
                                        <p:attrNameLst>
                                          <p:attrName>ppt_w</p:attrName>
                                        </p:attrNameLst>
                                      </p:cBhvr>
                                      <p:tavLst>
                                        <p:tav tm="0">
                                          <p:val>
                                            <p:fltVal val="0"/>
                                          </p:val>
                                        </p:tav>
                                        <p:tav tm="100000">
                                          <p:val>
                                            <p:strVal val="#ppt_w"/>
                                          </p:val>
                                        </p:tav>
                                      </p:tavLst>
                                    </p:anim>
                                    <p:anim calcmode="lin" valueType="num">
                                      <p:cBhvr>
                                        <p:cTn id="112" dur="500" fill="hold"/>
                                        <p:tgtEl>
                                          <p:spTgt spid="28"/>
                                        </p:tgtEl>
                                        <p:attrNameLst>
                                          <p:attrName>ppt_h</p:attrName>
                                        </p:attrNameLst>
                                      </p:cBhvr>
                                      <p:tavLst>
                                        <p:tav tm="0">
                                          <p:val>
                                            <p:fltVal val="0"/>
                                          </p:val>
                                        </p:tav>
                                        <p:tav tm="100000">
                                          <p:val>
                                            <p:strVal val="#ppt_h"/>
                                          </p:val>
                                        </p:tav>
                                      </p:tavLst>
                                    </p:anim>
                                    <p:animEffect transition="in" filter="fade">
                                      <p:cBhvr>
                                        <p:cTn id="113" dur="500"/>
                                        <p:tgtEl>
                                          <p:spTgt spid="28"/>
                                        </p:tgtEl>
                                      </p:cBhvr>
                                    </p:animEffect>
                                  </p:childTnLst>
                                </p:cTn>
                              </p:par>
                            </p:childTnLst>
                          </p:cTn>
                        </p:par>
                        <p:par>
                          <p:cTn id="114" fill="hold">
                            <p:stCondLst>
                              <p:cond delay="9000"/>
                            </p:stCondLst>
                            <p:childTnLst>
                              <p:par>
                                <p:cTn id="115" presetID="12" presetClass="entr" presetSubtype="8" fill="hold" grpId="0" nodeType="afterEffect">
                                  <p:stCondLst>
                                    <p:cond delay="0"/>
                                  </p:stCondLst>
                                  <p:childTnLst>
                                    <p:set>
                                      <p:cBhvr>
                                        <p:cTn id="116" dur="1" fill="hold">
                                          <p:stCondLst>
                                            <p:cond delay="0"/>
                                          </p:stCondLst>
                                        </p:cTn>
                                        <p:tgtEl>
                                          <p:spTgt spid="13"/>
                                        </p:tgtEl>
                                        <p:attrNameLst>
                                          <p:attrName>style.visibility</p:attrName>
                                        </p:attrNameLst>
                                      </p:cBhvr>
                                      <p:to>
                                        <p:strVal val="visible"/>
                                      </p:to>
                                    </p:set>
                                    <p:anim calcmode="lin" valueType="num">
                                      <p:cBhvr additive="base">
                                        <p:cTn id="117" dur="500"/>
                                        <p:tgtEl>
                                          <p:spTgt spid="13"/>
                                        </p:tgtEl>
                                        <p:attrNameLst>
                                          <p:attrName>ppt_x</p:attrName>
                                        </p:attrNameLst>
                                      </p:cBhvr>
                                      <p:tavLst>
                                        <p:tav tm="0">
                                          <p:val>
                                            <p:strVal val="#ppt_x-#ppt_w*1.125000"/>
                                          </p:val>
                                        </p:tav>
                                        <p:tav tm="100000">
                                          <p:val>
                                            <p:strVal val="#ppt_x"/>
                                          </p:val>
                                        </p:tav>
                                      </p:tavLst>
                                    </p:anim>
                                    <p:animEffect transition="in" filter="wipe(right)">
                                      <p:cBhvr>
                                        <p:cTn id="118" dur="500"/>
                                        <p:tgtEl>
                                          <p:spTgt spid="13"/>
                                        </p:tgtEl>
                                      </p:cBhvr>
                                    </p:animEffect>
                                  </p:childTnLst>
                                </p:cTn>
                              </p:par>
                            </p:childTnLst>
                          </p:cTn>
                        </p:par>
                        <p:par>
                          <p:cTn id="119" fill="hold">
                            <p:stCondLst>
                              <p:cond delay="9500"/>
                            </p:stCondLst>
                            <p:childTnLst>
                              <p:par>
                                <p:cTn id="120" presetID="53" presetClass="entr" presetSubtype="16"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 calcmode="lin" valueType="num">
                                      <p:cBhvr>
                                        <p:cTn id="122" dur="500" fill="hold"/>
                                        <p:tgtEl>
                                          <p:spTgt spid="29"/>
                                        </p:tgtEl>
                                        <p:attrNameLst>
                                          <p:attrName>ppt_w</p:attrName>
                                        </p:attrNameLst>
                                      </p:cBhvr>
                                      <p:tavLst>
                                        <p:tav tm="0">
                                          <p:val>
                                            <p:fltVal val="0"/>
                                          </p:val>
                                        </p:tav>
                                        <p:tav tm="100000">
                                          <p:val>
                                            <p:strVal val="#ppt_w"/>
                                          </p:val>
                                        </p:tav>
                                      </p:tavLst>
                                    </p:anim>
                                    <p:anim calcmode="lin" valueType="num">
                                      <p:cBhvr>
                                        <p:cTn id="123" dur="500" fill="hold"/>
                                        <p:tgtEl>
                                          <p:spTgt spid="29"/>
                                        </p:tgtEl>
                                        <p:attrNameLst>
                                          <p:attrName>ppt_h</p:attrName>
                                        </p:attrNameLst>
                                      </p:cBhvr>
                                      <p:tavLst>
                                        <p:tav tm="0">
                                          <p:val>
                                            <p:fltVal val="0"/>
                                          </p:val>
                                        </p:tav>
                                        <p:tav tm="100000">
                                          <p:val>
                                            <p:strVal val="#ppt_h"/>
                                          </p:val>
                                        </p:tav>
                                      </p:tavLst>
                                    </p:anim>
                                    <p:animEffect transition="in" filter="fade">
                                      <p:cBhvr>
                                        <p:cTn id="12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9" grpId="0" animBg="1"/>
      <p:bldP spid="13" grpId="0" animBg="1"/>
      <p:bldP spid="14" grpId="0" animBg="1"/>
      <p:bldP spid="15" grpId="0" animBg="1"/>
      <p:bldP spid="16" grpId="0" animBg="1"/>
      <p:bldP spid="17" grpId="0" build="p"/>
      <p:bldP spid="3" grpId="0" animBg="1"/>
      <p:bldP spid="18" grpId="0"/>
      <p:bldP spid="24" grpId="0"/>
      <p:bldP spid="25" grpId="0"/>
      <p:bldP spid="26" grpId="0"/>
      <p:bldP spid="27" grpId="0"/>
      <p:bldP spid="28" grpId="0"/>
      <p:bldP spid="29" grpId="0"/>
      <p:bldP spid="3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01AA8D"/>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A803"/>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3EB8C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85C401"/>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2B2A"/>
          </a:solidFill>
          <a:ln w="6350">
            <a:noFill/>
          </a:ln>
          <a:effectLst>
            <a:outerShdw blurRad="50800" dist="38100" dir="18900000" algn="bl"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Oval 44">
            <a:extLst>
              <a:ext uri="{FF2B5EF4-FFF2-40B4-BE49-F238E27FC236}">
                <a16:creationId xmlns:a16="http://schemas.microsoft.com/office/drawing/2014/main" id="{0AF69CD7-B3D5-4F83-AC53-520475F062FB}"/>
              </a:ext>
            </a:extLst>
          </p:cNvPr>
          <p:cNvSpPr>
            <a:spLocks noChangeAspect="1"/>
          </p:cNvSpPr>
          <p:nvPr/>
        </p:nvSpPr>
        <p:spPr>
          <a:xfrm rot="14929748">
            <a:off x="6764858" y="1807262"/>
            <a:ext cx="3200400" cy="3200400"/>
          </a:xfrm>
          <a:prstGeom prst="ellipse">
            <a:avLst/>
          </a:prstGeom>
          <a:solidFill>
            <a:schemeClr val="bg1"/>
          </a:solidFill>
          <a:ln>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85EC02A2-125F-4E8A-92E8-83CA553C414F}"/>
              </a:ext>
            </a:extLst>
          </p:cNvPr>
          <p:cNvGrpSpPr/>
          <p:nvPr/>
        </p:nvGrpSpPr>
        <p:grpSpPr>
          <a:xfrm>
            <a:off x="7375400" y="4453305"/>
            <a:ext cx="1920240" cy="1920240"/>
            <a:chOff x="7375400" y="4453305"/>
            <a:chExt cx="1920240" cy="1920240"/>
          </a:xfrm>
        </p:grpSpPr>
        <p:sp>
          <p:nvSpPr>
            <p:cNvPr id="19" name="Oval 18">
              <a:extLst>
                <a:ext uri="{FF2B5EF4-FFF2-40B4-BE49-F238E27FC236}">
                  <a16:creationId xmlns:a16="http://schemas.microsoft.com/office/drawing/2014/main" id="{0E421754-47C1-4E24-8482-014086444DB2}"/>
                </a:ext>
              </a:extLst>
            </p:cNvPr>
            <p:cNvSpPr>
              <a:spLocks noChangeAspect="1"/>
            </p:cNvSpPr>
            <p:nvPr/>
          </p:nvSpPr>
          <p:spPr>
            <a:xfrm rot="7247477">
              <a:off x="7375400" y="4453305"/>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73ED499A-0A53-4367-A3B1-08267F73E4CF}"/>
                </a:ext>
              </a:extLst>
            </p:cNvPr>
            <p:cNvSpPr txBox="1">
              <a:spLocks noChangeArrowheads="1"/>
            </p:cNvSpPr>
            <p:nvPr/>
          </p:nvSpPr>
          <p:spPr bwMode="auto">
            <a:xfrm>
              <a:off x="7424658" y="5128439"/>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5" name="Group 64">
            <a:extLst>
              <a:ext uri="{FF2B5EF4-FFF2-40B4-BE49-F238E27FC236}">
                <a16:creationId xmlns:a16="http://schemas.microsoft.com/office/drawing/2014/main" id="{33602D01-BEC2-44CF-B4BF-0D730D144DC6}"/>
              </a:ext>
            </a:extLst>
          </p:cNvPr>
          <p:cNvGrpSpPr/>
          <p:nvPr/>
        </p:nvGrpSpPr>
        <p:grpSpPr>
          <a:xfrm>
            <a:off x="9060288" y="3452564"/>
            <a:ext cx="1920240" cy="1953645"/>
            <a:chOff x="9060288" y="3452564"/>
            <a:chExt cx="1920240" cy="1953645"/>
          </a:xfrm>
        </p:grpSpPr>
        <p:sp>
          <p:nvSpPr>
            <p:cNvPr id="12" name="Oval 11">
              <a:extLst>
                <a:ext uri="{FF2B5EF4-FFF2-40B4-BE49-F238E27FC236}">
                  <a16:creationId xmlns:a16="http://schemas.microsoft.com/office/drawing/2014/main" id="{50A3664E-1F1C-4ECB-9913-B221BC1437FB}"/>
                </a:ext>
              </a:extLst>
            </p:cNvPr>
            <p:cNvSpPr>
              <a:spLocks noChangeAspect="1"/>
            </p:cNvSpPr>
            <p:nvPr/>
          </p:nvSpPr>
          <p:spPr>
            <a:xfrm rot="3419103">
              <a:off x="9060288" y="3452564"/>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756635EB-48BA-4147-8C48-3647AD6C2F1A}"/>
                </a:ext>
              </a:extLst>
            </p:cNvPr>
            <p:cNvSpPr txBox="1">
              <a:spLocks noChangeArrowheads="1"/>
            </p:cNvSpPr>
            <p:nvPr/>
          </p:nvSpPr>
          <p:spPr bwMode="auto">
            <a:xfrm rot="18040161">
              <a:off x="9387424" y="4007011"/>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4" name="Group 63">
            <a:extLst>
              <a:ext uri="{FF2B5EF4-FFF2-40B4-BE49-F238E27FC236}">
                <a16:creationId xmlns:a16="http://schemas.microsoft.com/office/drawing/2014/main" id="{61EA5D4A-1886-4CA4-B800-86CF73FFC87E}"/>
              </a:ext>
            </a:extLst>
          </p:cNvPr>
          <p:cNvGrpSpPr/>
          <p:nvPr/>
        </p:nvGrpSpPr>
        <p:grpSpPr>
          <a:xfrm>
            <a:off x="9100975" y="1435086"/>
            <a:ext cx="1920240" cy="1973366"/>
            <a:chOff x="9100975" y="1435086"/>
            <a:chExt cx="1920240" cy="1973366"/>
          </a:xfrm>
        </p:grpSpPr>
        <p:sp>
          <p:nvSpPr>
            <p:cNvPr id="7" name="Oval 6">
              <a:extLst>
                <a:ext uri="{FF2B5EF4-FFF2-40B4-BE49-F238E27FC236}">
                  <a16:creationId xmlns:a16="http://schemas.microsoft.com/office/drawing/2014/main" id="{5BE5E9D6-19F3-446F-92F5-852292BEF800}"/>
                </a:ext>
              </a:extLst>
            </p:cNvPr>
            <p:cNvSpPr>
              <a:spLocks noChangeAspect="1"/>
            </p:cNvSpPr>
            <p:nvPr/>
          </p:nvSpPr>
          <p:spPr>
            <a:xfrm>
              <a:off x="9100975" y="148821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39164969-548D-40A6-89A6-2D169983325E}"/>
                </a:ext>
              </a:extLst>
            </p:cNvPr>
            <p:cNvSpPr txBox="1">
              <a:spLocks noChangeArrowheads="1"/>
            </p:cNvSpPr>
            <p:nvPr/>
          </p:nvSpPr>
          <p:spPr bwMode="auto">
            <a:xfrm rot="3804995">
              <a:off x="9395462" y="182913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3" name="Group 62">
            <a:extLst>
              <a:ext uri="{FF2B5EF4-FFF2-40B4-BE49-F238E27FC236}">
                <a16:creationId xmlns:a16="http://schemas.microsoft.com/office/drawing/2014/main" id="{5479DBED-5D30-4B4E-9B66-73F0EE539912}"/>
              </a:ext>
            </a:extLst>
          </p:cNvPr>
          <p:cNvGrpSpPr/>
          <p:nvPr/>
        </p:nvGrpSpPr>
        <p:grpSpPr>
          <a:xfrm>
            <a:off x="7408050" y="453006"/>
            <a:ext cx="1920240" cy="1920240"/>
            <a:chOff x="7408050" y="453006"/>
            <a:chExt cx="1920240" cy="1920240"/>
          </a:xfrm>
        </p:grpSpPr>
        <p:sp>
          <p:nvSpPr>
            <p:cNvPr id="37" name="Oval 36">
              <a:extLst>
                <a:ext uri="{FF2B5EF4-FFF2-40B4-BE49-F238E27FC236}">
                  <a16:creationId xmlns:a16="http://schemas.microsoft.com/office/drawing/2014/main" id="{800E91CA-4E88-42B3-923A-2A5E24FE7086}"/>
                </a:ext>
              </a:extLst>
            </p:cNvPr>
            <p:cNvSpPr>
              <a:spLocks noChangeAspect="1"/>
            </p:cNvSpPr>
            <p:nvPr/>
          </p:nvSpPr>
          <p:spPr>
            <a:xfrm rot="17993633">
              <a:off x="7408050" y="453006"/>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A7D20811-DD67-4DB0-9480-7883D72F362E}"/>
                </a:ext>
              </a:extLst>
            </p:cNvPr>
            <p:cNvSpPr txBox="1">
              <a:spLocks noChangeArrowheads="1"/>
            </p:cNvSpPr>
            <p:nvPr/>
          </p:nvSpPr>
          <p:spPr bwMode="auto">
            <a:xfrm>
              <a:off x="7479040" y="66234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2" name="Group 61">
            <a:extLst>
              <a:ext uri="{FF2B5EF4-FFF2-40B4-BE49-F238E27FC236}">
                <a16:creationId xmlns:a16="http://schemas.microsoft.com/office/drawing/2014/main" id="{4B6D7076-1E6B-4E48-B5FC-DE940EB00AB7}"/>
              </a:ext>
            </a:extLst>
          </p:cNvPr>
          <p:cNvGrpSpPr/>
          <p:nvPr/>
        </p:nvGrpSpPr>
        <p:grpSpPr>
          <a:xfrm>
            <a:off x="5703713" y="1341477"/>
            <a:ext cx="1920240" cy="2027736"/>
            <a:chOff x="5703713" y="1341477"/>
            <a:chExt cx="1920240" cy="2027736"/>
          </a:xfrm>
        </p:grpSpPr>
        <p:sp>
          <p:nvSpPr>
            <p:cNvPr id="31" name="Oval 30">
              <a:extLst>
                <a:ext uri="{FF2B5EF4-FFF2-40B4-BE49-F238E27FC236}">
                  <a16:creationId xmlns:a16="http://schemas.microsoft.com/office/drawing/2014/main" id="{1C78F53E-336A-4580-91C5-59C0D852CE42}"/>
                </a:ext>
              </a:extLst>
            </p:cNvPr>
            <p:cNvSpPr>
              <a:spLocks noChangeAspect="1"/>
            </p:cNvSpPr>
            <p:nvPr/>
          </p:nvSpPr>
          <p:spPr>
            <a:xfrm rot="14929748">
              <a:off x="5703713" y="1448973"/>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059B9D1F-A72B-4FF2-B4E6-7D45CFCD8EFE}"/>
                </a:ext>
              </a:extLst>
            </p:cNvPr>
            <p:cNvSpPr txBox="1">
              <a:spLocks noChangeArrowheads="1"/>
            </p:cNvSpPr>
            <p:nvPr/>
          </p:nvSpPr>
          <p:spPr bwMode="auto">
            <a:xfrm rot="18695884">
              <a:off x="5590105" y="1735527"/>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grpSp>
        <p:nvGrpSpPr>
          <p:cNvPr id="61" name="Group 60">
            <a:extLst>
              <a:ext uri="{FF2B5EF4-FFF2-40B4-BE49-F238E27FC236}">
                <a16:creationId xmlns:a16="http://schemas.microsoft.com/office/drawing/2014/main" id="{D6E6C4CB-0751-46D8-B76A-214E1409D536}"/>
              </a:ext>
            </a:extLst>
          </p:cNvPr>
          <p:cNvGrpSpPr/>
          <p:nvPr/>
        </p:nvGrpSpPr>
        <p:grpSpPr>
          <a:xfrm>
            <a:off x="5676745" y="3408452"/>
            <a:ext cx="1920240" cy="2031369"/>
            <a:chOff x="5676745" y="3408452"/>
            <a:chExt cx="1920240" cy="2031369"/>
          </a:xfrm>
        </p:grpSpPr>
        <p:sp>
          <p:nvSpPr>
            <p:cNvPr id="25" name="Oval 24">
              <a:extLst>
                <a:ext uri="{FF2B5EF4-FFF2-40B4-BE49-F238E27FC236}">
                  <a16:creationId xmlns:a16="http://schemas.microsoft.com/office/drawing/2014/main" id="{5A8FF173-88C6-4D6C-8605-04A789B191D5}"/>
                </a:ext>
              </a:extLst>
            </p:cNvPr>
            <p:cNvSpPr>
              <a:spLocks noChangeAspect="1"/>
            </p:cNvSpPr>
            <p:nvPr/>
          </p:nvSpPr>
          <p:spPr>
            <a:xfrm rot="10800000">
              <a:off x="5676745" y="3408452"/>
              <a:ext cx="1920240" cy="19202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11E3DE18-8C90-4FA2-A152-92B82842D43E}"/>
                </a:ext>
              </a:extLst>
            </p:cNvPr>
            <p:cNvSpPr txBox="1">
              <a:spLocks noChangeArrowheads="1"/>
            </p:cNvSpPr>
            <p:nvPr/>
          </p:nvSpPr>
          <p:spPr bwMode="auto">
            <a:xfrm rot="3702896">
              <a:off x="5491789" y="4040623"/>
              <a:ext cx="179324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a:t>
              </a:r>
              <a:endParaRPr lang="en-US" sz="1100" dirty="0">
                <a:solidFill>
                  <a:schemeClr val="bg1"/>
                </a:solidFill>
              </a:endParaRPr>
            </a:p>
          </p:txBody>
        </p:sp>
      </p:grpSp>
      <p:sp>
        <p:nvSpPr>
          <p:cNvPr id="42" name="Freeform: Shape 41">
            <a:extLst>
              <a:ext uri="{FF2B5EF4-FFF2-40B4-BE49-F238E27FC236}">
                <a16:creationId xmlns:a16="http://schemas.microsoft.com/office/drawing/2014/main" id="{7A3077EB-05B8-4CB6-B40E-E42A97533C65}"/>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177F0CED-9A6B-48B0-AC17-23484425251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F7108753-5E25-44B1-8E87-8BDA1C1E1E8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47" name="Picture 46">
            <a:extLst>
              <a:ext uri="{FF2B5EF4-FFF2-40B4-BE49-F238E27FC236}">
                <a16:creationId xmlns:a16="http://schemas.microsoft.com/office/drawing/2014/main" id="{85BACF8F-F28C-4EA6-B1C1-B7AA01BE33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8918" y="2590800"/>
            <a:ext cx="627942" cy="627942"/>
          </a:xfrm>
          <a:prstGeom prst="rect">
            <a:avLst/>
          </a:prstGeom>
        </p:spPr>
      </p:pic>
      <p:sp>
        <p:nvSpPr>
          <p:cNvPr id="48" name="TextBox 47">
            <a:extLst>
              <a:ext uri="{FF2B5EF4-FFF2-40B4-BE49-F238E27FC236}">
                <a16:creationId xmlns:a16="http://schemas.microsoft.com/office/drawing/2014/main" id="{CE4B4415-FD29-4DA3-A239-5A8D9301C5A4}"/>
              </a:ext>
            </a:extLst>
          </p:cNvPr>
          <p:cNvSpPr txBox="1"/>
          <p:nvPr/>
        </p:nvSpPr>
        <p:spPr>
          <a:xfrm>
            <a:off x="7368655" y="3226475"/>
            <a:ext cx="1843340" cy="664797"/>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6" name="Freeform: Shape 25">
            <a:extLst>
              <a:ext uri="{FF2B5EF4-FFF2-40B4-BE49-F238E27FC236}">
                <a16:creationId xmlns:a16="http://schemas.microsoft.com/office/drawing/2014/main" id="{3C6E6B67-0CC3-4DA4-9D65-2D80193B095E}"/>
              </a:ext>
            </a:extLst>
          </p:cNvPr>
          <p:cNvSpPr>
            <a:spLocks noChangeAspect="1"/>
          </p:cNvSpPr>
          <p:nvPr/>
        </p:nvSpPr>
        <p:spPr>
          <a:xfrm rot="10800000">
            <a:off x="5665443" y="3850759"/>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38890CEF-2B7A-4838-BD2E-92D575629BE3}"/>
              </a:ext>
            </a:extLst>
          </p:cNvPr>
          <p:cNvGrpSpPr/>
          <p:nvPr/>
        </p:nvGrpSpPr>
        <p:grpSpPr>
          <a:xfrm rot="10800000">
            <a:off x="5466837" y="4315221"/>
            <a:ext cx="914400" cy="914400"/>
            <a:chOff x="1757940" y="3779520"/>
            <a:chExt cx="914400" cy="914400"/>
          </a:xfrm>
        </p:grpSpPr>
        <p:sp>
          <p:nvSpPr>
            <p:cNvPr id="28" name="Oval 27">
              <a:extLst>
                <a:ext uri="{FF2B5EF4-FFF2-40B4-BE49-F238E27FC236}">
                  <a16:creationId xmlns:a16="http://schemas.microsoft.com/office/drawing/2014/main" id="{CD71D622-ED1E-472C-A40F-FB729906F947}"/>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a:extLst>
                <a:ext uri="{FF2B5EF4-FFF2-40B4-BE49-F238E27FC236}">
                  <a16:creationId xmlns:a16="http://schemas.microsoft.com/office/drawing/2014/main" id="{AA4D9D88-08C3-4F3D-9C38-E9E38D9DE6ED}"/>
                </a:ext>
              </a:extLst>
            </p:cNvPr>
            <p:cNvSpPr txBox="1">
              <a:spLocks noChangeArrowheads="1"/>
            </p:cNvSpPr>
            <p:nvPr/>
          </p:nvSpPr>
          <p:spPr bwMode="auto">
            <a:xfrm rot="10800000">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20" name="Freeform: Shape 19">
            <a:extLst>
              <a:ext uri="{FF2B5EF4-FFF2-40B4-BE49-F238E27FC236}">
                <a16:creationId xmlns:a16="http://schemas.microsoft.com/office/drawing/2014/main" id="{E3C61BE9-EFBF-4F92-BF2B-81BF3D07CB35}"/>
              </a:ext>
            </a:extLst>
          </p:cNvPr>
          <p:cNvSpPr>
            <a:spLocks noChangeAspect="1"/>
          </p:cNvSpPr>
          <p:nvPr/>
        </p:nvSpPr>
        <p:spPr>
          <a:xfrm rot="7247477">
            <a:off x="7744469" y="512276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E6B6A1BB-6A77-4A68-AA5B-EB7AEAAA0CD8}"/>
              </a:ext>
            </a:extLst>
          </p:cNvPr>
          <p:cNvGrpSpPr/>
          <p:nvPr/>
        </p:nvGrpSpPr>
        <p:grpSpPr>
          <a:xfrm rot="7247477">
            <a:off x="7864082" y="5762819"/>
            <a:ext cx="914400" cy="914400"/>
            <a:chOff x="1757940" y="3779520"/>
            <a:chExt cx="914400" cy="914400"/>
          </a:xfrm>
        </p:grpSpPr>
        <p:sp>
          <p:nvSpPr>
            <p:cNvPr id="22" name="Oval 21">
              <a:extLst>
                <a:ext uri="{FF2B5EF4-FFF2-40B4-BE49-F238E27FC236}">
                  <a16:creationId xmlns:a16="http://schemas.microsoft.com/office/drawing/2014/main" id="{CCA08C39-83C4-48BD-B8C4-1F3C69649706}"/>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Box 10">
              <a:extLst>
                <a:ext uri="{FF2B5EF4-FFF2-40B4-BE49-F238E27FC236}">
                  <a16:creationId xmlns:a16="http://schemas.microsoft.com/office/drawing/2014/main" id="{D1E7706E-C9E2-4DDC-BEDB-00AFD6B6A991}"/>
                </a:ext>
              </a:extLst>
            </p:cNvPr>
            <p:cNvSpPr txBox="1">
              <a:spLocks noChangeArrowheads="1"/>
            </p:cNvSpPr>
            <p:nvPr/>
          </p:nvSpPr>
          <p:spPr bwMode="auto">
            <a:xfrm rot="14352523">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4" name="Freeform: Shape 13">
            <a:extLst>
              <a:ext uri="{FF2B5EF4-FFF2-40B4-BE49-F238E27FC236}">
                <a16:creationId xmlns:a16="http://schemas.microsoft.com/office/drawing/2014/main" id="{44EA024D-6AE4-4D0C-814C-CE05BC201517}"/>
              </a:ext>
            </a:extLst>
          </p:cNvPr>
          <p:cNvSpPr>
            <a:spLocks noChangeAspect="1"/>
          </p:cNvSpPr>
          <p:nvPr/>
        </p:nvSpPr>
        <p:spPr>
          <a:xfrm rot="3419103">
            <a:off x="9837041" y="3880310"/>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BE7445C-11CA-4339-804D-6A7FCE016944}"/>
              </a:ext>
            </a:extLst>
          </p:cNvPr>
          <p:cNvGrpSpPr/>
          <p:nvPr/>
        </p:nvGrpSpPr>
        <p:grpSpPr>
          <a:xfrm rot="3419103">
            <a:off x="10289803" y="4280105"/>
            <a:ext cx="914400" cy="914400"/>
            <a:chOff x="1757940" y="3779520"/>
            <a:chExt cx="914400" cy="914400"/>
          </a:xfrm>
        </p:grpSpPr>
        <p:sp>
          <p:nvSpPr>
            <p:cNvPr id="16" name="Oval 15">
              <a:extLst>
                <a:ext uri="{FF2B5EF4-FFF2-40B4-BE49-F238E27FC236}">
                  <a16:creationId xmlns:a16="http://schemas.microsoft.com/office/drawing/2014/main" id="{4D1DFD9D-8FB1-4991-9746-0BF163C1AAF3}"/>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FFD5E8ED-0349-458B-89A7-3621EB85EE4B}"/>
                </a:ext>
              </a:extLst>
            </p:cNvPr>
            <p:cNvSpPr txBox="1">
              <a:spLocks noChangeArrowheads="1"/>
            </p:cNvSpPr>
            <p:nvPr/>
          </p:nvSpPr>
          <p:spPr bwMode="auto">
            <a:xfrm rot="1818089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2" name="Freeform: Shape 31">
            <a:extLst>
              <a:ext uri="{FF2B5EF4-FFF2-40B4-BE49-F238E27FC236}">
                <a16:creationId xmlns:a16="http://schemas.microsoft.com/office/drawing/2014/main" id="{6243FAEA-447F-4AC1-BA9B-19C431BF9379}"/>
              </a:ext>
            </a:extLst>
          </p:cNvPr>
          <p:cNvSpPr>
            <a:spLocks noChangeAspect="1"/>
          </p:cNvSpPr>
          <p:nvPr/>
        </p:nvSpPr>
        <p:spPr>
          <a:xfrm rot="14929748">
            <a:off x="5735383" y="1386247"/>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7" name="Group 66">
            <a:extLst>
              <a:ext uri="{FF2B5EF4-FFF2-40B4-BE49-F238E27FC236}">
                <a16:creationId xmlns:a16="http://schemas.microsoft.com/office/drawing/2014/main" id="{E01C69A4-81D1-4E20-A72E-95898843F44C}"/>
              </a:ext>
            </a:extLst>
          </p:cNvPr>
          <p:cNvGrpSpPr/>
          <p:nvPr/>
        </p:nvGrpSpPr>
        <p:grpSpPr>
          <a:xfrm>
            <a:off x="5595952" y="1425744"/>
            <a:ext cx="914400" cy="914400"/>
            <a:chOff x="5595952" y="1425744"/>
            <a:chExt cx="914400" cy="914400"/>
          </a:xfrm>
        </p:grpSpPr>
        <p:sp>
          <p:nvSpPr>
            <p:cNvPr id="34" name="Oval 33">
              <a:extLst>
                <a:ext uri="{FF2B5EF4-FFF2-40B4-BE49-F238E27FC236}">
                  <a16:creationId xmlns:a16="http://schemas.microsoft.com/office/drawing/2014/main" id="{00C55834-D00D-440A-BB49-960690036A00}"/>
                </a:ext>
              </a:extLst>
            </p:cNvPr>
            <p:cNvSpPr>
              <a:spLocks noChangeAspect="1"/>
            </p:cNvSpPr>
            <p:nvPr/>
          </p:nvSpPr>
          <p:spPr>
            <a:xfrm rot="14929748">
              <a:off x="5595952" y="1425744"/>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C3905AE1-92B0-460E-B0FD-F558247E1DB5}"/>
                </a:ext>
              </a:extLst>
            </p:cNvPr>
            <p:cNvSpPr txBox="1">
              <a:spLocks noChangeArrowheads="1"/>
            </p:cNvSpPr>
            <p:nvPr/>
          </p:nvSpPr>
          <p:spPr bwMode="auto">
            <a:xfrm>
              <a:off x="5676744" y="1648159"/>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38" name="Freeform: Shape 37">
            <a:extLst>
              <a:ext uri="{FF2B5EF4-FFF2-40B4-BE49-F238E27FC236}">
                <a16:creationId xmlns:a16="http://schemas.microsoft.com/office/drawing/2014/main" id="{F890168B-0CFF-4AEA-9FF9-31229591C5BC}"/>
              </a:ext>
            </a:extLst>
          </p:cNvPr>
          <p:cNvSpPr>
            <a:spLocks noChangeAspect="1"/>
          </p:cNvSpPr>
          <p:nvPr/>
        </p:nvSpPr>
        <p:spPr>
          <a:xfrm rot="17993633">
            <a:off x="7789507" y="22576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FF2B2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A27D59F-9838-4A65-94DA-8C93EE1B49B5}"/>
              </a:ext>
            </a:extLst>
          </p:cNvPr>
          <p:cNvGrpSpPr/>
          <p:nvPr/>
        </p:nvGrpSpPr>
        <p:grpSpPr>
          <a:xfrm rot="17993633">
            <a:off x="7905798" y="162738"/>
            <a:ext cx="914400" cy="914400"/>
            <a:chOff x="1757940" y="3779520"/>
            <a:chExt cx="914400" cy="914400"/>
          </a:xfrm>
        </p:grpSpPr>
        <p:sp>
          <p:nvSpPr>
            <p:cNvPr id="40" name="Oval 39">
              <a:extLst>
                <a:ext uri="{FF2B5EF4-FFF2-40B4-BE49-F238E27FC236}">
                  <a16:creationId xmlns:a16="http://schemas.microsoft.com/office/drawing/2014/main" id="{FF659302-5594-473B-A13B-C4B27FE8D440}"/>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7D809BB0-91D4-4D8F-B37E-A685004E8A55}"/>
                </a:ext>
              </a:extLst>
            </p:cNvPr>
            <p:cNvSpPr txBox="1">
              <a:spLocks noChangeArrowheads="1"/>
            </p:cNvSpPr>
            <p:nvPr/>
          </p:nvSpPr>
          <p:spPr bwMode="auto">
            <a:xfrm rot="3606367">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
        <p:nvSpPr>
          <p:cNvPr id="10" name="Freeform: Shape 9">
            <a:extLst>
              <a:ext uri="{FF2B5EF4-FFF2-40B4-BE49-F238E27FC236}">
                <a16:creationId xmlns:a16="http://schemas.microsoft.com/office/drawing/2014/main" id="{92C87FDF-197F-4E2B-9D76-FC8A88014366}"/>
              </a:ext>
            </a:extLst>
          </p:cNvPr>
          <p:cNvSpPr>
            <a:spLocks noChangeAspect="1"/>
          </p:cNvSpPr>
          <p:nvPr/>
        </p:nvSpPr>
        <p:spPr>
          <a:xfrm>
            <a:off x="9869825" y="1488212"/>
            <a:ext cx="1162692" cy="1477933"/>
          </a:xfrm>
          <a:custGeom>
            <a:avLst/>
            <a:gdLst>
              <a:gd name="connsiteX0" fmla="*/ 202572 w 1162692"/>
              <a:gd name="connsiteY0" fmla="*/ 0 h 1477933"/>
              <a:gd name="connsiteX1" fmla="*/ 1162692 w 1162692"/>
              <a:gd name="connsiteY1" fmla="*/ 960120 h 1477933"/>
              <a:gd name="connsiteX2" fmla="*/ 1087241 w 1162692"/>
              <a:gd name="connsiteY2" fmla="*/ 1333842 h 1477933"/>
              <a:gd name="connsiteX3" fmla="*/ 1010410 w 1162692"/>
              <a:gd name="connsiteY3" fmla="*/ 1475394 h 1477933"/>
              <a:gd name="connsiteX4" fmla="*/ 960120 w 1162692"/>
              <a:gd name="connsiteY4" fmla="*/ 1477933 h 1477933"/>
              <a:gd name="connsiteX5" fmla="*/ 0 w 1162692"/>
              <a:gd name="connsiteY5" fmla="*/ 517813 h 1477933"/>
              <a:gd name="connsiteX6" fmla="*/ 75451 w 1162692"/>
              <a:gd name="connsiteY6" fmla="*/ 144091 h 1477933"/>
              <a:gd name="connsiteX7" fmla="*/ 152283 w 1162692"/>
              <a:gd name="connsiteY7" fmla="*/ 2540 h 1477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62692" h="1477933">
                <a:moveTo>
                  <a:pt x="202572" y="0"/>
                </a:moveTo>
                <a:cubicBezTo>
                  <a:pt x="732832" y="0"/>
                  <a:pt x="1162692" y="429860"/>
                  <a:pt x="1162692" y="960120"/>
                </a:cubicBezTo>
                <a:cubicBezTo>
                  <a:pt x="1162692" y="1092685"/>
                  <a:pt x="1135826" y="1218975"/>
                  <a:pt x="1087241" y="1333842"/>
                </a:cubicBezTo>
                <a:lnTo>
                  <a:pt x="1010410" y="1475394"/>
                </a:lnTo>
                <a:lnTo>
                  <a:pt x="960120" y="1477933"/>
                </a:lnTo>
                <a:cubicBezTo>
                  <a:pt x="429860" y="1477933"/>
                  <a:pt x="0" y="1048073"/>
                  <a:pt x="0" y="517813"/>
                </a:cubicBezTo>
                <a:cubicBezTo>
                  <a:pt x="0" y="385248"/>
                  <a:pt x="26867" y="258958"/>
                  <a:pt x="75451" y="144091"/>
                </a:cubicBezTo>
                <a:lnTo>
                  <a:pt x="152283" y="2540"/>
                </a:ln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a:extLst>
              <a:ext uri="{FF2B5EF4-FFF2-40B4-BE49-F238E27FC236}">
                <a16:creationId xmlns:a16="http://schemas.microsoft.com/office/drawing/2014/main" id="{29296DB5-8FFC-4B4A-93BA-9210D2346B59}"/>
              </a:ext>
            </a:extLst>
          </p:cNvPr>
          <p:cNvGrpSpPr/>
          <p:nvPr/>
        </p:nvGrpSpPr>
        <p:grpSpPr>
          <a:xfrm>
            <a:off x="10308876" y="1568697"/>
            <a:ext cx="914400" cy="914400"/>
            <a:chOff x="1757940" y="3779520"/>
            <a:chExt cx="914400" cy="914400"/>
          </a:xfrm>
        </p:grpSpPr>
        <p:sp>
          <p:nvSpPr>
            <p:cNvPr id="13" name="Oval 12">
              <a:extLst>
                <a:ext uri="{FF2B5EF4-FFF2-40B4-BE49-F238E27FC236}">
                  <a16:creationId xmlns:a16="http://schemas.microsoft.com/office/drawing/2014/main" id="{7EE5B098-AE2F-452A-8975-EADF0BB6C24F}"/>
                </a:ext>
              </a:extLst>
            </p:cNvPr>
            <p:cNvSpPr>
              <a:spLocks noChangeAspect="1"/>
            </p:cNvSpPr>
            <p:nvPr/>
          </p:nvSpPr>
          <p:spPr>
            <a:xfrm>
              <a:off x="1757940" y="3779520"/>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Box 10">
              <a:extLst>
                <a:ext uri="{FF2B5EF4-FFF2-40B4-BE49-F238E27FC236}">
                  <a16:creationId xmlns:a16="http://schemas.microsoft.com/office/drawing/2014/main" id="{8F7C693A-DC71-47EF-BF75-224F4B812324}"/>
                </a:ext>
              </a:extLst>
            </p:cNvPr>
            <p:cNvSpPr txBox="1">
              <a:spLocks noChangeArrowheads="1"/>
            </p:cNvSpPr>
            <p:nvPr/>
          </p:nvSpPr>
          <p:spPr bwMode="auto">
            <a:xfrm>
              <a:off x="1870646" y="3986294"/>
              <a:ext cx="688987" cy="477054"/>
            </a:xfrm>
            <a:prstGeom prst="rect">
              <a:avLst/>
            </a:prstGeom>
            <a:noFill/>
            <a:ln w="9525">
              <a:noFill/>
              <a:miter lim="800000"/>
              <a:headEnd/>
              <a:tailEnd/>
            </a:ln>
          </p:spPr>
          <p:txBody>
            <a:bodyPr wrap="square" lIns="60960" tIns="30480" rIns="60960" bIns="30480">
              <a:spAutoFit/>
            </a:bodyPr>
            <a:lstStyle/>
            <a:p>
              <a:pPr algn="ctr"/>
              <a:r>
                <a:rPr lang="en-US" sz="2000" b="1" spc="100" dirty="0">
                  <a:solidFill>
                    <a:schemeClr val="bg1"/>
                  </a:solidFill>
                  <a:latin typeface="Bernard MT Condensed" panose="02050806060905020404" pitchFamily="18" charset="0"/>
                </a:rPr>
                <a:t>43%</a:t>
              </a:r>
            </a:p>
            <a:p>
              <a:pPr algn="ctr"/>
              <a:r>
                <a:rPr lang="en-US" sz="700" dirty="0">
                  <a:solidFill>
                    <a:schemeClr val="bg1"/>
                  </a:solidFill>
                </a:rPr>
                <a:t>LOREM IPSUM</a:t>
              </a:r>
            </a:p>
          </p:txBody>
        </p:sp>
      </p:grpSp>
    </p:spTree>
    <p:extLst>
      <p:ext uri="{BB962C8B-B14F-4D97-AF65-F5344CB8AC3E}">
        <p14:creationId xmlns:p14="http://schemas.microsoft.com/office/powerpoint/2010/main" val="362912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wipe(left)">
                                      <p:cBhvr>
                                        <p:cTn id="10" dur="500"/>
                                        <p:tgtEl>
                                          <p:spTgt spid="4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3">
                                            <p:txEl>
                                              <p:pRg st="0" end="0"/>
                                            </p:txEl>
                                          </p:spTgt>
                                        </p:tgtEl>
                                        <p:attrNameLst>
                                          <p:attrName>style.visibility</p:attrName>
                                        </p:attrNameLst>
                                      </p:cBhvr>
                                      <p:to>
                                        <p:strVal val="visible"/>
                                      </p:to>
                                    </p:set>
                                    <p:animEffect transition="in" filter="fade">
                                      <p:cBhvr>
                                        <p:cTn id="14" dur="500"/>
                                        <p:tgtEl>
                                          <p:spTgt spid="43">
                                            <p:txEl>
                                              <p:pRg st="0" end="0"/>
                                            </p:txEl>
                                          </p:spTgt>
                                        </p:tgtEl>
                                      </p:cBhvr>
                                    </p:animEffect>
                                    <p:anim calcmode="lin" valueType="num">
                                      <p:cBhvr>
                                        <p:cTn id="15" dur="5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3">
                                            <p:txEl>
                                              <p:pRg st="2" end="2"/>
                                            </p:txEl>
                                          </p:spTgt>
                                        </p:tgtEl>
                                        <p:attrNameLst>
                                          <p:attrName>style.visibility</p:attrName>
                                        </p:attrNameLst>
                                      </p:cBhvr>
                                      <p:to>
                                        <p:strVal val="visible"/>
                                      </p:to>
                                    </p:set>
                                    <p:animEffect transition="in" filter="fade">
                                      <p:cBhvr>
                                        <p:cTn id="20" dur="500"/>
                                        <p:tgtEl>
                                          <p:spTgt spid="43">
                                            <p:txEl>
                                              <p:pRg st="2" end="2"/>
                                            </p:txEl>
                                          </p:spTgt>
                                        </p:tgtEl>
                                      </p:cBhvr>
                                    </p:animEffect>
                                    <p:anim calcmode="lin" valueType="num">
                                      <p:cBhvr>
                                        <p:cTn id="21" dur="5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3">
                                            <p:txEl>
                                              <p:pRg st="3" end="3"/>
                                            </p:txEl>
                                          </p:spTgt>
                                        </p:tgtEl>
                                        <p:attrNameLst>
                                          <p:attrName>style.visibility</p:attrName>
                                        </p:attrNameLst>
                                      </p:cBhvr>
                                      <p:to>
                                        <p:strVal val="visible"/>
                                      </p:to>
                                    </p:set>
                                    <p:animEffect transition="in" filter="fade">
                                      <p:cBhvr>
                                        <p:cTn id="26" dur="500"/>
                                        <p:tgtEl>
                                          <p:spTgt spid="43">
                                            <p:txEl>
                                              <p:pRg st="3" end="3"/>
                                            </p:txEl>
                                          </p:spTgt>
                                        </p:tgtEl>
                                      </p:cBhvr>
                                    </p:animEffect>
                                    <p:anim calcmode="lin" valueType="num">
                                      <p:cBhvr>
                                        <p:cTn id="27" dur="5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3">
                                            <p:txEl>
                                              <p:pRg st="5" end="5"/>
                                            </p:txEl>
                                          </p:spTgt>
                                        </p:tgtEl>
                                        <p:attrNameLst>
                                          <p:attrName>style.visibility</p:attrName>
                                        </p:attrNameLst>
                                      </p:cBhvr>
                                      <p:to>
                                        <p:strVal val="visible"/>
                                      </p:to>
                                    </p:set>
                                    <p:animEffect transition="in" filter="fade">
                                      <p:cBhvr>
                                        <p:cTn id="32" dur="500"/>
                                        <p:tgtEl>
                                          <p:spTgt spid="43">
                                            <p:txEl>
                                              <p:pRg st="5" end="5"/>
                                            </p:txEl>
                                          </p:spTgt>
                                        </p:tgtEl>
                                      </p:cBhvr>
                                    </p:animEffect>
                                    <p:anim calcmode="lin" valueType="num">
                                      <p:cBhvr>
                                        <p:cTn id="33" dur="5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3">
                                            <p:txEl>
                                              <p:pRg st="7" end="7"/>
                                            </p:txEl>
                                          </p:spTgt>
                                        </p:tgtEl>
                                        <p:attrNameLst>
                                          <p:attrName>style.visibility</p:attrName>
                                        </p:attrNameLst>
                                      </p:cBhvr>
                                      <p:to>
                                        <p:strVal val="visible"/>
                                      </p:to>
                                    </p:set>
                                    <p:animEffect transition="in" filter="fade">
                                      <p:cBhvr>
                                        <p:cTn id="38" dur="500"/>
                                        <p:tgtEl>
                                          <p:spTgt spid="43">
                                            <p:txEl>
                                              <p:pRg st="7" end="7"/>
                                            </p:txEl>
                                          </p:spTgt>
                                        </p:tgtEl>
                                      </p:cBhvr>
                                    </p:animEffect>
                                    <p:anim calcmode="lin" valueType="num">
                                      <p:cBhvr>
                                        <p:cTn id="39" dur="500" fill="hold"/>
                                        <p:tgtEl>
                                          <p:spTgt spid="43">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3">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3">
                                            <p:txEl>
                                              <p:pRg st="9" end="9"/>
                                            </p:txEl>
                                          </p:spTgt>
                                        </p:tgtEl>
                                        <p:attrNameLst>
                                          <p:attrName>style.visibility</p:attrName>
                                        </p:attrNameLst>
                                      </p:cBhvr>
                                      <p:to>
                                        <p:strVal val="visible"/>
                                      </p:to>
                                    </p:set>
                                    <p:animEffect transition="in" filter="fade">
                                      <p:cBhvr>
                                        <p:cTn id="44" dur="500"/>
                                        <p:tgtEl>
                                          <p:spTgt spid="43">
                                            <p:txEl>
                                              <p:pRg st="9" end="9"/>
                                            </p:txEl>
                                          </p:spTgt>
                                        </p:tgtEl>
                                      </p:cBhvr>
                                    </p:animEffect>
                                    <p:anim calcmode="lin" valueType="num">
                                      <p:cBhvr>
                                        <p:cTn id="45" dur="500" fill="hold"/>
                                        <p:tgtEl>
                                          <p:spTgt spid="43">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3">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p:cTn id="50" dur="500" fill="hold"/>
                                        <p:tgtEl>
                                          <p:spTgt spid="45"/>
                                        </p:tgtEl>
                                        <p:attrNameLst>
                                          <p:attrName>ppt_w</p:attrName>
                                        </p:attrNameLst>
                                      </p:cBhvr>
                                      <p:tavLst>
                                        <p:tav tm="0">
                                          <p:val>
                                            <p:fltVal val="0"/>
                                          </p:val>
                                        </p:tav>
                                        <p:tav tm="100000">
                                          <p:val>
                                            <p:strVal val="#ppt_w"/>
                                          </p:val>
                                        </p:tav>
                                      </p:tavLst>
                                    </p:anim>
                                    <p:anim calcmode="lin" valueType="num">
                                      <p:cBhvr>
                                        <p:cTn id="51" dur="500" fill="hold"/>
                                        <p:tgtEl>
                                          <p:spTgt spid="45"/>
                                        </p:tgtEl>
                                        <p:attrNameLst>
                                          <p:attrName>ppt_h</p:attrName>
                                        </p:attrNameLst>
                                      </p:cBhvr>
                                      <p:tavLst>
                                        <p:tav tm="0">
                                          <p:val>
                                            <p:fltVal val="0"/>
                                          </p:val>
                                        </p:tav>
                                        <p:tav tm="100000">
                                          <p:val>
                                            <p:strVal val="#ppt_h"/>
                                          </p:val>
                                        </p:tav>
                                      </p:tavLst>
                                    </p:anim>
                                    <p:animEffect transition="in" filter="fade">
                                      <p:cBhvr>
                                        <p:cTn id="52" dur="500"/>
                                        <p:tgtEl>
                                          <p:spTgt spid="45"/>
                                        </p:tgtEl>
                                      </p:cBhvr>
                                    </p:animEffect>
                                  </p:childTnLst>
                                </p:cTn>
                              </p:par>
                              <p:par>
                                <p:cTn id="53" presetID="53" presetClass="entr" presetSubtype="16" fill="hold" nodeType="with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p:cTn id="55" dur="500" fill="hold"/>
                                        <p:tgtEl>
                                          <p:spTgt spid="47"/>
                                        </p:tgtEl>
                                        <p:attrNameLst>
                                          <p:attrName>ppt_w</p:attrName>
                                        </p:attrNameLst>
                                      </p:cBhvr>
                                      <p:tavLst>
                                        <p:tav tm="0">
                                          <p:val>
                                            <p:fltVal val="0"/>
                                          </p:val>
                                        </p:tav>
                                        <p:tav tm="100000">
                                          <p:val>
                                            <p:strVal val="#ppt_w"/>
                                          </p:val>
                                        </p:tav>
                                      </p:tavLst>
                                    </p:anim>
                                    <p:anim calcmode="lin" valueType="num">
                                      <p:cBhvr>
                                        <p:cTn id="56" dur="500" fill="hold"/>
                                        <p:tgtEl>
                                          <p:spTgt spid="47"/>
                                        </p:tgtEl>
                                        <p:attrNameLst>
                                          <p:attrName>ppt_h</p:attrName>
                                        </p:attrNameLst>
                                      </p:cBhvr>
                                      <p:tavLst>
                                        <p:tav tm="0">
                                          <p:val>
                                            <p:fltVal val="0"/>
                                          </p:val>
                                        </p:tav>
                                        <p:tav tm="100000">
                                          <p:val>
                                            <p:strVal val="#ppt_h"/>
                                          </p:val>
                                        </p:tav>
                                      </p:tavLst>
                                    </p:anim>
                                    <p:animEffect transition="in" filter="fade">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31" presetClass="entr" presetSubtype="0" fill="hold"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1000" fill="hold"/>
                                        <p:tgtEl>
                                          <p:spTgt spid="63"/>
                                        </p:tgtEl>
                                        <p:attrNameLst>
                                          <p:attrName>ppt_w</p:attrName>
                                        </p:attrNameLst>
                                      </p:cBhvr>
                                      <p:tavLst>
                                        <p:tav tm="0">
                                          <p:val>
                                            <p:fltVal val="0"/>
                                          </p:val>
                                        </p:tav>
                                        <p:tav tm="100000">
                                          <p:val>
                                            <p:strVal val="#ppt_w"/>
                                          </p:val>
                                        </p:tav>
                                      </p:tavLst>
                                    </p:anim>
                                    <p:anim calcmode="lin" valueType="num">
                                      <p:cBhvr>
                                        <p:cTn id="68" dur="1000" fill="hold"/>
                                        <p:tgtEl>
                                          <p:spTgt spid="63"/>
                                        </p:tgtEl>
                                        <p:attrNameLst>
                                          <p:attrName>ppt_h</p:attrName>
                                        </p:attrNameLst>
                                      </p:cBhvr>
                                      <p:tavLst>
                                        <p:tav tm="0">
                                          <p:val>
                                            <p:fltVal val="0"/>
                                          </p:val>
                                        </p:tav>
                                        <p:tav tm="100000">
                                          <p:val>
                                            <p:strVal val="#ppt_h"/>
                                          </p:val>
                                        </p:tav>
                                      </p:tavLst>
                                    </p:anim>
                                    <p:anim calcmode="lin" valueType="num">
                                      <p:cBhvr>
                                        <p:cTn id="69" dur="1000" fill="hold"/>
                                        <p:tgtEl>
                                          <p:spTgt spid="63"/>
                                        </p:tgtEl>
                                        <p:attrNameLst>
                                          <p:attrName>style.rotation</p:attrName>
                                        </p:attrNameLst>
                                      </p:cBhvr>
                                      <p:tavLst>
                                        <p:tav tm="0">
                                          <p:val>
                                            <p:fltVal val="90"/>
                                          </p:val>
                                        </p:tav>
                                        <p:tav tm="100000">
                                          <p:val>
                                            <p:fltVal val="0"/>
                                          </p:val>
                                        </p:tav>
                                      </p:tavLst>
                                    </p:anim>
                                    <p:animEffect transition="in" filter="fade">
                                      <p:cBhvr>
                                        <p:cTn id="70" dur="1000"/>
                                        <p:tgtEl>
                                          <p:spTgt spid="63"/>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1000" fill="hold"/>
                                        <p:tgtEl>
                                          <p:spTgt spid="38"/>
                                        </p:tgtEl>
                                        <p:attrNameLst>
                                          <p:attrName>ppt_w</p:attrName>
                                        </p:attrNameLst>
                                      </p:cBhvr>
                                      <p:tavLst>
                                        <p:tav tm="0">
                                          <p:val>
                                            <p:fltVal val="0"/>
                                          </p:val>
                                        </p:tav>
                                        <p:tav tm="100000">
                                          <p:val>
                                            <p:strVal val="#ppt_w"/>
                                          </p:val>
                                        </p:tav>
                                      </p:tavLst>
                                    </p:anim>
                                    <p:anim calcmode="lin" valueType="num">
                                      <p:cBhvr>
                                        <p:cTn id="74" dur="1000" fill="hold"/>
                                        <p:tgtEl>
                                          <p:spTgt spid="38"/>
                                        </p:tgtEl>
                                        <p:attrNameLst>
                                          <p:attrName>ppt_h</p:attrName>
                                        </p:attrNameLst>
                                      </p:cBhvr>
                                      <p:tavLst>
                                        <p:tav tm="0">
                                          <p:val>
                                            <p:fltVal val="0"/>
                                          </p:val>
                                        </p:tav>
                                        <p:tav tm="100000">
                                          <p:val>
                                            <p:strVal val="#ppt_h"/>
                                          </p:val>
                                        </p:tav>
                                      </p:tavLst>
                                    </p:anim>
                                    <p:anim calcmode="lin" valueType="num">
                                      <p:cBhvr>
                                        <p:cTn id="75" dur="1000" fill="hold"/>
                                        <p:tgtEl>
                                          <p:spTgt spid="38"/>
                                        </p:tgtEl>
                                        <p:attrNameLst>
                                          <p:attrName>style.rotation</p:attrName>
                                        </p:attrNameLst>
                                      </p:cBhvr>
                                      <p:tavLst>
                                        <p:tav tm="0">
                                          <p:val>
                                            <p:fltVal val="90"/>
                                          </p:val>
                                        </p:tav>
                                        <p:tav tm="100000">
                                          <p:val>
                                            <p:fltVal val="0"/>
                                          </p:val>
                                        </p:tav>
                                      </p:tavLst>
                                    </p:anim>
                                    <p:animEffect transition="in" filter="fade">
                                      <p:cBhvr>
                                        <p:cTn id="76" dur="1000"/>
                                        <p:tgtEl>
                                          <p:spTgt spid="38"/>
                                        </p:tgtEl>
                                      </p:cBhvr>
                                    </p:animEffect>
                                  </p:childTnLst>
                                </p:cTn>
                              </p:par>
                            </p:childTnLst>
                          </p:cTn>
                        </p:par>
                        <p:par>
                          <p:cTn id="77" fill="hold">
                            <p:stCondLst>
                              <p:cond delay="6000"/>
                            </p:stCondLst>
                            <p:childTnLst>
                              <p:par>
                                <p:cTn id="78" presetID="53" presetClass="entr" presetSubtype="16"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fltVal val="0"/>
                                          </p:val>
                                        </p:tav>
                                        <p:tav tm="100000">
                                          <p:val>
                                            <p:strVal val="#ppt_w"/>
                                          </p:val>
                                        </p:tav>
                                      </p:tavLst>
                                    </p:anim>
                                    <p:anim calcmode="lin" valueType="num">
                                      <p:cBhvr>
                                        <p:cTn id="81" dur="500" fill="hold"/>
                                        <p:tgtEl>
                                          <p:spTgt spid="39"/>
                                        </p:tgtEl>
                                        <p:attrNameLst>
                                          <p:attrName>ppt_h</p:attrName>
                                        </p:attrNameLst>
                                      </p:cBhvr>
                                      <p:tavLst>
                                        <p:tav tm="0">
                                          <p:val>
                                            <p:fltVal val="0"/>
                                          </p:val>
                                        </p:tav>
                                        <p:tav tm="100000">
                                          <p:val>
                                            <p:strVal val="#ppt_h"/>
                                          </p:val>
                                        </p:tav>
                                      </p:tavLst>
                                    </p:anim>
                                    <p:animEffect transition="in" filter="fade">
                                      <p:cBhvr>
                                        <p:cTn id="82" dur="500"/>
                                        <p:tgtEl>
                                          <p:spTgt spid="39"/>
                                        </p:tgtEl>
                                      </p:cBhvr>
                                    </p:animEffect>
                                  </p:childTnLst>
                                </p:cTn>
                              </p:par>
                            </p:childTnLst>
                          </p:cTn>
                        </p:par>
                        <p:par>
                          <p:cTn id="83" fill="hold">
                            <p:stCondLst>
                              <p:cond delay="6500"/>
                            </p:stCondLst>
                            <p:childTnLst>
                              <p:par>
                                <p:cTn id="84" presetID="31" presetClass="entr" presetSubtype="0" fill="hold" nodeType="after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1000" fill="hold"/>
                                        <p:tgtEl>
                                          <p:spTgt spid="64"/>
                                        </p:tgtEl>
                                        <p:attrNameLst>
                                          <p:attrName>ppt_w</p:attrName>
                                        </p:attrNameLst>
                                      </p:cBhvr>
                                      <p:tavLst>
                                        <p:tav tm="0">
                                          <p:val>
                                            <p:fltVal val="0"/>
                                          </p:val>
                                        </p:tav>
                                        <p:tav tm="100000">
                                          <p:val>
                                            <p:strVal val="#ppt_w"/>
                                          </p:val>
                                        </p:tav>
                                      </p:tavLst>
                                    </p:anim>
                                    <p:anim calcmode="lin" valueType="num">
                                      <p:cBhvr>
                                        <p:cTn id="87" dur="1000" fill="hold"/>
                                        <p:tgtEl>
                                          <p:spTgt spid="64"/>
                                        </p:tgtEl>
                                        <p:attrNameLst>
                                          <p:attrName>ppt_h</p:attrName>
                                        </p:attrNameLst>
                                      </p:cBhvr>
                                      <p:tavLst>
                                        <p:tav tm="0">
                                          <p:val>
                                            <p:fltVal val="0"/>
                                          </p:val>
                                        </p:tav>
                                        <p:tav tm="100000">
                                          <p:val>
                                            <p:strVal val="#ppt_h"/>
                                          </p:val>
                                        </p:tav>
                                      </p:tavLst>
                                    </p:anim>
                                    <p:anim calcmode="lin" valueType="num">
                                      <p:cBhvr>
                                        <p:cTn id="88" dur="1000" fill="hold"/>
                                        <p:tgtEl>
                                          <p:spTgt spid="64"/>
                                        </p:tgtEl>
                                        <p:attrNameLst>
                                          <p:attrName>style.rotation</p:attrName>
                                        </p:attrNameLst>
                                      </p:cBhvr>
                                      <p:tavLst>
                                        <p:tav tm="0">
                                          <p:val>
                                            <p:fltVal val="90"/>
                                          </p:val>
                                        </p:tav>
                                        <p:tav tm="100000">
                                          <p:val>
                                            <p:fltVal val="0"/>
                                          </p:val>
                                        </p:tav>
                                      </p:tavLst>
                                    </p:anim>
                                    <p:animEffect transition="in" filter="fade">
                                      <p:cBhvr>
                                        <p:cTn id="89" dur="1000"/>
                                        <p:tgtEl>
                                          <p:spTgt spid="64"/>
                                        </p:tgtEl>
                                      </p:cBhvr>
                                    </p:animEffect>
                                  </p:childTnLst>
                                </p:cTn>
                              </p:par>
                              <p:par>
                                <p:cTn id="90" presetID="31"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p:cTn id="92" dur="1000" fill="hold"/>
                                        <p:tgtEl>
                                          <p:spTgt spid="10"/>
                                        </p:tgtEl>
                                        <p:attrNameLst>
                                          <p:attrName>ppt_w</p:attrName>
                                        </p:attrNameLst>
                                      </p:cBhvr>
                                      <p:tavLst>
                                        <p:tav tm="0">
                                          <p:val>
                                            <p:fltVal val="0"/>
                                          </p:val>
                                        </p:tav>
                                        <p:tav tm="100000">
                                          <p:val>
                                            <p:strVal val="#ppt_w"/>
                                          </p:val>
                                        </p:tav>
                                      </p:tavLst>
                                    </p:anim>
                                    <p:anim calcmode="lin" valueType="num">
                                      <p:cBhvr>
                                        <p:cTn id="93" dur="1000" fill="hold"/>
                                        <p:tgtEl>
                                          <p:spTgt spid="10"/>
                                        </p:tgtEl>
                                        <p:attrNameLst>
                                          <p:attrName>ppt_h</p:attrName>
                                        </p:attrNameLst>
                                      </p:cBhvr>
                                      <p:tavLst>
                                        <p:tav tm="0">
                                          <p:val>
                                            <p:fltVal val="0"/>
                                          </p:val>
                                        </p:tav>
                                        <p:tav tm="100000">
                                          <p:val>
                                            <p:strVal val="#ppt_h"/>
                                          </p:val>
                                        </p:tav>
                                      </p:tavLst>
                                    </p:anim>
                                    <p:anim calcmode="lin" valueType="num">
                                      <p:cBhvr>
                                        <p:cTn id="94" dur="1000" fill="hold"/>
                                        <p:tgtEl>
                                          <p:spTgt spid="10"/>
                                        </p:tgtEl>
                                        <p:attrNameLst>
                                          <p:attrName>style.rotation</p:attrName>
                                        </p:attrNameLst>
                                      </p:cBhvr>
                                      <p:tavLst>
                                        <p:tav tm="0">
                                          <p:val>
                                            <p:fltVal val="90"/>
                                          </p:val>
                                        </p:tav>
                                        <p:tav tm="100000">
                                          <p:val>
                                            <p:fltVal val="0"/>
                                          </p:val>
                                        </p:tav>
                                      </p:tavLst>
                                    </p:anim>
                                    <p:animEffect transition="in" filter="fade">
                                      <p:cBhvr>
                                        <p:cTn id="95" dur="1000"/>
                                        <p:tgtEl>
                                          <p:spTgt spid="10"/>
                                        </p:tgtEl>
                                      </p:cBhvr>
                                    </p:animEffect>
                                  </p:childTnLst>
                                </p:cTn>
                              </p:par>
                            </p:childTnLst>
                          </p:cTn>
                        </p:par>
                        <p:par>
                          <p:cTn id="96" fill="hold">
                            <p:stCondLst>
                              <p:cond delay="7500"/>
                            </p:stCondLst>
                            <p:childTnLst>
                              <p:par>
                                <p:cTn id="97" presetID="53" presetClass="entr" presetSubtype="16"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 calcmode="lin" valueType="num">
                                      <p:cBhvr>
                                        <p:cTn id="99" dur="500" fill="hold"/>
                                        <p:tgtEl>
                                          <p:spTgt spid="2"/>
                                        </p:tgtEl>
                                        <p:attrNameLst>
                                          <p:attrName>ppt_w</p:attrName>
                                        </p:attrNameLst>
                                      </p:cBhvr>
                                      <p:tavLst>
                                        <p:tav tm="0">
                                          <p:val>
                                            <p:fltVal val="0"/>
                                          </p:val>
                                        </p:tav>
                                        <p:tav tm="100000">
                                          <p:val>
                                            <p:strVal val="#ppt_w"/>
                                          </p:val>
                                        </p:tav>
                                      </p:tavLst>
                                    </p:anim>
                                    <p:anim calcmode="lin" valueType="num">
                                      <p:cBhvr>
                                        <p:cTn id="100" dur="500" fill="hold"/>
                                        <p:tgtEl>
                                          <p:spTgt spid="2"/>
                                        </p:tgtEl>
                                        <p:attrNameLst>
                                          <p:attrName>ppt_h</p:attrName>
                                        </p:attrNameLst>
                                      </p:cBhvr>
                                      <p:tavLst>
                                        <p:tav tm="0">
                                          <p:val>
                                            <p:fltVal val="0"/>
                                          </p:val>
                                        </p:tav>
                                        <p:tav tm="100000">
                                          <p:val>
                                            <p:strVal val="#ppt_h"/>
                                          </p:val>
                                        </p:tav>
                                      </p:tavLst>
                                    </p:anim>
                                    <p:animEffect transition="in" filter="fade">
                                      <p:cBhvr>
                                        <p:cTn id="101" dur="500"/>
                                        <p:tgtEl>
                                          <p:spTgt spid="2"/>
                                        </p:tgtEl>
                                      </p:cBhvr>
                                    </p:animEffect>
                                  </p:childTnLst>
                                </p:cTn>
                              </p:par>
                            </p:childTnLst>
                          </p:cTn>
                        </p:par>
                        <p:par>
                          <p:cTn id="102" fill="hold">
                            <p:stCondLst>
                              <p:cond delay="8000"/>
                            </p:stCondLst>
                            <p:childTnLst>
                              <p:par>
                                <p:cTn id="103" presetID="31" presetClass="entr" presetSubtype="0" fill="hold"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1000" fill="hold"/>
                                        <p:tgtEl>
                                          <p:spTgt spid="65"/>
                                        </p:tgtEl>
                                        <p:attrNameLst>
                                          <p:attrName>ppt_w</p:attrName>
                                        </p:attrNameLst>
                                      </p:cBhvr>
                                      <p:tavLst>
                                        <p:tav tm="0">
                                          <p:val>
                                            <p:fltVal val="0"/>
                                          </p:val>
                                        </p:tav>
                                        <p:tav tm="100000">
                                          <p:val>
                                            <p:strVal val="#ppt_w"/>
                                          </p:val>
                                        </p:tav>
                                      </p:tavLst>
                                    </p:anim>
                                    <p:anim calcmode="lin" valueType="num">
                                      <p:cBhvr>
                                        <p:cTn id="106" dur="1000" fill="hold"/>
                                        <p:tgtEl>
                                          <p:spTgt spid="65"/>
                                        </p:tgtEl>
                                        <p:attrNameLst>
                                          <p:attrName>ppt_h</p:attrName>
                                        </p:attrNameLst>
                                      </p:cBhvr>
                                      <p:tavLst>
                                        <p:tav tm="0">
                                          <p:val>
                                            <p:fltVal val="0"/>
                                          </p:val>
                                        </p:tav>
                                        <p:tav tm="100000">
                                          <p:val>
                                            <p:strVal val="#ppt_h"/>
                                          </p:val>
                                        </p:tav>
                                      </p:tavLst>
                                    </p:anim>
                                    <p:anim calcmode="lin" valueType="num">
                                      <p:cBhvr>
                                        <p:cTn id="107" dur="1000" fill="hold"/>
                                        <p:tgtEl>
                                          <p:spTgt spid="65"/>
                                        </p:tgtEl>
                                        <p:attrNameLst>
                                          <p:attrName>style.rotation</p:attrName>
                                        </p:attrNameLst>
                                      </p:cBhvr>
                                      <p:tavLst>
                                        <p:tav tm="0">
                                          <p:val>
                                            <p:fltVal val="90"/>
                                          </p:val>
                                        </p:tav>
                                        <p:tav tm="100000">
                                          <p:val>
                                            <p:fltVal val="0"/>
                                          </p:val>
                                        </p:tav>
                                      </p:tavLst>
                                    </p:anim>
                                    <p:animEffect transition="in" filter="fade">
                                      <p:cBhvr>
                                        <p:cTn id="108" dur="1000"/>
                                        <p:tgtEl>
                                          <p:spTgt spid="65"/>
                                        </p:tgtEl>
                                      </p:cBhvr>
                                    </p:animEffect>
                                  </p:childTnLst>
                                </p:cTn>
                              </p:par>
                              <p:par>
                                <p:cTn id="109" presetID="31" presetClass="entr" presetSubtype="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1000" fill="hold"/>
                                        <p:tgtEl>
                                          <p:spTgt spid="14"/>
                                        </p:tgtEl>
                                        <p:attrNameLst>
                                          <p:attrName>ppt_w</p:attrName>
                                        </p:attrNameLst>
                                      </p:cBhvr>
                                      <p:tavLst>
                                        <p:tav tm="0">
                                          <p:val>
                                            <p:fltVal val="0"/>
                                          </p:val>
                                        </p:tav>
                                        <p:tav tm="100000">
                                          <p:val>
                                            <p:strVal val="#ppt_w"/>
                                          </p:val>
                                        </p:tav>
                                      </p:tavLst>
                                    </p:anim>
                                    <p:anim calcmode="lin" valueType="num">
                                      <p:cBhvr>
                                        <p:cTn id="112" dur="1000" fill="hold"/>
                                        <p:tgtEl>
                                          <p:spTgt spid="14"/>
                                        </p:tgtEl>
                                        <p:attrNameLst>
                                          <p:attrName>ppt_h</p:attrName>
                                        </p:attrNameLst>
                                      </p:cBhvr>
                                      <p:tavLst>
                                        <p:tav tm="0">
                                          <p:val>
                                            <p:fltVal val="0"/>
                                          </p:val>
                                        </p:tav>
                                        <p:tav tm="100000">
                                          <p:val>
                                            <p:strVal val="#ppt_h"/>
                                          </p:val>
                                        </p:tav>
                                      </p:tavLst>
                                    </p:anim>
                                    <p:anim calcmode="lin" valueType="num">
                                      <p:cBhvr>
                                        <p:cTn id="113" dur="1000" fill="hold"/>
                                        <p:tgtEl>
                                          <p:spTgt spid="14"/>
                                        </p:tgtEl>
                                        <p:attrNameLst>
                                          <p:attrName>style.rotation</p:attrName>
                                        </p:attrNameLst>
                                      </p:cBhvr>
                                      <p:tavLst>
                                        <p:tav tm="0">
                                          <p:val>
                                            <p:fltVal val="90"/>
                                          </p:val>
                                        </p:tav>
                                        <p:tav tm="100000">
                                          <p:val>
                                            <p:fltVal val="0"/>
                                          </p:val>
                                        </p:tav>
                                      </p:tavLst>
                                    </p:anim>
                                    <p:animEffect transition="in" filter="fade">
                                      <p:cBhvr>
                                        <p:cTn id="114" dur="1000"/>
                                        <p:tgtEl>
                                          <p:spTgt spid="14"/>
                                        </p:tgtEl>
                                      </p:cBhvr>
                                    </p:animEffect>
                                  </p:childTnLst>
                                </p:cTn>
                              </p:par>
                            </p:childTnLst>
                          </p:cTn>
                        </p:par>
                        <p:par>
                          <p:cTn id="115" fill="hold">
                            <p:stCondLst>
                              <p:cond delay="9000"/>
                            </p:stCondLst>
                            <p:childTnLst>
                              <p:par>
                                <p:cTn id="116" presetID="53" presetClass="entr" presetSubtype="16" fill="hold" nodeType="afterEffect">
                                  <p:stCondLst>
                                    <p:cond delay="0"/>
                                  </p:stCondLst>
                                  <p:childTnLst>
                                    <p:set>
                                      <p:cBhvr>
                                        <p:cTn id="117" dur="1" fill="hold">
                                          <p:stCondLst>
                                            <p:cond delay="0"/>
                                          </p:stCondLst>
                                        </p:cTn>
                                        <p:tgtEl>
                                          <p:spTgt spid="15"/>
                                        </p:tgtEl>
                                        <p:attrNameLst>
                                          <p:attrName>style.visibility</p:attrName>
                                        </p:attrNameLst>
                                      </p:cBhvr>
                                      <p:to>
                                        <p:strVal val="visible"/>
                                      </p:to>
                                    </p:set>
                                    <p:anim calcmode="lin" valueType="num">
                                      <p:cBhvr>
                                        <p:cTn id="118" dur="500" fill="hold"/>
                                        <p:tgtEl>
                                          <p:spTgt spid="15"/>
                                        </p:tgtEl>
                                        <p:attrNameLst>
                                          <p:attrName>ppt_w</p:attrName>
                                        </p:attrNameLst>
                                      </p:cBhvr>
                                      <p:tavLst>
                                        <p:tav tm="0">
                                          <p:val>
                                            <p:fltVal val="0"/>
                                          </p:val>
                                        </p:tav>
                                        <p:tav tm="100000">
                                          <p:val>
                                            <p:strVal val="#ppt_w"/>
                                          </p:val>
                                        </p:tav>
                                      </p:tavLst>
                                    </p:anim>
                                    <p:anim calcmode="lin" valueType="num">
                                      <p:cBhvr>
                                        <p:cTn id="119" dur="500" fill="hold"/>
                                        <p:tgtEl>
                                          <p:spTgt spid="15"/>
                                        </p:tgtEl>
                                        <p:attrNameLst>
                                          <p:attrName>ppt_h</p:attrName>
                                        </p:attrNameLst>
                                      </p:cBhvr>
                                      <p:tavLst>
                                        <p:tav tm="0">
                                          <p:val>
                                            <p:fltVal val="0"/>
                                          </p:val>
                                        </p:tav>
                                        <p:tav tm="100000">
                                          <p:val>
                                            <p:strVal val="#ppt_h"/>
                                          </p:val>
                                        </p:tav>
                                      </p:tavLst>
                                    </p:anim>
                                    <p:animEffect transition="in" filter="fade">
                                      <p:cBhvr>
                                        <p:cTn id="120" dur="500"/>
                                        <p:tgtEl>
                                          <p:spTgt spid="15"/>
                                        </p:tgtEl>
                                      </p:cBhvr>
                                    </p:animEffect>
                                  </p:childTnLst>
                                </p:cTn>
                              </p:par>
                            </p:childTnLst>
                          </p:cTn>
                        </p:par>
                        <p:par>
                          <p:cTn id="121" fill="hold">
                            <p:stCondLst>
                              <p:cond delay="9500"/>
                            </p:stCondLst>
                            <p:childTnLst>
                              <p:par>
                                <p:cTn id="122" presetID="31" presetClass="entr" presetSubtype="0" fill="hold" nodeType="afterEffect">
                                  <p:stCondLst>
                                    <p:cond delay="0"/>
                                  </p:stCondLst>
                                  <p:childTnLst>
                                    <p:set>
                                      <p:cBhvr>
                                        <p:cTn id="123" dur="1" fill="hold">
                                          <p:stCondLst>
                                            <p:cond delay="0"/>
                                          </p:stCondLst>
                                        </p:cTn>
                                        <p:tgtEl>
                                          <p:spTgt spid="66"/>
                                        </p:tgtEl>
                                        <p:attrNameLst>
                                          <p:attrName>style.visibility</p:attrName>
                                        </p:attrNameLst>
                                      </p:cBhvr>
                                      <p:to>
                                        <p:strVal val="visible"/>
                                      </p:to>
                                    </p:set>
                                    <p:anim calcmode="lin" valueType="num">
                                      <p:cBhvr>
                                        <p:cTn id="124" dur="1000" fill="hold"/>
                                        <p:tgtEl>
                                          <p:spTgt spid="66"/>
                                        </p:tgtEl>
                                        <p:attrNameLst>
                                          <p:attrName>ppt_w</p:attrName>
                                        </p:attrNameLst>
                                      </p:cBhvr>
                                      <p:tavLst>
                                        <p:tav tm="0">
                                          <p:val>
                                            <p:fltVal val="0"/>
                                          </p:val>
                                        </p:tav>
                                        <p:tav tm="100000">
                                          <p:val>
                                            <p:strVal val="#ppt_w"/>
                                          </p:val>
                                        </p:tav>
                                      </p:tavLst>
                                    </p:anim>
                                    <p:anim calcmode="lin" valueType="num">
                                      <p:cBhvr>
                                        <p:cTn id="125" dur="1000" fill="hold"/>
                                        <p:tgtEl>
                                          <p:spTgt spid="66"/>
                                        </p:tgtEl>
                                        <p:attrNameLst>
                                          <p:attrName>ppt_h</p:attrName>
                                        </p:attrNameLst>
                                      </p:cBhvr>
                                      <p:tavLst>
                                        <p:tav tm="0">
                                          <p:val>
                                            <p:fltVal val="0"/>
                                          </p:val>
                                        </p:tav>
                                        <p:tav tm="100000">
                                          <p:val>
                                            <p:strVal val="#ppt_h"/>
                                          </p:val>
                                        </p:tav>
                                      </p:tavLst>
                                    </p:anim>
                                    <p:anim calcmode="lin" valueType="num">
                                      <p:cBhvr>
                                        <p:cTn id="126" dur="1000" fill="hold"/>
                                        <p:tgtEl>
                                          <p:spTgt spid="66"/>
                                        </p:tgtEl>
                                        <p:attrNameLst>
                                          <p:attrName>style.rotation</p:attrName>
                                        </p:attrNameLst>
                                      </p:cBhvr>
                                      <p:tavLst>
                                        <p:tav tm="0">
                                          <p:val>
                                            <p:fltVal val="90"/>
                                          </p:val>
                                        </p:tav>
                                        <p:tav tm="100000">
                                          <p:val>
                                            <p:fltVal val="0"/>
                                          </p:val>
                                        </p:tav>
                                      </p:tavLst>
                                    </p:anim>
                                    <p:animEffect transition="in" filter="fade">
                                      <p:cBhvr>
                                        <p:cTn id="127" dur="1000"/>
                                        <p:tgtEl>
                                          <p:spTgt spid="66"/>
                                        </p:tgtEl>
                                      </p:cBhvr>
                                    </p:animEffect>
                                  </p:childTnLst>
                                </p:cTn>
                              </p:par>
                              <p:par>
                                <p:cTn id="128" presetID="31" presetClass="entr" presetSubtype="0" fill="hold" grpId="0" nodeType="with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1000" fill="hold"/>
                                        <p:tgtEl>
                                          <p:spTgt spid="20"/>
                                        </p:tgtEl>
                                        <p:attrNameLst>
                                          <p:attrName>ppt_w</p:attrName>
                                        </p:attrNameLst>
                                      </p:cBhvr>
                                      <p:tavLst>
                                        <p:tav tm="0">
                                          <p:val>
                                            <p:fltVal val="0"/>
                                          </p:val>
                                        </p:tav>
                                        <p:tav tm="100000">
                                          <p:val>
                                            <p:strVal val="#ppt_w"/>
                                          </p:val>
                                        </p:tav>
                                      </p:tavLst>
                                    </p:anim>
                                    <p:anim calcmode="lin" valueType="num">
                                      <p:cBhvr>
                                        <p:cTn id="131" dur="1000" fill="hold"/>
                                        <p:tgtEl>
                                          <p:spTgt spid="20"/>
                                        </p:tgtEl>
                                        <p:attrNameLst>
                                          <p:attrName>ppt_h</p:attrName>
                                        </p:attrNameLst>
                                      </p:cBhvr>
                                      <p:tavLst>
                                        <p:tav tm="0">
                                          <p:val>
                                            <p:fltVal val="0"/>
                                          </p:val>
                                        </p:tav>
                                        <p:tav tm="100000">
                                          <p:val>
                                            <p:strVal val="#ppt_h"/>
                                          </p:val>
                                        </p:tav>
                                      </p:tavLst>
                                    </p:anim>
                                    <p:anim calcmode="lin" valueType="num">
                                      <p:cBhvr>
                                        <p:cTn id="132" dur="1000" fill="hold"/>
                                        <p:tgtEl>
                                          <p:spTgt spid="20"/>
                                        </p:tgtEl>
                                        <p:attrNameLst>
                                          <p:attrName>style.rotation</p:attrName>
                                        </p:attrNameLst>
                                      </p:cBhvr>
                                      <p:tavLst>
                                        <p:tav tm="0">
                                          <p:val>
                                            <p:fltVal val="90"/>
                                          </p:val>
                                        </p:tav>
                                        <p:tav tm="100000">
                                          <p:val>
                                            <p:fltVal val="0"/>
                                          </p:val>
                                        </p:tav>
                                      </p:tavLst>
                                    </p:anim>
                                    <p:animEffect transition="in" filter="fade">
                                      <p:cBhvr>
                                        <p:cTn id="133" dur="1000"/>
                                        <p:tgtEl>
                                          <p:spTgt spid="20"/>
                                        </p:tgtEl>
                                      </p:cBhvr>
                                    </p:animEffect>
                                  </p:childTnLst>
                                </p:cTn>
                              </p:par>
                            </p:childTnLst>
                          </p:cTn>
                        </p:par>
                        <p:par>
                          <p:cTn id="134" fill="hold">
                            <p:stCondLst>
                              <p:cond delay="10500"/>
                            </p:stCondLst>
                            <p:childTnLst>
                              <p:par>
                                <p:cTn id="135" presetID="53" presetClass="entr" presetSubtype="16" fill="hold" nodeType="afterEffect">
                                  <p:stCondLst>
                                    <p:cond delay="0"/>
                                  </p:stCondLst>
                                  <p:childTnLst>
                                    <p:set>
                                      <p:cBhvr>
                                        <p:cTn id="136" dur="1" fill="hold">
                                          <p:stCondLst>
                                            <p:cond delay="0"/>
                                          </p:stCondLst>
                                        </p:cTn>
                                        <p:tgtEl>
                                          <p:spTgt spid="21"/>
                                        </p:tgtEl>
                                        <p:attrNameLst>
                                          <p:attrName>style.visibility</p:attrName>
                                        </p:attrNameLst>
                                      </p:cBhvr>
                                      <p:to>
                                        <p:strVal val="visible"/>
                                      </p:to>
                                    </p:set>
                                    <p:anim calcmode="lin" valueType="num">
                                      <p:cBhvr>
                                        <p:cTn id="137" dur="500" fill="hold"/>
                                        <p:tgtEl>
                                          <p:spTgt spid="21"/>
                                        </p:tgtEl>
                                        <p:attrNameLst>
                                          <p:attrName>ppt_w</p:attrName>
                                        </p:attrNameLst>
                                      </p:cBhvr>
                                      <p:tavLst>
                                        <p:tav tm="0">
                                          <p:val>
                                            <p:fltVal val="0"/>
                                          </p:val>
                                        </p:tav>
                                        <p:tav tm="100000">
                                          <p:val>
                                            <p:strVal val="#ppt_w"/>
                                          </p:val>
                                        </p:tav>
                                      </p:tavLst>
                                    </p:anim>
                                    <p:anim calcmode="lin" valueType="num">
                                      <p:cBhvr>
                                        <p:cTn id="138" dur="500" fill="hold"/>
                                        <p:tgtEl>
                                          <p:spTgt spid="21"/>
                                        </p:tgtEl>
                                        <p:attrNameLst>
                                          <p:attrName>ppt_h</p:attrName>
                                        </p:attrNameLst>
                                      </p:cBhvr>
                                      <p:tavLst>
                                        <p:tav tm="0">
                                          <p:val>
                                            <p:fltVal val="0"/>
                                          </p:val>
                                        </p:tav>
                                        <p:tav tm="100000">
                                          <p:val>
                                            <p:strVal val="#ppt_h"/>
                                          </p:val>
                                        </p:tav>
                                      </p:tavLst>
                                    </p:anim>
                                    <p:animEffect transition="in" filter="fade">
                                      <p:cBhvr>
                                        <p:cTn id="139" dur="500"/>
                                        <p:tgtEl>
                                          <p:spTgt spid="21"/>
                                        </p:tgtEl>
                                      </p:cBhvr>
                                    </p:animEffect>
                                  </p:childTnLst>
                                </p:cTn>
                              </p:par>
                            </p:childTnLst>
                          </p:cTn>
                        </p:par>
                        <p:par>
                          <p:cTn id="140" fill="hold">
                            <p:stCondLst>
                              <p:cond delay="11000"/>
                            </p:stCondLst>
                            <p:childTnLst>
                              <p:par>
                                <p:cTn id="141" presetID="31" presetClass="entr" presetSubtype="0" fill="hold" nodeType="afterEffect">
                                  <p:stCondLst>
                                    <p:cond delay="0"/>
                                  </p:stCondLst>
                                  <p:childTnLst>
                                    <p:set>
                                      <p:cBhvr>
                                        <p:cTn id="142" dur="1" fill="hold">
                                          <p:stCondLst>
                                            <p:cond delay="0"/>
                                          </p:stCondLst>
                                        </p:cTn>
                                        <p:tgtEl>
                                          <p:spTgt spid="61"/>
                                        </p:tgtEl>
                                        <p:attrNameLst>
                                          <p:attrName>style.visibility</p:attrName>
                                        </p:attrNameLst>
                                      </p:cBhvr>
                                      <p:to>
                                        <p:strVal val="visible"/>
                                      </p:to>
                                    </p:set>
                                    <p:anim calcmode="lin" valueType="num">
                                      <p:cBhvr>
                                        <p:cTn id="143" dur="1000" fill="hold"/>
                                        <p:tgtEl>
                                          <p:spTgt spid="61"/>
                                        </p:tgtEl>
                                        <p:attrNameLst>
                                          <p:attrName>ppt_w</p:attrName>
                                        </p:attrNameLst>
                                      </p:cBhvr>
                                      <p:tavLst>
                                        <p:tav tm="0">
                                          <p:val>
                                            <p:fltVal val="0"/>
                                          </p:val>
                                        </p:tav>
                                        <p:tav tm="100000">
                                          <p:val>
                                            <p:strVal val="#ppt_w"/>
                                          </p:val>
                                        </p:tav>
                                      </p:tavLst>
                                    </p:anim>
                                    <p:anim calcmode="lin" valueType="num">
                                      <p:cBhvr>
                                        <p:cTn id="144" dur="1000" fill="hold"/>
                                        <p:tgtEl>
                                          <p:spTgt spid="61"/>
                                        </p:tgtEl>
                                        <p:attrNameLst>
                                          <p:attrName>ppt_h</p:attrName>
                                        </p:attrNameLst>
                                      </p:cBhvr>
                                      <p:tavLst>
                                        <p:tav tm="0">
                                          <p:val>
                                            <p:fltVal val="0"/>
                                          </p:val>
                                        </p:tav>
                                        <p:tav tm="100000">
                                          <p:val>
                                            <p:strVal val="#ppt_h"/>
                                          </p:val>
                                        </p:tav>
                                      </p:tavLst>
                                    </p:anim>
                                    <p:anim calcmode="lin" valueType="num">
                                      <p:cBhvr>
                                        <p:cTn id="145" dur="1000" fill="hold"/>
                                        <p:tgtEl>
                                          <p:spTgt spid="61"/>
                                        </p:tgtEl>
                                        <p:attrNameLst>
                                          <p:attrName>style.rotation</p:attrName>
                                        </p:attrNameLst>
                                      </p:cBhvr>
                                      <p:tavLst>
                                        <p:tav tm="0">
                                          <p:val>
                                            <p:fltVal val="90"/>
                                          </p:val>
                                        </p:tav>
                                        <p:tav tm="100000">
                                          <p:val>
                                            <p:fltVal val="0"/>
                                          </p:val>
                                        </p:tav>
                                      </p:tavLst>
                                    </p:anim>
                                    <p:animEffect transition="in" filter="fade">
                                      <p:cBhvr>
                                        <p:cTn id="146" dur="1000"/>
                                        <p:tgtEl>
                                          <p:spTgt spid="61"/>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26"/>
                                        </p:tgtEl>
                                        <p:attrNameLst>
                                          <p:attrName>style.visibility</p:attrName>
                                        </p:attrNameLst>
                                      </p:cBhvr>
                                      <p:to>
                                        <p:strVal val="visible"/>
                                      </p:to>
                                    </p:set>
                                    <p:anim calcmode="lin" valueType="num">
                                      <p:cBhvr>
                                        <p:cTn id="149" dur="1000" fill="hold"/>
                                        <p:tgtEl>
                                          <p:spTgt spid="26"/>
                                        </p:tgtEl>
                                        <p:attrNameLst>
                                          <p:attrName>ppt_w</p:attrName>
                                        </p:attrNameLst>
                                      </p:cBhvr>
                                      <p:tavLst>
                                        <p:tav tm="0">
                                          <p:val>
                                            <p:fltVal val="0"/>
                                          </p:val>
                                        </p:tav>
                                        <p:tav tm="100000">
                                          <p:val>
                                            <p:strVal val="#ppt_w"/>
                                          </p:val>
                                        </p:tav>
                                      </p:tavLst>
                                    </p:anim>
                                    <p:anim calcmode="lin" valueType="num">
                                      <p:cBhvr>
                                        <p:cTn id="150" dur="1000" fill="hold"/>
                                        <p:tgtEl>
                                          <p:spTgt spid="26"/>
                                        </p:tgtEl>
                                        <p:attrNameLst>
                                          <p:attrName>ppt_h</p:attrName>
                                        </p:attrNameLst>
                                      </p:cBhvr>
                                      <p:tavLst>
                                        <p:tav tm="0">
                                          <p:val>
                                            <p:fltVal val="0"/>
                                          </p:val>
                                        </p:tav>
                                        <p:tav tm="100000">
                                          <p:val>
                                            <p:strVal val="#ppt_h"/>
                                          </p:val>
                                        </p:tav>
                                      </p:tavLst>
                                    </p:anim>
                                    <p:anim calcmode="lin" valueType="num">
                                      <p:cBhvr>
                                        <p:cTn id="151" dur="1000" fill="hold"/>
                                        <p:tgtEl>
                                          <p:spTgt spid="26"/>
                                        </p:tgtEl>
                                        <p:attrNameLst>
                                          <p:attrName>style.rotation</p:attrName>
                                        </p:attrNameLst>
                                      </p:cBhvr>
                                      <p:tavLst>
                                        <p:tav tm="0">
                                          <p:val>
                                            <p:fltVal val="90"/>
                                          </p:val>
                                        </p:tav>
                                        <p:tav tm="100000">
                                          <p:val>
                                            <p:fltVal val="0"/>
                                          </p:val>
                                        </p:tav>
                                      </p:tavLst>
                                    </p:anim>
                                    <p:animEffect transition="in" filter="fade">
                                      <p:cBhvr>
                                        <p:cTn id="152" dur="1000"/>
                                        <p:tgtEl>
                                          <p:spTgt spid="26"/>
                                        </p:tgtEl>
                                      </p:cBhvr>
                                    </p:animEffect>
                                  </p:childTnLst>
                                </p:cTn>
                              </p:par>
                            </p:childTnLst>
                          </p:cTn>
                        </p:par>
                        <p:par>
                          <p:cTn id="153" fill="hold">
                            <p:stCondLst>
                              <p:cond delay="12000"/>
                            </p:stCondLst>
                            <p:childTnLst>
                              <p:par>
                                <p:cTn id="154" presetID="53" presetClass="entr" presetSubtype="16" fill="hold" nodeType="afterEffect">
                                  <p:stCondLst>
                                    <p:cond delay="0"/>
                                  </p:stCondLst>
                                  <p:childTnLst>
                                    <p:set>
                                      <p:cBhvr>
                                        <p:cTn id="155" dur="1" fill="hold">
                                          <p:stCondLst>
                                            <p:cond delay="0"/>
                                          </p:stCondLst>
                                        </p:cTn>
                                        <p:tgtEl>
                                          <p:spTgt spid="27"/>
                                        </p:tgtEl>
                                        <p:attrNameLst>
                                          <p:attrName>style.visibility</p:attrName>
                                        </p:attrNameLst>
                                      </p:cBhvr>
                                      <p:to>
                                        <p:strVal val="visible"/>
                                      </p:to>
                                    </p:set>
                                    <p:anim calcmode="lin" valueType="num">
                                      <p:cBhvr>
                                        <p:cTn id="156" dur="500" fill="hold"/>
                                        <p:tgtEl>
                                          <p:spTgt spid="27"/>
                                        </p:tgtEl>
                                        <p:attrNameLst>
                                          <p:attrName>ppt_w</p:attrName>
                                        </p:attrNameLst>
                                      </p:cBhvr>
                                      <p:tavLst>
                                        <p:tav tm="0">
                                          <p:val>
                                            <p:fltVal val="0"/>
                                          </p:val>
                                        </p:tav>
                                        <p:tav tm="100000">
                                          <p:val>
                                            <p:strVal val="#ppt_w"/>
                                          </p:val>
                                        </p:tav>
                                      </p:tavLst>
                                    </p:anim>
                                    <p:anim calcmode="lin" valueType="num">
                                      <p:cBhvr>
                                        <p:cTn id="157" dur="500" fill="hold"/>
                                        <p:tgtEl>
                                          <p:spTgt spid="27"/>
                                        </p:tgtEl>
                                        <p:attrNameLst>
                                          <p:attrName>ppt_h</p:attrName>
                                        </p:attrNameLst>
                                      </p:cBhvr>
                                      <p:tavLst>
                                        <p:tav tm="0">
                                          <p:val>
                                            <p:fltVal val="0"/>
                                          </p:val>
                                        </p:tav>
                                        <p:tav tm="100000">
                                          <p:val>
                                            <p:strVal val="#ppt_h"/>
                                          </p:val>
                                        </p:tav>
                                      </p:tavLst>
                                    </p:anim>
                                    <p:animEffect transition="in" filter="fade">
                                      <p:cBhvr>
                                        <p:cTn id="158" dur="500"/>
                                        <p:tgtEl>
                                          <p:spTgt spid="27"/>
                                        </p:tgtEl>
                                      </p:cBhvr>
                                    </p:animEffect>
                                  </p:childTnLst>
                                </p:cTn>
                              </p:par>
                            </p:childTnLst>
                          </p:cTn>
                        </p:par>
                        <p:par>
                          <p:cTn id="159" fill="hold">
                            <p:stCondLst>
                              <p:cond delay="12500"/>
                            </p:stCondLst>
                            <p:childTnLst>
                              <p:par>
                                <p:cTn id="160" presetID="31" presetClass="entr" presetSubtype="0" fill="hold" nodeType="afterEffect">
                                  <p:stCondLst>
                                    <p:cond delay="0"/>
                                  </p:stCondLst>
                                  <p:childTnLst>
                                    <p:set>
                                      <p:cBhvr>
                                        <p:cTn id="161" dur="1" fill="hold">
                                          <p:stCondLst>
                                            <p:cond delay="0"/>
                                          </p:stCondLst>
                                        </p:cTn>
                                        <p:tgtEl>
                                          <p:spTgt spid="62"/>
                                        </p:tgtEl>
                                        <p:attrNameLst>
                                          <p:attrName>style.visibility</p:attrName>
                                        </p:attrNameLst>
                                      </p:cBhvr>
                                      <p:to>
                                        <p:strVal val="visible"/>
                                      </p:to>
                                    </p:set>
                                    <p:anim calcmode="lin" valueType="num">
                                      <p:cBhvr>
                                        <p:cTn id="162" dur="1000" fill="hold"/>
                                        <p:tgtEl>
                                          <p:spTgt spid="62"/>
                                        </p:tgtEl>
                                        <p:attrNameLst>
                                          <p:attrName>ppt_w</p:attrName>
                                        </p:attrNameLst>
                                      </p:cBhvr>
                                      <p:tavLst>
                                        <p:tav tm="0">
                                          <p:val>
                                            <p:fltVal val="0"/>
                                          </p:val>
                                        </p:tav>
                                        <p:tav tm="100000">
                                          <p:val>
                                            <p:strVal val="#ppt_w"/>
                                          </p:val>
                                        </p:tav>
                                      </p:tavLst>
                                    </p:anim>
                                    <p:anim calcmode="lin" valueType="num">
                                      <p:cBhvr>
                                        <p:cTn id="163" dur="1000" fill="hold"/>
                                        <p:tgtEl>
                                          <p:spTgt spid="62"/>
                                        </p:tgtEl>
                                        <p:attrNameLst>
                                          <p:attrName>ppt_h</p:attrName>
                                        </p:attrNameLst>
                                      </p:cBhvr>
                                      <p:tavLst>
                                        <p:tav tm="0">
                                          <p:val>
                                            <p:fltVal val="0"/>
                                          </p:val>
                                        </p:tav>
                                        <p:tav tm="100000">
                                          <p:val>
                                            <p:strVal val="#ppt_h"/>
                                          </p:val>
                                        </p:tav>
                                      </p:tavLst>
                                    </p:anim>
                                    <p:anim calcmode="lin" valueType="num">
                                      <p:cBhvr>
                                        <p:cTn id="164" dur="1000" fill="hold"/>
                                        <p:tgtEl>
                                          <p:spTgt spid="62"/>
                                        </p:tgtEl>
                                        <p:attrNameLst>
                                          <p:attrName>style.rotation</p:attrName>
                                        </p:attrNameLst>
                                      </p:cBhvr>
                                      <p:tavLst>
                                        <p:tav tm="0">
                                          <p:val>
                                            <p:fltVal val="90"/>
                                          </p:val>
                                        </p:tav>
                                        <p:tav tm="100000">
                                          <p:val>
                                            <p:fltVal val="0"/>
                                          </p:val>
                                        </p:tav>
                                      </p:tavLst>
                                    </p:anim>
                                    <p:animEffect transition="in" filter="fade">
                                      <p:cBhvr>
                                        <p:cTn id="165" dur="1000"/>
                                        <p:tgtEl>
                                          <p:spTgt spid="62"/>
                                        </p:tgtEl>
                                      </p:cBhvr>
                                    </p:animEffect>
                                  </p:childTnLst>
                                </p:cTn>
                              </p:par>
                              <p:par>
                                <p:cTn id="166" presetID="31" presetClass="entr" presetSubtype="0" fill="hold" grpId="0" nodeType="withEffect">
                                  <p:stCondLst>
                                    <p:cond delay="0"/>
                                  </p:stCondLst>
                                  <p:childTnLst>
                                    <p:set>
                                      <p:cBhvr>
                                        <p:cTn id="167" dur="1" fill="hold">
                                          <p:stCondLst>
                                            <p:cond delay="0"/>
                                          </p:stCondLst>
                                        </p:cTn>
                                        <p:tgtEl>
                                          <p:spTgt spid="32"/>
                                        </p:tgtEl>
                                        <p:attrNameLst>
                                          <p:attrName>style.visibility</p:attrName>
                                        </p:attrNameLst>
                                      </p:cBhvr>
                                      <p:to>
                                        <p:strVal val="visible"/>
                                      </p:to>
                                    </p:set>
                                    <p:anim calcmode="lin" valueType="num">
                                      <p:cBhvr>
                                        <p:cTn id="168" dur="1000" fill="hold"/>
                                        <p:tgtEl>
                                          <p:spTgt spid="32"/>
                                        </p:tgtEl>
                                        <p:attrNameLst>
                                          <p:attrName>ppt_w</p:attrName>
                                        </p:attrNameLst>
                                      </p:cBhvr>
                                      <p:tavLst>
                                        <p:tav tm="0">
                                          <p:val>
                                            <p:fltVal val="0"/>
                                          </p:val>
                                        </p:tav>
                                        <p:tav tm="100000">
                                          <p:val>
                                            <p:strVal val="#ppt_w"/>
                                          </p:val>
                                        </p:tav>
                                      </p:tavLst>
                                    </p:anim>
                                    <p:anim calcmode="lin" valueType="num">
                                      <p:cBhvr>
                                        <p:cTn id="169" dur="1000" fill="hold"/>
                                        <p:tgtEl>
                                          <p:spTgt spid="32"/>
                                        </p:tgtEl>
                                        <p:attrNameLst>
                                          <p:attrName>ppt_h</p:attrName>
                                        </p:attrNameLst>
                                      </p:cBhvr>
                                      <p:tavLst>
                                        <p:tav tm="0">
                                          <p:val>
                                            <p:fltVal val="0"/>
                                          </p:val>
                                        </p:tav>
                                        <p:tav tm="100000">
                                          <p:val>
                                            <p:strVal val="#ppt_h"/>
                                          </p:val>
                                        </p:tav>
                                      </p:tavLst>
                                    </p:anim>
                                    <p:anim calcmode="lin" valueType="num">
                                      <p:cBhvr>
                                        <p:cTn id="170" dur="1000" fill="hold"/>
                                        <p:tgtEl>
                                          <p:spTgt spid="32"/>
                                        </p:tgtEl>
                                        <p:attrNameLst>
                                          <p:attrName>style.rotation</p:attrName>
                                        </p:attrNameLst>
                                      </p:cBhvr>
                                      <p:tavLst>
                                        <p:tav tm="0">
                                          <p:val>
                                            <p:fltVal val="90"/>
                                          </p:val>
                                        </p:tav>
                                        <p:tav tm="100000">
                                          <p:val>
                                            <p:fltVal val="0"/>
                                          </p:val>
                                        </p:tav>
                                      </p:tavLst>
                                    </p:anim>
                                    <p:animEffect transition="in" filter="fade">
                                      <p:cBhvr>
                                        <p:cTn id="171" dur="1000"/>
                                        <p:tgtEl>
                                          <p:spTgt spid="32"/>
                                        </p:tgtEl>
                                      </p:cBhvr>
                                    </p:animEffect>
                                  </p:childTnLst>
                                </p:cTn>
                              </p:par>
                            </p:childTnLst>
                          </p:cTn>
                        </p:par>
                        <p:par>
                          <p:cTn id="172" fill="hold">
                            <p:stCondLst>
                              <p:cond delay="13500"/>
                            </p:stCondLst>
                            <p:childTnLst>
                              <p:par>
                                <p:cTn id="173" presetID="53" presetClass="entr" presetSubtype="16" fill="hold" nodeType="afterEffect">
                                  <p:stCondLst>
                                    <p:cond delay="0"/>
                                  </p:stCondLst>
                                  <p:childTnLst>
                                    <p:set>
                                      <p:cBhvr>
                                        <p:cTn id="174" dur="1" fill="hold">
                                          <p:stCondLst>
                                            <p:cond delay="0"/>
                                          </p:stCondLst>
                                        </p:cTn>
                                        <p:tgtEl>
                                          <p:spTgt spid="67"/>
                                        </p:tgtEl>
                                        <p:attrNameLst>
                                          <p:attrName>style.visibility</p:attrName>
                                        </p:attrNameLst>
                                      </p:cBhvr>
                                      <p:to>
                                        <p:strVal val="visible"/>
                                      </p:to>
                                    </p:set>
                                    <p:anim calcmode="lin" valueType="num">
                                      <p:cBhvr>
                                        <p:cTn id="175" dur="500" fill="hold"/>
                                        <p:tgtEl>
                                          <p:spTgt spid="67"/>
                                        </p:tgtEl>
                                        <p:attrNameLst>
                                          <p:attrName>ppt_w</p:attrName>
                                        </p:attrNameLst>
                                      </p:cBhvr>
                                      <p:tavLst>
                                        <p:tav tm="0">
                                          <p:val>
                                            <p:fltVal val="0"/>
                                          </p:val>
                                        </p:tav>
                                        <p:tav tm="100000">
                                          <p:val>
                                            <p:strVal val="#ppt_w"/>
                                          </p:val>
                                        </p:tav>
                                      </p:tavLst>
                                    </p:anim>
                                    <p:anim calcmode="lin" valueType="num">
                                      <p:cBhvr>
                                        <p:cTn id="176" dur="500" fill="hold"/>
                                        <p:tgtEl>
                                          <p:spTgt spid="67"/>
                                        </p:tgtEl>
                                        <p:attrNameLst>
                                          <p:attrName>ppt_h</p:attrName>
                                        </p:attrNameLst>
                                      </p:cBhvr>
                                      <p:tavLst>
                                        <p:tav tm="0">
                                          <p:val>
                                            <p:fltVal val="0"/>
                                          </p:val>
                                        </p:tav>
                                        <p:tav tm="100000">
                                          <p:val>
                                            <p:strVal val="#ppt_h"/>
                                          </p:val>
                                        </p:tav>
                                      </p:tavLst>
                                    </p:anim>
                                    <p:animEffect transition="in" filter="fade">
                                      <p:cBhvr>
                                        <p:cTn id="17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2" grpId="0" animBg="1"/>
      <p:bldP spid="43" grpId="0" build="p"/>
      <p:bldP spid="44" grpId="0"/>
      <p:bldP spid="48" grpId="0"/>
      <p:bldP spid="26" grpId="0" animBg="1"/>
      <p:bldP spid="20" grpId="0" animBg="1"/>
      <p:bldP spid="14" grpId="0" animBg="1"/>
      <p:bldP spid="32" grpId="0" animBg="1"/>
      <p:bldP spid="38" grpId="0" animBg="1"/>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6595E"/>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F2B2A"/>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5C40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FFA803"/>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3EB8CD"/>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5C40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3EB8CD"/>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FFA80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21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169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70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ED7D3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54823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a:p>
            <a:endParaRPr lang="en-US" sz="200" dirty="0">
              <a:solidFill>
                <a:srgbClr val="4D4D4D"/>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4D4D4D"/>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85C401"/>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3EB8CD"/>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2B2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FA80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04592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3EB8CD"/>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F2B2A"/>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56595E"/>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3EB8CD"/>
                </a:solidFill>
                <a:latin typeface="Candara" panose="020E0502030303020204" pitchFamily="34" charset="0"/>
              </a:rPr>
              <a:t>LOREM IPSUM DOLOR</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4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F2B2A"/>
                </a:solidFill>
                <a:latin typeface="Candara" panose="020E0502030303020204" pitchFamily="34" charset="0"/>
              </a:rPr>
              <a:t>LOREM IPSUM DOLOR</a:t>
            </a:r>
          </a:p>
          <a:p>
            <a:pPr algn="r" defTabSz="1219170">
              <a:spcBef>
                <a:spcPct val="20000"/>
              </a:spcBef>
              <a:defRPr/>
            </a:pPr>
            <a:endParaRPr lang="en-US" sz="200" b="1" dirty="0">
              <a:solidFill>
                <a:srgbClr val="FF2B2A"/>
              </a:solidFill>
              <a:latin typeface="Candara" panose="020E0502030303020204" pitchFamily="34" charset="0"/>
            </a:endParaRPr>
          </a:p>
          <a:p>
            <a:pPr algn="r" defTabSz="1219170">
              <a:spcBef>
                <a:spcPct val="20000"/>
              </a:spcBef>
              <a:defRPr/>
            </a:pPr>
            <a:endParaRPr lang="en-US" sz="400" b="1"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endParaRPr lang="en-US" sz="1000" dirty="0">
              <a:solidFill>
                <a:srgbClr val="56595E"/>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56595E"/>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1717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2900448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655045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05</a:t>
            </a: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49996"/>
          </a:xfrm>
          <a:prstGeom prst="rect">
            <a:avLst/>
          </a:prstGeom>
          <a:noFill/>
        </p:spPr>
        <p:txBody>
          <a:bodyPr wrap="square" rtlCol="0">
            <a:spAutoFit/>
          </a:bodyPr>
          <a:lstStyle/>
          <a:p>
            <a:pPr algn="ctr" defTabSz="1219170">
              <a:spcBef>
                <a:spcPct val="20000"/>
              </a:spcBef>
              <a:defRPr/>
            </a:pPr>
            <a:r>
              <a:rPr lang="en-US" sz="1300" b="1" dirty="0">
                <a:solidFill>
                  <a:srgbClr val="767171"/>
                </a:solidFill>
                <a:latin typeface="Candara" panose="020E0502030303020204" pitchFamily="34" charset="0"/>
              </a:rPr>
              <a:t>LOREM IPSUM</a:t>
            </a:r>
            <a:endParaRPr lang="en-US" sz="1300" dirty="0">
              <a:solidFill>
                <a:srgbClr val="767171"/>
              </a:solidFill>
              <a:latin typeface="Candara" panose="020E0502030303020204" pitchFamily="34" charset="0"/>
            </a:endParaRPr>
          </a:p>
          <a:p>
            <a:pPr algn="ctr" defTabSz="1219170">
              <a:spcBef>
                <a:spcPct val="20000"/>
              </a:spcBef>
              <a:defRPr/>
            </a:pPr>
            <a:r>
              <a:rPr lang="en-US" sz="1100" dirty="0">
                <a:solidFill>
                  <a:srgbClr val="767171"/>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70134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106" name="Rounded Rectangle 105"/>
          <p:cNvSpPr/>
          <p:nvPr/>
        </p:nvSpPr>
        <p:spPr>
          <a:xfrm>
            <a:off x="6553200" y="4440240"/>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7" name="Rounded Rectangle 106"/>
          <p:cNvSpPr/>
          <p:nvPr/>
        </p:nvSpPr>
        <p:spPr>
          <a:xfrm>
            <a:off x="6553200" y="4046425"/>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8" name="Rounded Rectangle 107"/>
          <p:cNvSpPr/>
          <p:nvPr/>
        </p:nvSpPr>
        <p:spPr>
          <a:xfrm>
            <a:off x="6553200" y="365260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09" name="Rounded Rectangle 108"/>
          <p:cNvSpPr/>
          <p:nvPr/>
        </p:nvSpPr>
        <p:spPr>
          <a:xfrm>
            <a:off x="6553200" y="325879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0" name="Rounded Rectangle 109"/>
          <p:cNvSpPr/>
          <p:nvPr/>
        </p:nvSpPr>
        <p:spPr>
          <a:xfrm>
            <a:off x="6553200" y="2864979"/>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1" name="Rounded Rectangle 110"/>
          <p:cNvSpPr/>
          <p:nvPr/>
        </p:nvSpPr>
        <p:spPr>
          <a:xfrm>
            <a:off x="6553200" y="2471164"/>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2" name="Rounded Rectangle 111"/>
          <p:cNvSpPr/>
          <p:nvPr/>
        </p:nvSpPr>
        <p:spPr>
          <a:xfrm>
            <a:off x="6553200" y="2077348"/>
            <a:ext cx="855343" cy="315052"/>
          </a:xfrm>
          <a:prstGeom prst="roundRect">
            <a:avLst/>
          </a:prstGeom>
          <a:solidFill>
            <a:srgbClr val="FF2B2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3" name="Rounded Rectangle 112"/>
          <p:cNvSpPr/>
          <p:nvPr/>
        </p:nvSpPr>
        <p:spPr>
          <a:xfrm>
            <a:off x="6553200" y="168353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7" name="Rounded Rectangle 116"/>
          <p:cNvSpPr/>
          <p:nvPr/>
        </p:nvSpPr>
        <p:spPr>
          <a:xfrm>
            <a:off x="7929237" y="444024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8" name="Rounded Rectangle 117"/>
          <p:cNvSpPr/>
          <p:nvPr/>
        </p:nvSpPr>
        <p:spPr>
          <a:xfrm>
            <a:off x="7929237" y="404642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9" name="Rounded Rectangle 118"/>
          <p:cNvSpPr/>
          <p:nvPr/>
        </p:nvSpPr>
        <p:spPr>
          <a:xfrm>
            <a:off x="7929237" y="3652612"/>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0" name="Rounded Rectangle 119"/>
          <p:cNvSpPr/>
          <p:nvPr/>
        </p:nvSpPr>
        <p:spPr>
          <a:xfrm>
            <a:off x="7929237" y="325879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1" name="Rounded Rectangle 120"/>
          <p:cNvSpPr/>
          <p:nvPr/>
        </p:nvSpPr>
        <p:spPr>
          <a:xfrm>
            <a:off x="7929237" y="2864980"/>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2" name="Rounded Rectangle 121"/>
          <p:cNvSpPr/>
          <p:nvPr/>
        </p:nvSpPr>
        <p:spPr>
          <a:xfrm>
            <a:off x="7929237" y="2471166"/>
            <a:ext cx="855343" cy="315052"/>
          </a:xfrm>
          <a:prstGeom prst="roundRect">
            <a:avLst/>
          </a:prstGeom>
          <a:solidFill>
            <a:srgbClr val="85C40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3" name="Rounded Rectangle 122"/>
          <p:cNvSpPr/>
          <p:nvPr/>
        </p:nvSpPr>
        <p:spPr>
          <a:xfrm>
            <a:off x="7929237"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4" name="Rounded Rectangle 123"/>
          <p:cNvSpPr/>
          <p:nvPr/>
        </p:nvSpPr>
        <p:spPr>
          <a:xfrm>
            <a:off x="7929237"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8" name="Rounded Rectangle 127"/>
          <p:cNvSpPr/>
          <p:nvPr/>
        </p:nvSpPr>
        <p:spPr>
          <a:xfrm>
            <a:off x="9305276" y="444024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29" name="Rounded Rectangle 128"/>
          <p:cNvSpPr/>
          <p:nvPr/>
        </p:nvSpPr>
        <p:spPr>
          <a:xfrm>
            <a:off x="9305276" y="404642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0" name="Rounded Rectangle 129"/>
          <p:cNvSpPr/>
          <p:nvPr/>
        </p:nvSpPr>
        <p:spPr>
          <a:xfrm>
            <a:off x="9305276" y="3652612"/>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1" name="Rounded Rectangle 130"/>
          <p:cNvSpPr/>
          <p:nvPr/>
        </p:nvSpPr>
        <p:spPr>
          <a:xfrm>
            <a:off x="9305276" y="3258796"/>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2" name="Rounded Rectangle 131"/>
          <p:cNvSpPr/>
          <p:nvPr/>
        </p:nvSpPr>
        <p:spPr>
          <a:xfrm>
            <a:off x="9305276" y="2864980"/>
            <a:ext cx="855343" cy="315052"/>
          </a:xfrm>
          <a:prstGeom prst="roundRect">
            <a:avLst/>
          </a:prstGeom>
          <a:solidFill>
            <a:srgbClr val="3EB8C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3" name="Rounded Rectangle 132"/>
          <p:cNvSpPr/>
          <p:nvPr/>
        </p:nvSpPr>
        <p:spPr>
          <a:xfrm>
            <a:off x="9305276" y="2471166"/>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4" name="Rounded Rectangle 133"/>
          <p:cNvSpPr/>
          <p:nvPr/>
        </p:nvSpPr>
        <p:spPr>
          <a:xfrm>
            <a:off x="9305276" y="20773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5" name="Rounded Rectangle 134"/>
          <p:cNvSpPr/>
          <p:nvPr/>
        </p:nvSpPr>
        <p:spPr>
          <a:xfrm>
            <a:off x="9305276" y="1683534"/>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9" name="Rounded Rectangle 138"/>
          <p:cNvSpPr/>
          <p:nvPr/>
        </p:nvSpPr>
        <p:spPr>
          <a:xfrm>
            <a:off x="10681313" y="444024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0" name="Rounded Rectangle 139"/>
          <p:cNvSpPr/>
          <p:nvPr/>
        </p:nvSpPr>
        <p:spPr>
          <a:xfrm>
            <a:off x="10681313" y="404642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1" name="Rounded Rectangle 140"/>
          <p:cNvSpPr/>
          <p:nvPr/>
        </p:nvSpPr>
        <p:spPr>
          <a:xfrm>
            <a:off x="10681313" y="3652612"/>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2" name="Rounded Rectangle 141"/>
          <p:cNvSpPr/>
          <p:nvPr/>
        </p:nvSpPr>
        <p:spPr>
          <a:xfrm>
            <a:off x="10681313" y="325879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3" name="Rounded Rectangle 142"/>
          <p:cNvSpPr/>
          <p:nvPr/>
        </p:nvSpPr>
        <p:spPr>
          <a:xfrm>
            <a:off x="10681313" y="286498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4" name="Rounded Rectangle 143"/>
          <p:cNvSpPr/>
          <p:nvPr/>
        </p:nvSpPr>
        <p:spPr>
          <a:xfrm>
            <a:off x="10681313" y="2471166"/>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5" name="Rounded Rectangle 144"/>
          <p:cNvSpPr/>
          <p:nvPr/>
        </p:nvSpPr>
        <p:spPr>
          <a:xfrm>
            <a:off x="10681313" y="2077350"/>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6" name="Rounded Rectangle 145"/>
          <p:cNvSpPr/>
          <p:nvPr/>
        </p:nvSpPr>
        <p:spPr>
          <a:xfrm>
            <a:off x="10681313" y="1683534"/>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6595E"/>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FFA80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56595E"/>
                </a:solidFill>
                <a:latin typeface="Lato"/>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756758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endParaRPr>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2B2A"/>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5C40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3EB8CD"/>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solidFill>
              <a:srgbClr val="4781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rgbClr val="56595E"/>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FFA803"/>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01AA8D"/>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4781C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56595E"/>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56595E"/>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56595E"/>
              </a:solidFill>
            </a:endParaRPr>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504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030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71B0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690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43%</a:t>
            </a:r>
          </a:p>
          <a:p>
            <a:pPr algn="ctr"/>
            <a:r>
              <a:rPr lang="en-US" sz="1200" dirty="0">
                <a:solidFill>
                  <a:srgbClr val="56595E"/>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33%</a:t>
            </a:r>
          </a:p>
          <a:p>
            <a:pPr algn="ctr"/>
            <a:r>
              <a:rPr lang="en-US" sz="1200" dirty="0">
                <a:solidFill>
                  <a:srgbClr val="56595E"/>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rgbClr val="56595E"/>
                </a:solidFill>
                <a:latin typeface="Bernard MT Condensed" panose="02050806060905020404" pitchFamily="18" charset="0"/>
              </a:rPr>
              <a:t>23%</a:t>
            </a:r>
          </a:p>
          <a:p>
            <a:pPr algn="ctr"/>
            <a:r>
              <a:rPr lang="en-US" sz="1200" dirty="0">
                <a:solidFill>
                  <a:srgbClr val="56595E"/>
                </a:solidFill>
              </a:rPr>
              <a:t>LOREM IPSUM</a:t>
            </a:r>
          </a:p>
        </p:txBody>
      </p:sp>
    </p:spTree>
    <p:extLst>
      <p:ext uri="{BB962C8B-B14F-4D97-AF65-F5344CB8AC3E}">
        <p14:creationId xmlns:p14="http://schemas.microsoft.com/office/powerpoint/2010/main" val="300464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FF2B2A"/>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171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171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85C40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C555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C55509"/>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A5A5A5"/>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3EB8CD"/>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2AA4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2AA4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FFA803"/>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E18A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E18A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01AA8D"/>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018C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018C6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3E64A6"/>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solidFill>
              <a:srgbClr val="336DB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solidFill>
              <a:srgbClr val="336DB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rgbClr val="464646"/>
                </a:solidFill>
                <a:latin typeface="Candara" panose="020E0502030303020204" pitchFamily="34" charset="0"/>
              </a:rPr>
              <a:t>LOREM IPSUM </a:t>
            </a:r>
          </a:p>
          <a:p>
            <a:pPr algn="ctr"/>
            <a:r>
              <a:rPr lang="en-US" sz="2000" b="1" dirty="0">
                <a:solidFill>
                  <a:srgbClr val="464646"/>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674590" y="24325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5004085" y="3280697"/>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67126" y="243506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61297" y="3339114"/>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71940" y="413344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27074" y="4176723"/>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646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rgbClr val="464646"/>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rgbClr val="464646"/>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rgbClr val="464646"/>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rgbClr val="464646"/>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50865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2B2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5C40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3EB8CD"/>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A80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93596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5C40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2B2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EB8C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A80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8889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62656A"/>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463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85C401"/>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2B2A"/>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FFA803"/>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rgbClr val="56595E"/>
                </a:solidFill>
              </a:rPr>
              <a:t>Lorem Ipsum Dolor Sit Amet Consectetur</a:t>
            </a:r>
          </a:p>
          <a:p>
            <a:endParaRPr lang="en-US"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EB94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2AA4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1B0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B17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56" grpId="0"/>
      <p:bldP spid="58" grpId="0"/>
      <p:bldP spid="60" grpId="0"/>
      <p:bldP spid="62" grpId="0"/>
      <p:bldP spid="64" grpId="0"/>
      <p:bldP spid="10" grpId="0" animBg="1"/>
      <p:bldP spid="63"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264632"/>
            <a:ext cx="409649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FFA803"/>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2B2A"/>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E10D0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D9C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80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90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5D5C"/>
                  </a:gs>
                  <a:gs pos="17000">
                    <a:srgbClr val="D70302"/>
                  </a:gs>
                  <a:gs pos="0">
                    <a:srgbClr val="D70302"/>
                  </a:gs>
                  <a:gs pos="48000">
                    <a:srgbClr val="FF2B2A"/>
                  </a:gs>
                  <a:gs pos="100000">
                    <a:srgbClr val="FF2B2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DEC29"/>
                  </a:gs>
                  <a:gs pos="17000">
                    <a:srgbClr val="5D9C01"/>
                  </a:gs>
                  <a:gs pos="0">
                    <a:srgbClr val="5D9C01"/>
                  </a:gs>
                  <a:gs pos="48000">
                    <a:srgbClr val="85C401"/>
                  </a:gs>
                  <a:gs pos="100000">
                    <a:srgbClr val="85C401"/>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6E0F5"/>
                  </a:gs>
                  <a:gs pos="17000">
                    <a:srgbClr val="1690A5"/>
                  </a:gs>
                  <a:gs pos="0">
                    <a:srgbClr val="1690A5"/>
                  </a:gs>
                  <a:gs pos="48000">
                    <a:srgbClr val="3EB8CD"/>
                  </a:gs>
                  <a:gs pos="100000">
                    <a:srgbClr val="3EB8CD"/>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D02B"/>
                  </a:gs>
                  <a:gs pos="17000">
                    <a:srgbClr val="D78003"/>
                  </a:gs>
                  <a:gs pos="0">
                    <a:srgbClr val="D78003"/>
                  </a:gs>
                  <a:gs pos="48000">
                    <a:srgbClr val="FFA803"/>
                  </a:gs>
                  <a:gs pos="100000">
                    <a:srgbClr val="FFA80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05050"/>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05050"/>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050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D4D4D"/>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rgbClr val="56595E"/>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rgbClr val="56595E"/>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FF2B2A"/>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3EB8CD"/>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rgbClr val="56595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2B2A"/>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01AA8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3EB8CD"/>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59291" y="2928090"/>
            <a:ext cx="3101082" cy="1015663"/>
          </a:xfrm>
          <a:prstGeom prst="rect">
            <a:avLst/>
          </a:prstGeom>
          <a:noFill/>
        </p:spPr>
        <p:txBody>
          <a:bodyPr wrap="square" rtlCol="0">
            <a:spAutoFit/>
          </a:bodyPr>
          <a:lstStyle/>
          <a:p>
            <a:r>
              <a:rPr lang="en-US" sz="1400" b="1" dirty="0">
                <a:solidFill>
                  <a:srgbClr val="85C401"/>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FFA803"/>
                </a:solidFill>
              </a:rPr>
              <a:t>LOREM IPSUM DOLOR</a:t>
            </a:r>
          </a:p>
          <a:p>
            <a:endParaRPr lang="en-US" sz="200" dirty="0">
              <a:solidFill>
                <a:schemeClr val="bg1"/>
              </a:solidFill>
              <a:latin typeface="Candara" panose="020E0502030303020204" pitchFamily="34" charset="0"/>
            </a:endParaRPr>
          </a:p>
          <a:p>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01AA8D"/>
          </a:solidFill>
          <a:ln>
            <a:solidFill>
              <a:schemeClr val="bg1">
                <a:alpha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A803"/>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3EB8C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85C40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FF2B2A"/>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56595E"/>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rgbClr val="01AA8D"/>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rgbClr val="FF2B2A"/>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rgbClr val="85C401"/>
                </a:solidFill>
                <a:latin typeface="Candara" panose="020E0502030303020204" pitchFamily="34" charset="0"/>
              </a:rPr>
              <a:t>LOREM IPSUM</a:t>
            </a:r>
          </a:p>
          <a:p>
            <a:endParaRPr lang="en-US" sz="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rgbClr val="3EB8CD"/>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rgbClr val="FFA803"/>
                </a:solidFill>
                <a:latin typeface="Candara" panose="020E0502030303020204" pitchFamily="34" charset="0"/>
              </a:rPr>
              <a:t>LOREM IPSUM</a:t>
            </a:r>
          </a:p>
          <a:p>
            <a:pPr algn="r"/>
            <a:endParaRPr lang="en-US" sz="2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a:t>
            </a:r>
            <a:endParaRPr lang="en-US" sz="1000" dirty="0">
              <a:solidFill>
                <a:srgbClr val="56595E"/>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rgbClr val="56595E"/>
                </a:solidFill>
              </a:rPr>
              <a:t>YOUR TITLE</a:t>
            </a:r>
            <a:endParaRPr lang="en-US" sz="16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8572</Words>
  <Application>Microsoft Office PowerPoint</Application>
  <PresentationFormat>Widescreen</PresentationFormat>
  <Paragraphs>992</Paragraphs>
  <Slides>55</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Bernard MT Condensed</vt:lpstr>
      <vt:lpstr>Britannic Bold</vt:lpstr>
      <vt:lpstr>Calibri</vt:lpstr>
      <vt:lpstr>Calibri Light</vt:lpstr>
      <vt:lpstr>Candara</vt:lpstr>
      <vt:lpstr>Estrangelo Edessa</vt:lpstr>
      <vt:lpstr>FontAwesome</vt:lpstr>
      <vt:lpstr>Helvetica Light</vt:lpstr>
      <vt:lpstr>Lato</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424</cp:revision>
  <dcterms:created xsi:type="dcterms:W3CDTF">2016-09-28T22:08:47Z</dcterms:created>
  <dcterms:modified xsi:type="dcterms:W3CDTF">2018-09-02T22:53:59Z</dcterms:modified>
</cp:coreProperties>
</file>