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3076472" y="3986133"/>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3409412" y="4163254"/>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2019-01-29T18:17:38Z</dcterms:modified>
</cp:coreProperties>
</file>