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09" r:id="rId3"/>
    <p:sldId id="408" r:id="rId4"/>
    <p:sldId id="415" r:id="rId5"/>
    <p:sldId id="413" r:id="rId6"/>
    <p:sldId id="412" r:id="rId7"/>
    <p:sldId id="411" r:id="rId8"/>
    <p:sldId id="414" r:id="rId9"/>
    <p:sldId id="410" r:id="rId10"/>
    <p:sldId id="416" r:id="rId11"/>
    <p:sldId id="417" r:id="rId12"/>
    <p:sldId id="419" r:id="rId13"/>
    <p:sldId id="420" r:id="rId14"/>
    <p:sldId id="421" r:id="rId15"/>
    <p:sldId id="422" r:id="rId16"/>
    <p:sldId id="418" r:id="rId17"/>
    <p:sldId id="405" r:id="rId18"/>
    <p:sldId id="406" r:id="rId19"/>
    <p:sldId id="402" r:id="rId20"/>
    <p:sldId id="403" r:id="rId21"/>
    <p:sldId id="404" r:id="rId22"/>
    <p:sldId id="383" r:id="rId23"/>
    <p:sldId id="382" r:id="rId24"/>
    <p:sldId id="407"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16</a:t>
            </a:fld>
            <a:endParaRPr lang="ru-RU"/>
          </a:p>
        </p:txBody>
      </p:sp>
    </p:spTree>
    <p:extLst>
      <p:ext uri="{BB962C8B-B14F-4D97-AF65-F5344CB8AC3E}">
        <p14:creationId xmlns:p14="http://schemas.microsoft.com/office/powerpoint/2010/main" val="3858725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eam.">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59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12476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6638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hyperlink" Target="http://powerpoint.sage-fox.com/" TargetMode="Externa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988345" y="6063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57" name="Group 56"/>
          <p:cNvGrpSpPr/>
          <p:nvPr/>
        </p:nvGrpSpPr>
        <p:grpSpPr>
          <a:xfrm>
            <a:off x="3962861" y="3836733"/>
            <a:ext cx="2156169" cy="2482649"/>
            <a:chOff x="6446924" y="3823854"/>
            <a:chExt cx="2403565" cy="2767504"/>
          </a:xfrm>
        </p:grpSpPr>
        <p:sp>
          <p:nvSpPr>
            <p:cNvPr id="44" name="Freeform 43"/>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5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rot="3628324">
            <a:off x="1998724" y="4353821"/>
            <a:ext cx="2156170" cy="2482649"/>
            <a:chOff x="6446924" y="3823854"/>
            <a:chExt cx="2403565" cy="2767504"/>
          </a:xfrm>
        </p:grpSpPr>
        <p:sp>
          <p:nvSpPr>
            <p:cNvPr id="59" name="Freeform 58"/>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59"/>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rot="7200000">
            <a:off x="588652" y="2870143"/>
            <a:ext cx="2156170" cy="2482649"/>
            <a:chOff x="6446924" y="3823854"/>
            <a:chExt cx="2403565" cy="2767504"/>
          </a:xfrm>
        </p:grpSpPr>
        <p:sp>
          <p:nvSpPr>
            <p:cNvPr id="62" name="Freeform 61"/>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4" name="Group 63"/>
          <p:cNvGrpSpPr/>
          <p:nvPr/>
        </p:nvGrpSpPr>
        <p:grpSpPr>
          <a:xfrm rot="10828324">
            <a:off x="1137806" y="928916"/>
            <a:ext cx="2156169" cy="2482649"/>
            <a:chOff x="6446924" y="3823854"/>
            <a:chExt cx="2403565" cy="2767504"/>
          </a:xfrm>
        </p:grpSpPr>
        <p:sp>
          <p:nvSpPr>
            <p:cNvPr id="65" name="Freeform 64"/>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rot="14400000">
            <a:off x="3085821" y="442304"/>
            <a:ext cx="2156170" cy="2482649"/>
            <a:chOff x="6446924" y="3823854"/>
            <a:chExt cx="2403565" cy="2767504"/>
          </a:xfrm>
        </p:grpSpPr>
        <p:sp>
          <p:nvSpPr>
            <p:cNvPr id="73" name="Freeform 72"/>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p:cNvGrpSpPr/>
          <p:nvPr/>
        </p:nvGrpSpPr>
        <p:grpSpPr>
          <a:xfrm rot="18000000">
            <a:off x="4506803" y="1888628"/>
            <a:ext cx="2156170" cy="2482649"/>
            <a:chOff x="6446924" y="3823854"/>
            <a:chExt cx="2403565" cy="2767504"/>
          </a:xfrm>
        </p:grpSpPr>
        <p:sp>
          <p:nvSpPr>
            <p:cNvPr id="71" name="Freeform 70"/>
            <p:cNvSpPr>
              <a:spLocks noChangeAspect="1"/>
            </p:cNvSpPr>
            <p:nvPr/>
          </p:nvSpPr>
          <p:spPr>
            <a:xfrm>
              <a:off x="6446924" y="3823854"/>
              <a:ext cx="2403565" cy="2767504"/>
            </a:xfrm>
            <a:custGeom>
              <a:avLst/>
              <a:gdLst>
                <a:gd name="connsiteX0" fmla="*/ 1489165 w 2403565"/>
                <a:gd name="connsiteY0" fmla="*/ 0 h 2767504"/>
                <a:gd name="connsiteX1" fmla="*/ 2403565 w 2403565"/>
                <a:gd name="connsiteY1" fmla="*/ 914400 h 2767504"/>
                <a:gd name="connsiteX2" fmla="*/ 2398844 w 2403565"/>
                <a:gd name="connsiteY2" fmla="*/ 1007893 h 2767504"/>
                <a:gd name="connsiteX3" fmla="*/ 2388177 w 2403565"/>
                <a:gd name="connsiteY3" fmla="*/ 1077789 h 2767504"/>
                <a:gd name="connsiteX4" fmla="*/ 2360624 w 2403565"/>
                <a:gd name="connsiteY4" fmla="*/ 1167501 h 2767504"/>
                <a:gd name="connsiteX5" fmla="*/ 1605858 w 2403565"/>
                <a:gd name="connsiteY5" fmla="*/ 2139578 h 2767504"/>
                <a:gd name="connsiteX6" fmla="*/ 497125 w 2403565"/>
                <a:gd name="connsiteY6" fmla="*/ 2747697 h 2767504"/>
                <a:gd name="connsiteX7" fmla="*/ 464547 w 2403565"/>
                <a:gd name="connsiteY7" fmla="*/ 2751951 h 2767504"/>
                <a:gd name="connsiteX8" fmla="*/ 460882 w 2403565"/>
                <a:gd name="connsiteY8" fmla="*/ 2756868 h 2767504"/>
                <a:gd name="connsiteX9" fmla="*/ 395647 w 2403565"/>
                <a:gd name="connsiteY9" fmla="*/ 2766972 h 2767504"/>
                <a:gd name="connsiteX10" fmla="*/ 269499 w 2403565"/>
                <a:gd name="connsiteY10" fmla="*/ 2727642 h 2767504"/>
                <a:gd name="connsiteX11" fmla="*/ 259484 w 2403565"/>
                <a:gd name="connsiteY11" fmla="*/ 2671650 h 2767504"/>
                <a:gd name="connsiteX12" fmla="*/ 261039 w 2403565"/>
                <a:gd name="connsiteY12" fmla="*/ 2667214 h 2767504"/>
                <a:gd name="connsiteX13" fmla="*/ 261990 w 2403565"/>
                <a:gd name="connsiteY13" fmla="*/ 2666048 h 2767504"/>
                <a:gd name="connsiteX14" fmla="*/ 314517 w 2403565"/>
                <a:gd name="connsiteY14" fmla="*/ 2593550 h 2767504"/>
                <a:gd name="connsiteX15" fmla="*/ 317335 w 2403565"/>
                <a:gd name="connsiteY15" fmla="*/ 2591225 h 2767504"/>
                <a:gd name="connsiteX16" fmla="*/ 428991 w 2403565"/>
                <a:gd name="connsiteY16" fmla="*/ 2455896 h 2767504"/>
                <a:gd name="connsiteX17" fmla="*/ 483992 w 2403565"/>
                <a:gd name="connsiteY17" fmla="*/ 2354565 h 2767504"/>
                <a:gd name="connsiteX18" fmla="*/ 484705 w 2403565"/>
                <a:gd name="connsiteY18" fmla="*/ 2353874 h 2767504"/>
                <a:gd name="connsiteX19" fmla="*/ 484400 w 2403565"/>
                <a:gd name="connsiteY19" fmla="*/ 2353812 h 2767504"/>
                <a:gd name="connsiteX20" fmla="*/ 513298 w 2403565"/>
                <a:gd name="connsiteY20" fmla="*/ 2300572 h 2767504"/>
                <a:gd name="connsiteX21" fmla="*/ 585156 w 2403565"/>
                <a:gd name="connsiteY21" fmla="*/ 1944646 h 2767504"/>
                <a:gd name="connsiteX22" fmla="*/ 556632 w 2403565"/>
                <a:gd name="connsiteY22" fmla="*/ 1717151 h 2767504"/>
                <a:gd name="connsiteX23" fmla="*/ 543101 w 2403565"/>
                <a:gd name="connsiteY23" fmla="*/ 1675236 h 2767504"/>
                <a:gd name="connsiteX24" fmla="*/ 541169 w 2403565"/>
                <a:gd name="connsiteY24" fmla="*/ 1667722 h 2767504"/>
                <a:gd name="connsiteX25" fmla="*/ 536983 w 2403565"/>
                <a:gd name="connsiteY25" fmla="*/ 1656286 h 2767504"/>
                <a:gd name="connsiteX26" fmla="*/ 522305 w 2403565"/>
                <a:gd name="connsiteY26" fmla="*/ 1610820 h 2767504"/>
                <a:gd name="connsiteX27" fmla="*/ 513032 w 2403565"/>
                <a:gd name="connsiteY27" fmla="*/ 1590846 h 2767504"/>
                <a:gd name="connsiteX28" fmla="*/ 510420 w 2403565"/>
                <a:gd name="connsiteY28" fmla="*/ 1583711 h 2767504"/>
                <a:gd name="connsiteX29" fmla="*/ 505572 w 2403565"/>
                <a:gd name="connsiteY29" fmla="*/ 1574779 h 2767504"/>
                <a:gd name="connsiteX30" fmla="*/ 475781 w 2403565"/>
                <a:gd name="connsiteY30" fmla="*/ 1510613 h 2767504"/>
                <a:gd name="connsiteX31" fmla="*/ 435593 w 2403565"/>
                <a:gd name="connsiteY31" fmla="*/ 1445853 h 2767504"/>
                <a:gd name="connsiteX32" fmla="*/ 426113 w 2403565"/>
                <a:gd name="connsiteY32" fmla="*/ 1428387 h 2767504"/>
                <a:gd name="connsiteX33" fmla="*/ 420632 w 2403565"/>
                <a:gd name="connsiteY33" fmla="*/ 1421743 h 2767504"/>
                <a:gd name="connsiteX34" fmla="*/ 417946 w 2403565"/>
                <a:gd name="connsiteY34" fmla="*/ 1417415 h 2767504"/>
                <a:gd name="connsiteX35" fmla="*/ 349684 w 2403565"/>
                <a:gd name="connsiteY35" fmla="*/ 1332112 h 2767504"/>
                <a:gd name="connsiteX36" fmla="*/ 333742 w 2403565"/>
                <a:gd name="connsiteY36" fmla="*/ 1316432 h 2767504"/>
                <a:gd name="connsiteX37" fmla="*/ 314457 w 2403565"/>
                <a:gd name="connsiteY37" fmla="*/ 1293058 h 2767504"/>
                <a:gd name="connsiteX38" fmla="*/ 286655 w 2403565"/>
                <a:gd name="connsiteY38" fmla="*/ 1270119 h 2767504"/>
                <a:gd name="connsiteX39" fmla="*/ 271881 w 2403565"/>
                <a:gd name="connsiteY39" fmla="*/ 1255589 h 2767504"/>
                <a:gd name="connsiteX40" fmla="*/ 226664 w 2403565"/>
                <a:gd name="connsiteY40" fmla="*/ 1220622 h 2767504"/>
                <a:gd name="connsiteX41" fmla="*/ 179128 w 2403565"/>
                <a:gd name="connsiteY41" fmla="*/ 1181402 h 2767504"/>
                <a:gd name="connsiteX42" fmla="*/ 23804 w 2403565"/>
                <a:gd name="connsiteY42" fmla="*/ 1097094 h 2767504"/>
                <a:gd name="connsiteX43" fmla="*/ 1740 w 2403565"/>
                <a:gd name="connsiteY43" fmla="*/ 1089019 h 2767504"/>
                <a:gd name="connsiteX44" fmla="*/ 0 w 2403565"/>
                <a:gd name="connsiteY44" fmla="*/ 1079569 h 2767504"/>
                <a:gd name="connsiteX45" fmla="*/ 499935 w 2403565"/>
                <a:gd name="connsiteY45" fmla="*/ 496591 h 2767504"/>
                <a:gd name="connsiteX46" fmla="*/ 1136923 w 2403565"/>
                <a:gd name="connsiteY46" fmla="*/ 67586 h 2767504"/>
                <a:gd name="connsiteX47" fmla="*/ 1140098 w 2403565"/>
                <a:gd name="connsiteY47" fmla="*/ 68562 h 2767504"/>
                <a:gd name="connsiteX48" fmla="*/ 1179160 w 2403565"/>
                <a:gd name="connsiteY48" fmla="*/ 51999 h 2767504"/>
                <a:gd name="connsiteX49" fmla="*/ 1213762 w 2403565"/>
                <a:gd name="connsiteY49" fmla="*/ 42485 h 2767504"/>
                <a:gd name="connsiteX50" fmla="*/ 1217251 w 2403565"/>
                <a:gd name="connsiteY50" fmla="*/ 41110 h 2767504"/>
                <a:gd name="connsiteX51" fmla="*/ 1226588 w 2403565"/>
                <a:gd name="connsiteY51" fmla="*/ 38958 h 2767504"/>
                <a:gd name="connsiteX52" fmla="*/ 1230108 w 2403565"/>
                <a:gd name="connsiteY52" fmla="*/ 37990 h 2767504"/>
                <a:gd name="connsiteX53" fmla="*/ 1231184 w 2403565"/>
                <a:gd name="connsiteY53" fmla="*/ 37899 h 2767504"/>
                <a:gd name="connsiteX54" fmla="*/ 1349911 w 2403565"/>
                <a:gd name="connsiteY54" fmla="*/ 10536 h 2767504"/>
                <a:gd name="connsiteX55" fmla="*/ 1489165 w 2403565"/>
                <a:gd name="connsiteY55" fmla="*/ 0 h 276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03565" h="2767504">
                  <a:moveTo>
                    <a:pt x="1489165" y="0"/>
                  </a:moveTo>
                  <a:cubicBezTo>
                    <a:pt x="1994174" y="0"/>
                    <a:pt x="2403565" y="409391"/>
                    <a:pt x="2403565" y="914400"/>
                  </a:cubicBezTo>
                  <a:cubicBezTo>
                    <a:pt x="2403565" y="945964"/>
                    <a:pt x="2401966" y="977154"/>
                    <a:pt x="2398844" y="1007893"/>
                  </a:cubicBezTo>
                  <a:lnTo>
                    <a:pt x="2388177" y="1077789"/>
                  </a:lnTo>
                  <a:lnTo>
                    <a:pt x="2360624" y="1167501"/>
                  </a:lnTo>
                  <a:cubicBezTo>
                    <a:pt x="2251667" y="1456831"/>
                    <a:pt x="1981576" y="1816308"/>
                    <a:pt x="1605858" y="2139578"/>
                  </a:cubicBezTo>
                  <a:cubicBezTo>
                    <a:pt x="1215501" y="2475443"/>
                    <a:pt x="803513" y="2692735"/>
                    <a:pt x="497125" y="2747697"/>
                  </a:cubicBezTo>
                  <a:lnTo>
                    <a:pt x="464547" y="2751951"/>
                  </a:lnTo>
                  <a:lnTo>
                    <a:pt x="460882" y="2756868"/>
                  </a:lnTo>
                  <a:lnTo>
                    <a:pt x="395647" y="2766972"/>
                  </a:lnTo>
                  <a:cubicBezTo>
                    <a:pt x="332900" y="2770331"/>
                    <a:pt x="288978" y="2757874"/>
                    <a:pt x="269499" y="2727642"/>
                  </a:cubicBezTo>
                  <a:cubicBezTo>
                    <a:pt x="259760" y="2712527"/>
                    <a:pt x="256592" y="2693683"/>
                    <a:pt x="259484" y="2671650"/>
                  </a:cubicBezTo>
                  <a:lnTo>
                    <a:pt x="261039" y="2667214"/>
                  </a:lnTo>
                  <a:lnTo>
                    <a:pt x="261990" y="2666048"/>
                  </a:lnTo>
                  <a:lnTo>
                    <a:pt x="314517" y="2593550"/>
                  </a:lnTo>
                  <a:lnTo>
                    <a:pt x="317335" y="2591225"/>
                  </a:lnTo>
                  <a:cubicBezTo>
                    <a:pt x="358703" y="2549856"/>
                    <a:pt x="396126" y="2504542"/>
                    <a:pt x="428991" y="2455896"/>
                  </a:cubicBezTo>
                  <a:lnTo>
                    <a:pt x="483992" y="2354565"/>
                  </a:lnTo>
                  <a:lnTo>
                    <a:pt x="484705" y="2353874"/>
                  </a:lnTo>
                  <a:lnTo>
                    <a:pt x="484400" y="2353812"/>
                  </a:lnTo>
                  <a:lnTo>
                    <a:pt x="513298" y="2300572"/>
                  </a:lnTo>
                  <a:cubicBezTo>
                    <a:pt x="559569" y="2191175"/>
                    <a:pt x="585156" y="2070898"/>
                    <a:pt x="585156" y="1944646"/>
                  </a:cubicBezTo>
                  <a:cubicBezTo>
                    <a:pt x="585156" y="1866109"/>
                    <a:pt x="575255" y="1789883"/>
                    <a:pt x="556632" y="1717151"/>
                  </a:cubicBezTo>
                  <a:lnTo>
                    <a:pt x="543101" y="1675236"/>
                  </a:lnTo>
                  <a:lnTo>
                    <a:pt x="541169" y="1667722"/>
                  </a:lnTo>
                  <a:lnTo>
                    <a:pt x="536983" y="1656286"/>
                  </a:lnTo>
                  <a:lnTo>
                    <a:pt x="522305" y="1610820"/>
                  </a:lnTo>
                  <a:lnTo>
                    <a:pt x="513032" y="1590846"/>
                  </a:lnTo>
                  <a:lnTo>
                    <a:pt x="510420" y="1583711"/>
                  </a:lnTo>
                  <a:lnTo>
                    <a:pt x="505572" y="1574779"/>
                  </a:lnTo>
                  <a:lnTo>
                    <a:pt x="475781" y="1510613"/>
                  </a:lnTo>
                  <a:lnTo>
                    <a:pt x="435593" y="1445853"/>
                  </a:lnTo>
                  <a:lnTo>
                    <a:pt x="426113" y="1428387"/>
                  </a:lnTo>
                  <a:lnTo>
                    <a:pt x="420632" y="1421743"/>
                  </a:lnTo>
                  <a:lnTo>
                    <a:pt x="417946" y="1417415"/>
                  </a:lnTo>
                  <a:cubicBezTo>
                    <a:pt x="396881" y="1387616"/>
                    <a:pt x="374077" y="1359132"/>
                    <a:pt x="349684" y="1332112"/>
                  </a:cubicBezTo>
                  <a:lnTo>
                    <a:pt x="333742" y="1316432"/>
                  </a:lnTo>
                  <a:lnTo>
                    <a:pt x="314457" y="1293058"/>
                  </a:lnTo>
                  <a:lnTo>
                    <a:pt x="286655" y="1270119"/>
                  </a:lnTo>
                  <a:lnTo>
                    <a:pt x="271881" y="1255589"/>
                  </a:lnTo>
                  <a:lnTo>
                    <a:pt x="226664" y="1220622"/>
                  </a:lnTo>
                  <a:lnTo>
                    <a:pt x="179128" y="1181402"/>
                  </a:lnTo>
                  <a:cubicBezTo>
                    <a:pt x="130482" y="1148537"/>
                    <a:pt x="78503" y="1120230"/>
                    <a:pt x="23804" y="1097094"/>
                  </a:cubicBezTo>
                  <a:lnTo>
                    <a:pt x="1740" y="1089019"/>
                  </a:lnTo>
                  <a:lnTo>
                    <a:pt x="0" y="1079569"/>
                  </a:lnTo>
                  <a:cubicBezTo>
                    <a:pt x="14999" y="987472"/>
                    <a:pt x="219530" y="746181"/>
                    <a:pt x="499935" y="496591"/>
                  </a:cubicBezTo>
                  <a:cubicBezTo>
                    <a:pt x="780340" y="247000"/>
                    <a:pt x="1043709" y="71810"/>
                    <a:pt x="1136923" y="67586"/>
                  </a:cubicBezTo>
                  <a:lnTo>
                    <a:pt x="1140098" y="68562"/>
                  </a:lnTo>
                  <a:lnTo>
                    <a:pt x="1179160" y="51999"/>
                  </a:lnTo>
                  <a:lnTo>
                    <a:pt x="1213762" y="42485"/>
                  </a:lnTo>
                  <a:lnTo>
                    <a:pt x="1217251" y="41110"/>
                  </a:lnTo>
                  <a:lnTo>
                    <a:pt x="1226588" y="38958"/>
                  </a:lnTo>
                  <a:lnTo>
                    <a:pt x="1230108" y="37990"/>
                  </a:lnTo>
                  <a:lnTo>
                    <a:pt x="1231184" y="37899"/>
                  </a:lnTo>
                  <a:lnTo>
                    <a:pt x="1349911" y="10536"/>
                  </a:lnTo>
                  <a:cubicBezTo>
                    <a:pt x="1395317" y="3598"/>
                    <a:pt x="1441821" y="0"/>
                    <a:pt x="1489165"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71"/>
            <p:cNvSpPr>
              <a:spLocks noChangeAspect="1"/>
            </p:cNvSpPr>
            <p:nvPr/>
          </p:nvSpPr>
          <p:spPr>
            <a:xfrm>
              <a:off x="6627482" y="3903578"/>
              <a:ext cx="2118505" cy="2551943"/>
            </a:xfrm>
            <a:custGeom>
              <a:avLst/>
              <a:gdLst>
                <a:gd name="connsiteX0" fmla="*/ 1302664 w 2118505"/>
                <a:gd name="connsiteY0" fmla="*/ 0 h 2551943"/>
                <a:gd name="connsiteX1" fmla="*/ 1368981 w 2118505"/>
                <a:gd name="connsiteY1" fmla="*/ 3349 h 2551943"/>
                <a:gd name="connsiteX2" fmla="*/ 2118505 w 2118505"/>
                <a:gd name="connsiteY2" fmla="*/ 833925 h 2551943"/>
                <a:gd name="connsiteX3" fmla="*/ 2114195 w 2118505"/>
                <a:gd name="connsiteY3" fmla="*/ 919289 h 2551943"/>
                <a:gd name="connsiteX4" fmla="*/ 2104455 w 2118505"/>
                <a:gd name="connsiteY4" fmla="*/ 983107 h 2551943"/>
                <a:gd name="connsiteX5" fmla="*/ 2079298 w 2118505"/>
                <a:gd name="connsiteY5" fmla="*/ 1065018 h 2551943"/>
                <a:gd name="connsiteX6" fmla="*/ 1628574 w 2118505"/>
                <a:gd name="connsiteY6" fmla="*/ 1726516 h 2551943"/>
                <a:gd name="connsiteX7" fmla="*/ 1548855 w 2118505"/>
                <a:gd name="connsiteY7" fmla="*/ 1805968 h 2551943"/>
                <a:gd name="connsiteX8" fmla="*/ 1548827 w 2118505"/>
                <a:gd name="connsiteY8" fmla="*/ 1805945 h 2551943"/>
                <a:gd name="connsiteX9" fmla="*/ 1444129 w 2118505"/>
                <a:gd name="connsiteY9" fmla="*/ 1916057 h 2551943"/>
                <a:gd name="connsiteX10" fmla="*/ 491627 w 2118505"/>
                <a:gd name="connsiteY10" fmla="*/ 2529228 h 2551943"/>
                <a:gd name="connsiteX11" fmla="*/ 463187 w 2118505"/>
                <a:gd name="connsiteY11" fmla="*/ 2534278 h 2551943"/>
                <a:gd name="connsiteX12" fmla="*/ 460136 w 2118505"/>
                <a:gd name="connsiteY12" fmla="*/ 2539073 h 2551943"/>
                <a:gd name="connsiteX13" fmla="*/ 403238 w 2118505"/>
                <a:gd name="connsiteY13" fmla="*/ 2550695 h 2551943"/>
                <a:gd name="connsiteX14" fmla="*/ 291257 w 2118505"/>
                <a:gd name="connsiteY14" fmla="*/ 2517100 h 2551943"/>
                <a:gd name="connsiteX15" fmla="*/ 280607 w 2118505"/>
                <a:gd name="connsiteY15" fmla="*/ 2464077 h 2551943"/>
                <a:gd name="connsiteX16" fmla="*/ 281824 w 2118505"/>
                <a:gd name="connsiteY16" fmla="*/ 2459805 h 2551943"/>
                <a:gd name="connsiteX17" fmla="*/ 282621 w 2118505"/>
                <a:gd name="connsiteY17" fmla="*/ 2458665 h 2551943"/>
                <a:gd name="connsiteX18" fmla="*/ 326293 w 2118505"/>
                <a:gd name="connsiteY18" fmla="*/ 2388005 h 2551943"/>
                <a:gd name="connsiteX19" fmla="*/ 328688 w 2118505"/>
                <a:gd name="connsiteY19" fmla="*/ 2385704 h 2551943"/>
                <a:gd name="connsiteX20" fmla="*/ 422146 w 2118505"/>
                <a:gd name="connsiteY20" fmla="*/ 2253389 h 2551943"/>
                <a:gd name="connsiteX21" fmla="*/ 467030 w 2118505"/>
                <a:gd name="connsiteY21" fmla="*/ 2155192 h 2551943"/>
                <a:gd name="connsiteX22" fmla="*/ 467632 w 2118505"/>
                <a:gd name="connsiteY22" fmla="*/ 2154512 h 2551943"/>
                <a:gd name="connsiteX23" fmla="*/ 467363 w 2118505"/>
                <a:gd name="connsiteY23" fmla="*/ 2154461 h 2551943"/>
                <a:gd name="connsiteX24" fmla="*/ 490945 w 2118505"/>
                <a:gd name="connsiteY24" fmla="*/ 2102868 h 2551943"/>
                <a:gd name="connsiteX25" fmla="*/ 542150 w 2118505"/>
                <a:gd name="connsiteY25" fmla="*/ 1761664 h 2551943"/>
                <a:gd name="connsiteX26" fmla="*/ 509559 w 2118505"/>
                <a:gd name="connsiteY26" fmla="*/ 1545861 h 2551943"/>
                <a:gd name="connsiteX27" fmla="*/ 496293 w 2118505"/>
                <a:gd name="connsiteY27" fmla="*/ 1506353 h 2551943"/>
                <a:gd name="connsiteX28" fmla="*/ 494348 w 2118505"/>
                <a:gd name="connsiteY28" fmla="*/ 1499256 h 2551943"/>
                <a:gd name="connsiteX29" fmla="*/ 490295 w 2118505"/>
                <a:gd name="connsiteY29" fmla="*/ 1488492 h 2551943"/>
                <a:gd name="connsiteX30" fmla="*/ 475906 w 2118505"/>
                <a:gd name="connsiteY30" fmla="*/ 1445638 h 2551943"/>
                <a:gd name="connsiteX31" fmla="*/ 467106 w 2118505"/>
                <a:gd name="connsiteY31" fmla="*/ 1426898 h 2551943"/>
                <a:gd name="connsiteX32" fmla="*/ 464577 w 2118505"/>
                <a:gd name="connsiteY32" fmla="*/ 1420182 h 2551943"/>
                <a:gd name="connsiteX33" fmla="*/ 460027 w 2118505"/>
                <a:gd name="connsiteY33" fmla="*/ 1411823 h 2551943"/>
                <a:gd name="connsiteX34" fmla="*/ 431756 w 2118505"/>
                <a:gd name="connsiteY34" fmla="*/ 1351621 h 2551943"/>
                <a:gd name="connsiteX35" fmla="*/ 394344 w 2118505"/>
                <a:gd name="connsiteY35" fmla="*/ 1291172 h 2551943"/>
                <a:gd name="connsiteX36" fmla="*/ 385446 w 2118505"/>
                <a:gd name="connsiteY36" fmla="*/ 1274826 h 2551943"/>
                <a:gd name="connsiteX37" fmla="*/ 380416 w 2118505"/>
                <a:gd name="connsiteY37" fmla="*/ 1268667 h 2551943"/>
                <a:gd name="connsiteX38" fmla="*/ 377915 w 2118505"/>
                <a:gd name="connsiteY38" fmla="*/ 1264627 h 2551943"/>
                <a:gd name="connsiteX39" fmla="*/ 315190 w 2118505"/>
                <a:gd name="connsiteY39" fmla="*/ 1185471 h 2551943"/>
                <a:gd name="connsiteX40" fmla="*/ 300682 w 2118505"/>
                <a:gd name="connsiteY40" fmla="*/ 1171025 h 2551943"/>
                <a:gd name="connsiteX41" fmla="*/ 282985 w 2118505"/>
                <a:gd name="connsiteY41" fmla="*/ 1149354 h 2551943"/>
                <a:gd name="connsiteX42" fmla="*/ 257831 w 2118505"/>
                <a:gd name="connsiteY42" fmla="*/ 1128357 h 2551943"/>
                <a:gd name="connsiteX43" fmla="*/ 244385 w 2118505"/>
                <a:gd name="connsiteY43" fmla="*/ 1114971 h 2551943"/>
                <a:gd name="connsiteX44" fmla="*/ 203552 w 2118505"/>
                <a:gd name="connsiteY44" fmla="*/ 1083052 h 2551943"/>
                <a:gd name="connsiteX45" fmla="*/ 160542 w 2118505"/>
                <a:gd name="connsiteY45" fmla="*/ 1047152 h 2551943"/>
                <a:gd name="connsiteX46" fmla="*/ 21467 w 2118505"/>
                <a:gd name="connsiteY46" fmla="*/ 971613 h 2551943"/>
                <a:gd name="connsiteX47" fmla="*/ 1841 w 2118505"/>
                <a:gd name="connsiteY47" fmla="*/ 964598 h 2551943"/>
                <a:gd name="connsiteX48" fmla="*/ 0 w 2118505"/>
                <a:gd name="connsiteY48" fmla="*/ 955649 h 2551943"/>
                <a:gd name="connsiteX49" fmla="*/ 11163 w 2118505"/>
                <a:gd name="connsiteY49" fmla="*/ 915919 h 2551943"/>
                <a:gd name="connsiteX50" fmla="*/ 35401 w 2118505"/>
                <a:gd name="connsiteY50" fmla="*/ 865866 h 2551943"/>
                <a:gd name="connsiteX51" fmla="*/ 56502 w 2118505"/>
                <a:gd name="connsiteY51" fmla="*/ 835316 h 2551943"/>
                <a:gd name="connsiteX52" fmla="*/ 432874 w 2118505"/>
                <a:gd name="connsiteY52" fmla="*/ 442046 h 2551943"/>
                <a:gd name="connsiteX53" fmla="*/ 1001128 w 2118505"/>
                <a:gd name="connsiteY53" fmla="*/ 59332 h 2551943"/>
                <a:gd name="connsiteX54" fmla="*/ 1003961 w 2118505"/>
                <a:gd name="connsiteY54" fmla="*/ 60203 h 2551943"/>
                <a:gd name="connsiteX55" fmla="*/ 1038808 w 2118505"/>
                <a:gd name="connsiteY55" fmla="*/ 45427 h 2551943"/>
                <a:gd name="connsiteX56" fmla="*/ 1069676 w 2118505"/>
                <a:gd name="connsiteY56" fmla="*/ 36940 h 2551943"/>
                <a:gd name="connsiteX57" fmla="*/ 1072789 w 2118505"/>
                <a:gd name="connsiteY57" fmla="*/ 35713 h 2551943"/>
                <a:gd name="connsiteX58" fmla="*/ 1081118 w 2118505"/>
                <a:gd name="connsiteY58" fmla="*/ 33793 h 2551943"/>
                <a:gd name="connsiteX59" fmla="*/ 1084258 w 2118505"/>
                <a:gd name="connsiteY59" fmla="*/ 32930 h 2551943"/>
                <a:gd name="connsiteX60" fmla="*/ 1085218 w 2118505"/>
                <a:gd name="connsiteY60" fmla="*/ 32849 h 2551943"/>
                <a:gd name="connsiteX61" fmla="*/ 1191134 w 2118505"/>
                <a:gd name="connsiteY61" fmla="*/ 8438 h 2551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118505" h="2551943">
                  <a:moveTo>
                    <a:pt x="1302664" y="0"/>
                  </a:moveTo>
                  <a:lnTo>
                    <a:pt x="1368981" y="3349"/>
                  </a:lnTo>
                  <a:cubicBezTo>
                    <a:pt x="1789977" y="46103"/>
                    <a:pt x="2118505" y="401649"/>
                    <a:pt x="2118505" y="833925"/>
                  </a:cubicBezTo>
                  <a:cubicBezTo>
                    <a:pt x="2118505" y="862745"/>
                    <a:pt x="2117045" y="891222"/>
                    <a:pt x="2114195" y="919289"/>
                  </a:cubicBezTo>
                  <a:lnTo>
                    <a:pt x="2104455" y="983107"/>
                  </a:lnTo>
                  <a:lnTo>
                    <a:pt x="2079298" y="1065018"/>
                  </a:lnTo>
                  <a:cubicBezTo>
                    <a:pt x="2004686" y="1263146"/>
                    <a:pt x="1847318" y="1497301"/>
                    <a:pt x="1628574" y="1726516"/>
                  </a:cubicBezTo>
                  <a:lnTo>
                    <a:pt x="1548855" y="1805968"/>
                  </a:lnTo>
                  <a:lnTo>
                    <a:pt x="1548827" y="1805945"/>
                  </a:lnTo>
                  <a:lnTo>
                    <a:pt x="1444129" y="1916057"/>
                  </a:lnTo>
                  <a:cubicBezTo>
                    <a:pt x="1112827" y="2247910"/>
                    <a:pt x="758604" y="2467492"/>
                    <a:pt x="491627" y="2529228"/>
                  </a:cubicBezTo>
                  <a:lnTo>
                    <a:pt x="463187" y="2534278"/>
                  </a:lnTo>
                  <a:lnTo>
                    <a:pt x="460136" y="2539073"/>
                  </a:lnTo>
                  <a:lnTo>
                    <a:pt x="403238" y="2550695"/>
                  </a:lnTo>
                  <a:cubicBezTo>
                    <a:pt x="348300" y="2555816"/>
                    <a:pt x="309352" y="2545298"/>
                    <a:pt x="291257" y="2517100"/>
                  </a:cubicBezTo>
                  <a:cubicBezTo>
                    <a:pt x="282209" y="2503002"/>
                    <a:pt x="278804" y="2485151"/>
                    <a:pt x="280607" y="2464077"/>
                  </a:cubicBezTo>
                  <a:lnTo>
                    <a:pt x="281824" y="2459805"/>
                  </a:lnTo>
                  <a:lnTo>
                    <a:pt x="282621" y="2458665"/>
                  </a:lnTo>
                  <a:lnTo>
                    <a:pt x="326293" y="2388005"/>
                  </a:lnTo>
                  <a:lnTo>
                    <a:pt x="328688" y="2385704"/>
                  </a:lnTo>
                  <a:cubicBezTo>
                    <a:pt x="363605" y="2345034"/>
                    <a:pt x="394931" y="2300728"/>
                    <a:pt x="422146" y="2253389"/>
                  </a:cubicBezTo>
                  <a:lnTo>
                    <a:pt x="467030" y="2155192"/>
                  </a:lnTo>
                  <a:lnTo>
                    <a:pt x="467632" y="2154512"/>
                  </a:lnTo>
                  <a:lnTo>
                    <a:pt x="467363" y="2154461"/>
                  </a:lnTo>
                  <a:lnTo>
                    <a:pt x="490945" y="2102868"/>
                  </a:lnTo>
                  <a:cubicBezTo>
                    <a:pt x="527901" y="1997255"/>
                    <a:pt x="546349" y="1881914"/>
                    <a:pt x="542150" y="1761664"/>
                  </a:cubicBezTo>
                  <a:cubicBezTo>
                    <a:pt x="539538" y="1686862"/>
                    <a:pt x="528316" y="1614564"/>
                    <a:pt x="509559" y="1545861"/>
                  </a:cubicBezTo>
                  <a:lnTo>
                    <a:pt x="496293" y="1506353"/>
                  </a:lnTo>
                  <a:lnTo>
                    <a:pt x="494348" y="1499256"/>
                  </a:lnTo>
                  <a:lnTo>
                    <a:pt x="490295" y="1488492"/>
                  </a:lnTo>
                  <a:lnTo>
                    <a:pt x="475906" y="1445638"/>
                  </a:lnTo>
                  <a:lnTo>
                    <a:pt x="467106" y="1426898"/>
                  </a:lnTo>
                  <a:lnTo>
                    <a:pt x="464577" y="1420182"/>
                  </a:lnTo>
                  <a:lnTo>
                    <a:pt x="460027" y="1411823"/>
                  </a:lnTo>
                  <a:lnTo>
                    <a:pt x="431756" y="1351621"/>
                  </a:lnTo>
                  <a:lnTo>
                    <a:pt x="394344" y="1291172"/>
                  </a:lnTo>
                  <a:lnTo>
                    <a:pt x="385446" y="1274826"/>
                  </a:lnTo>
                  <a:lnTo>
                    <a:pt x="380416" y="1268667"/>
                  </a:lnTo>
                  <a:lnTo>
                    <a:pt x="377915" y="1264627"/>
                  </a:lnTo>
                  <a:cubicBezTo>
                    <a:pt x="358444" y="1236890"/>
                    <a:pt x="337489" y="1210458"/>
                    <a:pt x="315190" y="1185471"/>
                  </a:cubicBezTo>
                  <a:lnTo>
                    <a:pt x="300682" y="1171025"/>
                  </a:lnTo>
                  <a:lnTo>
                    <a:pt x="282985" y="1149354"/>
                  </a:lnTo>
                  <a:lnTo>
                    <a:pt x="257831" y="1128357"/>
                  </a:lnTo>
                  <a:lnTo>
                    <a:pt x="244385" y="1114971"/>
                  </a:lnTo>
                  <a:lnTo>
                    <a:pt x="203552" y="1083052"/>
                  </a:lnTo>
                  <a:lnTo>
                    <a:pt x="160542" y="1047152"/>
                  </a:lnTo>
                  <a:cubicBezTo>
                    <a:pt x="116771" y="1017341"/>
                    <a:pt x="70226" y="991972"/>
                    <a:pt x="21467" y="971613"/>
                  </a:cubicBezTo>
                  <a:lnTo>
                    <a:pt x="1841" y="964598"/>
                  </a:lnTo>
                  <a:lnTo>
                    <a:pt x="0" y="955649"/>
                  </a:lnTo>
                  <a:cubicBezTo>
                    <a:pt x="1262" y="944627"/>
                    <a:pt x="5045" y="931294"/>
                    <a:pt x="11163" y="915919"/>
                  </a:cubicBezTo>
                  <a:lnTo>
                    <a:pt x="35401" y="865866"/>
                  </a:lnTo>
                  <a:lnTo>
                    <a:pt x="56502" y="835316"/>
                  </a:lnTo>
                  <a:cubicBezTo>
                    <a:pt x="133705" y="731097"/>
                    <a:pt x="268714" y="588166"/>
                    <a:pt x="432874" y="442046"/>
                  </a:cubicBezTo>
                  <a:cubicBezTo>
                    <a:pt x="683022" y="219387"/>
                    <a:pt x="917972" y="63101"/>
                    <a:pt x="1001128" y="59332"/>
                  </a:cubicBezTo>
                  <a:lnTo>
                    <a:pt x="1003961" y="60203"/>
                  </a:lnTo>
                  <a:lnTo>
                    <a:pt x="1038808" y="45427"/>
                  </a:lnTo>
                  <a:lnTo>
                    <a:pt x="1069676" y="36940"/>
                  </a:lnTo>
                  <a:lnTo>
                    <a:pt x="1072789" y="35713"/>
                  </a:lnTo>
                  <a:lnTo>
                    <a:pt x="1081118" y="33793"/>
                  </a:lnTo>
                  <a:lnTo>
                    <a:pt x="1084258" y="32930"/>
                  </a:lnTo>
                  <a:lnTo>
                    <a:pt x="1085218" y="32849"/>
                  </a:lnTo>
                  <a:lnTo>
                    <a:pt x="1191134" y="8438"/>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TextBox 7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7" name="Rectangle 76"/>
          <p:cNvSpPr/>
          <p:nvPr/>
        </p:nvSpPr>
        <p:spPr>
          <a:xfrm>
            <a:off x="7145482" y="2642453"/>
            <a:ext cx="4520046" cy="1993869"/>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068292" y="1669827"/>
            <a:ext cx="4567051" cy="744819"/>
          </a:xfrm>
          <a:prstGeom prst="rect">
            <a:avLst/>
          </a:prstGeom>
          <a:noFill/>
        </p:spPr>
        <p:txBody>
          <a:bodyPr wrap="square" rtlCol="0">
            <a:spAutoFit/>
          </a:bodyPr>
          <a:lstStyle/>
          <a:p>
            <a:pPr defTabSz="1219170">
              <a:spcBef>
                <a:spcPct val="20000"/>
              </a:spcBef>
              <a:defRPr/>
            </a:pPr>
            <a:r>
              <a:rPr lang="en-US" sz="1600" dirty="0">
                <a:solidFill>
                  <a:schemeClr val="bg1"/>
                </a:solidFill>
                <a:latin typeface="Candara" panose="020E0502030303020204" pitchFamily="34" charset="0"/>
              </a:rPr>
              <a:t>LOREM IPSUM</a:t>
            </a:r>
          </a:p>
          <a:p>
            <a:pPr defTabSz="1219170">
              <a:spcBef>
                <a:spcPct val="20000"/>
              </a:spcBef>
              <a:defRPr/>
            </a:pPr>
            <a:r>
              <a:rPr lang="en-US" sz="1200" i="1"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82" name="Group 81"/>
          <p:cNvGrpSpPr/>
          <p:nvPr/>
        </p:nvGrpSpPr>
        <p:grpSpPr>
          <a:xfrm>
            <a:off x="4497717" y="1290413"/>
            <a:ext cx="532837" cy="469823"/>
            <a:chOff x="1373651" y="2609582"/>
            <a:chExt cx="532837" cy="469823"/>
          </a:xfrm>
        </p:grpSpPr>
        <p:sp>
          <p:nvSpPr>
            <p:cNvPr id="8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81" name="TextBox 8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01</a:t>
              </a:r>
            </a:p>
          </p:txBody>
        </p:sp>
      </p:grpSp>
      <p:sp>
        <p:nvSpPr>
          <p:cNvPr id="98" name="TextBox 97"/>
          <p:cNvSpPr txBox="1"/>
          <p:nvPr/>
        </p:nvSpPr>
        <p:spPr>
          <a:xfrm>
            <a:off x="3156362" y="121460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99" name="Group 98"/>
          <p:cNvGrpSpPr/>
          <p:nvPr/>
        </p:nvGrpSpPr>
        <p:grpSpPr>
          <a:xfrm>
            <a:off x="5758865" y="3334122"/>
            <a:ext cx="532837" cy="469823"/>
            <a:chOff x="1373651" y="2609582"/>
            <a:chExt cx="532837" cy="469823"/>
          </a:xfrm>
        </p:grpSpPr>
        <p:sp>
          <p:nvSpPr>
            <p:cNvPr id="100"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1" name="TextBox 100"/>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02</a:t>
              </a:r>
            </a:p>
          </p:txBody>
        </p:sp>
      </p:grpSp>
      <p:grpSp>
        <p:nvGrpSpPr>
          <p:cNvPr id="102" name="Group 101"/>
          <p:cNvGrpSpPr/>
          <p:nvPr/>
        </p:nvGrpSpPr>
        <p:grpSpPr>
          <a:xfrm>
            <a:off x="4604378" y="5459948"/>
            <a:ext cx="532837" cy="469823"/>
            <a:chOff x="1373651" y="2609582"/>
            <a:chExt cx="532837" cy="469823"/>
          </a:xfrm>
        </p:grpSpPr>
        <p:sp>
          <p:nvSpPr>
            <p:cNvPr id="103"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4" name="TextBox 103"/>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03</a:t>
              </a:r>
            </a:p>
          </p:txBody>
        </p:sp>
      </p:grpSp>
      <p:grpSp>
        <p:nvGrpSpPr>
          <p:cNvPr id="105" name="Group 104"/>
          <p:cNvGrpSpPr/>
          <p:nvPr/>
        </p:nvGrpSpPr>
        <p:grpSpPr>
          <a:xfrm>
            <a:off x="2192397" y="5515123"/>
            <a:ext cx="532837" cy="469823"/>
            <a:chOff x="1373651" y="2609582"/>
            <a:chExt cx="532837" cy="469823"/>
          </a:xfrm>
        </p:grpSpPr>
        <p:sp>
          <p:nvSpPr>
            <p:cNvPr id="106"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07" name="TextBox 106"/>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04</a:t>
              </a:r>
            </a:p>
          </p:txBody>
        </p:sp>
      </p:grpSp>
      <p:grpSp>
        <p:nvGrpSpPr>
          <p:cNvPr id="108" name="Group 107"/>
          <p:cNvGrpSpPr/>
          <p:nvPr/>
        </p:nvGrpSpPr>
        <p:grpSpPr>
          <a:xfrm>
            <a:off x="932544" y="3406710"/>
            <a:ext cx="532837" cy="469823"/>
            <a:chOff x="1373651" y="2609582"/>
            <a:chExt cx="532837" cy="469823"/>
          </a:xfrm>
        </p:grpSpPr>
        <p:sp>
          <p:nvSpPr>
            <p:cNvPr id="109"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0" name="TextBox 109"/>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05</a:t>
              </a:r>
            </a:p>
          </p:txBody>
        </p:sp>
      </p:grpSp>
      <p:grpSp>
        <p:nvGrpSpPr>
          <p:cNvPr id="111" name="Group 110"/>
          <p:cNvGrpSpPr/>
          <p:nvPr/>
        </p:nvGrpSpPr>
        <p:grpSpPr>
          <a:xfrm>
            <a:off x="2104072" y="1330104"/>
            <a:ext cx="532837" cy="469823"/>
            <a:chOff x="1373651" y="2609582"/>
            <a:chExt cx="532837" cy="469823"/>
          </a:xfrm>
        </p:grpSpPr>
        <p:sp>
          <p:nvSpPr>
            <p:cNvPr id="112" name="Oval 10"/>
            <p:cNvSpPr>
              <a:spLocks noChangeAspect="1" noChangeArrowheads="1"/>
            </p:cNvSpPr>
            <p:nvPr/>
          </p:nvSpPr>
          <p:spPr bwMode="auto">
            <a:xfrm flipH="1">
              <a:off x="1419987" y="2609582"/>
              <a:ext cx="457200" cy="457200"/>
            </a:xfrm>
            <a:prstGeom prst="ellipse">
              <a:avLst/>
            </a:prstGeom>
            <a:noFill/>
            <a:ln w="12700">
              <a:solidFill>
                <a:schemeClr val="bg2">
                  <a:lumMod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endParaRPr lang="en-US" b="1" dirty="0">
                <a:solidFill>
                  <a:schemeClr val="bg2">
                    <a:lumMod val="10000"/>
                  </a:schemeClr>
                </a:solidFill>
                <a:latin typeface="Lato" panose="020F0502020204030203"/>
              </a:endParaRPr>
            </a:p>
          </p:txBody>
        </p:sp>
        <p:sp>
          <p:nvSpPr>
            <p:cNvPr id="113" name="TextBox 112"/>
            <p:cNvSpPr txBox="1"/>
            <p:nvPr/>
          </p:nvSpPr>
          <p:spPr>
            <a:xfrm>
              <a:off x="1373651" y="2617740"/>
              <a:ext cx="532837" cy="461665"/>
            </a:xfrm>
            <a:prstGeom prst="rect">
              <a:avLst/>
            </a:prstGeom>
            <a:noFill/>
          </p:spPr>
          <p:txBody>
            <a:bodyPr wrap="square" rtlCol="0">
              <a:spAutoFit/>
            </a:bodyPr>
            <a:lstStyle/>
            <a:p>
              <a:pPr algn="ctr"/>
              <a:r>
                <a:rPr lang="en-US" sz="2400" b="1" dirty="0">
                  <a:solidFill>
                    <a:schemeClr val="bg2">
                      <a:lumMod val="25000"/>
                    </a:schemeClr>
                  </a:solidFill>
                  <a:latin typeface="Lato" panose="020F0502020204030203"/>
                </a:rPr>
                <a:t>06</a:t>
              </a:r>
            </a:p>
          </p:txBody>
        </p:sp>
      </p:grpSp>
      <p:sp>
        <p:nvSpPr>
          <p:cNvPr id="114" name="TextBox 113"/>
          <p:cNvSpPr txBox="1"/>
          <p:nvPr/>
        </p:nvSpPr>
        <p:spPr>
          <a:xfrm>
            <a:off x="4771432" y="2333813"/>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5" name="TextBox 114"/>
          <p:cNvSpPr txBox="1"/>
          <p:nvPr/>
        </p:nvSpPr>
        <p:spPr>
          <a:xfrm>
            <a:off x="4616824" y="4265080"/>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6" name="TextBox 115"/>
          <p:cNvSpPr txBox="1"/>
          <p:nvPr/>
        </p:nvSpPr>
        <p:spPr>
          <a:xfrm>
            <a:off x="1531133" y="2012119"/>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7" name="TextBox 116"/>
          <p:cNvSpPr txBox="1"/>
          <p:nvPr/>
        </p:nvSpPr>
        <p:spPr>
          <a:xfrm>
            <a:off x="1367390" y="3923064"/>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sp>
        <p:nvSpPr>
          <p:cNvPr id="118" name="TextBox 117"/>
          <p:cNvSpPr txBox="1"/>
          <p:nvPr/>
        </p:nvSpPr>
        <p:spPr>
          <a:xfrm>
            <a:off x="2900468" y="5024268"/>
            <a:ext cx="1169278" cy="861774"/>
          </a:xfrm>
          <a:prstGeom prst="rect">
            <a:avLst/>
          </a:prstGeom>
          <a:noFill/>
        </p:spPr>
        <p:txBody>
          <a:bodyPr wrap="square" rtlCol="0">
            <a:spAutoFit/>
          </a:bodyPr>
          <a:lstStyle/>
          <a:p>
            <a:r>
              <a:rPr lang="en-US" sz="1400" dirty="0">
                <a:solidFill>
                  <a:schemeClr val="bg2">
                    <a:lumMod val="25000"/>
                  </a:schemeClr>
                </a:solidFill>
              </a:rPr>
              <a:t>Lorem Ipsum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a:p>
            <a:pPr marL="342900" indent="-342900">
              <a:buFont typeface="Arial" panose="020B0604020202020204" pitchFamily="34" charset="0"/>
              <a:buChar char="•"/>
            </a:pPr>
            <a:r>
              <a:rPr lang="en-US" sz="1200" dirty="0">
                <a:solidFill>
                  <a:schemeClr val="bg2">
                    <a:lumMod val="25000"/>
                  </a:schemeClr>
                </a:solidFill>
              </a:rPr>
              <a:t>lorem</a:t>
            </a:r>
          </a:p>
        </p:txBody>
      </p:sp>
      <p:grpSp>
        <p:nvGrpSpPr>
          <p:cNvPr id="119" name="Group 118"/>
          <p:cNvGrpSpPr/>
          <p:nvPr/>
        </p:nvGrpSpPr>
        <p:grpSpPr>
          <a:xfrm>
            <a:off x="3235527" y="3066594"/>
            <a:ext cx="666589" cy="917589"/>
            <a:chOff x="3291055" y="1604118"/>
            <a:chExt cx="552452" cy="760475"/>
          </a:xfrm>
          <a:solidFill>
            <a:schemeClr val="bg1"/>
          </a:solidFill>
        </p:grpSpPr>
        <p:sp>
          <p:nvSpPr>
            <p:cNvPr id="120"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62373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wipe(up)">
                                      <p:cBhvr>
                                        <p:cTn id="11" dur="500"/>
                                        <p:tgtEl>
                                          <p:spTgt spid="78"/>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up)">
                                      <p:cBhvr>
                                        <p:cTn id="21" dur="500"/>
                                        <p:tgtEl>
                                          <p:spTgt spid="79"/>
                                        </p:tgtEl>
                                      </p:cBhvr>
                                    </p:animEffect>
                                  </p:childTnLst>
                                </p:cTn>
                              </p:par>
                            </p:childTnLst>
                          </p:cTn>
                        </p:par>
                        <p:par>
                          <p:cTn id="22" fill="hold">
                            <p:stCondLst>
                              <p:cond delay="2000"/>
                            </p:stCondLst>
                            <p:childTnLst>
                              <p:par>
                                <p:cTn id="23" presetID="53" presetClass="entr" presetSubtype="0" fill="hold" nodeType="afterEffect">
                                  <p:stCondLst>
                                    <p:cond delay="0"/>
                                  </p:stCondLst>
                                  <p:childTnLst>
                                    <p:set>
                                      <p:cBhvr>
                                        <p:cTn id="24" dur="1" fill="hold">
                                          <p:stCondLst>
                                            <p:cond delay="0"/>
                                          </p:stCondLst>
                                        </p:cTn>
                                        <p:tgtEl>
                                          <p:spTgt spid="119"/>
                                        </p:tgtEl>
                                        <p:attrNameLst>
                                          <p:attrName>style.visibility</p:attrName>
                                        </p:attrNameLst>
                                      </p:cBhvr>
                                      <p:to>
                                        <p:strVal val="visible"/>
                                      </p:to>
                                    </p:set>
                                    <p:anim calcmode="lin" valueType="num">
                                      <p:cBhvr>
                                        <p:cTn id="25" dur="500" fill="hold"/>
                                        <p:tgtEl>
                                          <p:spTgt spid="119"/>
                                        </p:tgtEl>
                                        <p:attrNameLst>
                                          <p:attrName>ppt_w</p:attrName>
                                        </p:attrNameLst>
                                      </p:cBhvr>
                                      <p:tavLst>
                                        <p:tav tm="0">
                                          <p:val>
                                            <p:fltVal val="0"/>
                                          </p:val>
                                        </p:tav>
                                        <p:tav tm="100000">
                                          <p:val>
                                            <p:strVal val="#ppt_w"/>
                                          </p:val>
                                        </p:tav>
                                      </p:tavLst>
                                    </p:anim>
                                    <p:anim calcmode="lin" valueType="num">
                                      <p:cBhvr>
                                        <p:cTn id="26" dur="500" fill="hold"/>
                                        <p:tgtEl>
                                          <p:spTgt spid="119"/>
                                        </p:tgtEl>
                                        <p:attrNameLst>
                                          <p:attrName>ppt_h</p:attrName>
                                        </p:attrNameLst>
                                      </p:cBhvr>
                                      <p:tavLst>
                                        <p:tav tm="0">
                                          <p:val>
                                            <p:fltVal val="0"/>
                                          </p:val>
                                        </p:tav>
                                        <p:tav tm="100000">
                                          <p:val>
                                            <p:strVal val="#ppt_h"/>
                                          </p:val>
                                        </p:tav>
                                      </p:tavLst>
                                    </p:anim>
                                    <p:animEffect transition="in" filter="fade">
                                      <p:cBhvr>
                                        <p:cTn id="27"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7" grpId="0" animBg="1"/>
      <p:bldP spid="78" grpId="0"/>
      <p:bldP spid="7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E4A1E"/>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5C9A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7A7A7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71850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9945709" y="3452371"/>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7750888" y="4213099"/>
              <a:ext cx="914400" cy="461665"/>
            </a:xfrm>
            <a:prstGeom prst="rect">
              <a:avLst/>
            </a:prstGeom>
            <a:no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7957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E4A1E"/>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a:solidFill>
            <a:srgbClr val="0E0F11"/>
          </a:solidFill>
        </p:grpSpPr>
        <p:sp>
          <p:nvSpPr>
            <p:cNvPr id="14" name="Oval 13"/>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a:spLocks noChangeAspect="1"/>
            </p:cNvSpPr>
            <p:nvPr/>
          </p:nvSpPr>
          <p:spPr>
            <a:xfrm>
              <a:off x="1286992" y="2907934"/>
              <a:ext cx="1097280" cy="1097280"/>
            </a:xfrm>
            <a:prstGeom prst="ellipse">
              <a:avLst/>
            </a:prstGeom>
            <a:grp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5C9AD3"/>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a:solidFill>
            <a:srgbClr val="0E0F11"/>
          </a:solidFill>
        </p:grpSpPr>
        <p:sp>
          <p:nvSpPr>
            <p:cNvPr id="22" name="Oval 21"/>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1286992" y="2907934"/>
              <a:ext cx="1097280" cy="1097280"/>
            </a:xfrm>
            <a:prstGeom prst="ellipse">
              <a:avLst/>
            </a:prstGeom>
            <a:grp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44546B"/>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a:solidFill>
            <a:srgbClr val="0E0F11"/>
          </a:solidFill>
        </p:grpSpPr>
        <p:sp>
          <p:nvSpPr>
            <p:cNvPr id="30" name="Oval 29"/>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grp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7A7A7A"/>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a:solidFill>
            <a:srgbClr val="0E0F11"/>
          </a:solidFill>
        </p:grpSpPr>
        <p:sp>
          <p:nvSpPr>
            <p:cNvPr id="38" name="Oval 37"/>
            <p:cNvSpPr>
              <a:spLocks/>
            </p:cNvSpPr>
            <p:nvPr/>
          </p:nvSpPr>
          <p:spPr>
            <a:xfrm>
              <a:off x="1286992" y="3891627"/>
              <a:ext cx="1097280" cy="274320"/>
            </a:xfrm>
            <a:prstGeom prst="ellipse">
              <a:avLst/>
            </a:prstGeom>
            <a:solidFill>
              <a:srgbClr val="0E0F11">
                <a:alpha val="50000"/>
              </a:srgb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grp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1114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7A7A7A"/>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FE4A1E"/>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5C9A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24609962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47676" cy="2721681"/>
            <a:chOff x="3386138" y="2149475"/>
            <a:chExt cx="2360757" cy="1484313"/>
          </a:xfrm>
          <a:solidFill>
            <a:srgbClr val="FE4A1E"/>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62620"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E68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5C9AD3"/>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5C9AD3"/>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FE4A1E"/>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Bullet Title</a:t>
              </a:r>
              <a:endParaRPr lang="ru-RU" sz="1600" b="1" dirty="0">
                <a:solidFill>
                  <a:srgbClr val="5C9AD3"/>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Bullet Title</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7173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7A7A7A"/>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44546B"/>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190360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5C9AD3"/>
                </a:solidFill>
                <a:latin typeface="Candara" panose="020E0502030303020204" pitchFamily="34" charset="0"/>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latin typeface="Candara" panose="020E0502030303020204" pitchFamily="34" charset="0"/>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7A7A7A"/>
                </a:solidFill>
                <a:latin typeface="Candara" panose="020E0502030303020204" pitchFamily="34" charset="0"/>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FE4A1E"/>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5C9AD3"/>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7A7A7A"/>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FE4A1E"/>
                </a:solidFill>
                <a:latin typeface="Candara" panose="020E0502030303020204" pitchFamily="34" charset="0"/>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052017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1" name="Rectangle 50"/>
          <p:cNvSpPr>
            <a:spLocks noChangeAspect="1"/>
          </p:cNvSpPr>
          <p:nvPr/>
        </p:nvSpPr>
        <p:spPr>
          <a:xfrm rot="18885459">
            <a:off x="5593079" y="3280903"/>
            <a:ext cx="1005840" cy="100584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5205571" y="2148493"/>
            <a:ext cx="695829" cy="1499895"/>
            <a:chOff x="5205571" y="2148493"/>
            <a:chExt cx="695829" cy="1499895"/>
          </a:xfrm>
        </p:grpSpPr>
        <p:sp>
          <p:nvSpPr>
            <p:cNvPr id="47" name="Freeform 46"/>
            <p:cNvSpPr>
              <a:spLocks noChangeAspect="1"/>
            </p:cNvSpPr>
            <p:nvPr/>
          </p:nvSpPr>
          <p:spPr>
            <a:xfrm rot="5400000">
              <a:off x="4803538" y="2550526"/>
              <a:ext cx="1499895" cy="695829"/>
            </a:xfrm>
            <a:custGeom>
              <a:avLst/>
              <a:gdLst>
                <a:gd name="connsiteX0" fmla="*/ 206088 w 1499895"/>
                <a:gd name="connsiteY0" fmla="*/ 694944 h 695829"/>
                <a:gd name="connsiteX1" fmla="*/ 206088 w 1499895"/>
                <a:gd name="connsiteY1" fmla="*/ 0 h 695829"/>
                <a:gd name="connsiteX2" fmla="*/ 804951 w 1499895"/>
                <a:gd name="connsiteY2" fmla="*/ 0 h 695829"/>
                <a:gd name="connsiteX3" fmla="*/ 804951 w 1499895"/>
                <a:gd name="connsiteY3" fmla="*/ 885 h 695829"/>
                <a:gd name="connsiteX4" fmla="*/ 1499895 w 1499895"/>
                <a:gd name="connsiteY4" fmla="*/ 695829 h 695829"/>
                <a:gd name="connsiteX5" fmla="*/ 804951 w 1499895"/>
                <a:gd name="connsiteY5" fmla="*/ 695829 h 695829"/>
                <a:gd name="connsiteX6" fmla="*/ 804951 w 1499895"/>
                <a:gd name="connsiteY6" fmla="*/ 694944 h 695829"/>
                <a:gd name="connsiteX7" fmla="*/ 0 w 1499895"/>
                <a:gd name="connsiteY7" fmla="*/ 347472 h 695829"/>
                <a:gd name="connsiteX8" fmla="*/ 206087 w 1499895"/>
                <a:gd name="connsiteY8" fmla="*/ 0 h 695829"/>
                <a:gd name="connsiteX9" fmla="*/ 206087 w 1499895"/>
                <a:gd name="connsiteY9" fmla="*/ 694944 h 695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5" h="695829">
                  <a:moveTo>
                    <a:pt x="206088" y="694944"/>
                  </a:moveTo>
                  <a:lnTo>
                    <a:pt x="206088" y="0"/>
                  </a:lnTo>
                  <a:lnTo>
                    <a:pt x="804951" y="0"/>
                  </a:lnTo>
                  <a:lnTo>
                    <a:pt x="804951" y="885"/>
                  </a:lnTo>
                  <a:lnTo>
                    <a:pt x="1499895" y="695829"/>
                  </a:lnTo>
                  <a:lnTo>
                    <a:pt x="804951" y="695829"/>
                  </a:lnTo>
                  <a:lnTo>
                    <a:pt x="804951" y="694944"/>
                  </a:lnTo>
                  <a:close/>
                  <a:moveTo>
                    <a:pt x="0" y="347472"/>
                  </a:moveTo>
                  <a:lnTo>
                    <a:pt x="206087" y="0"/>
                  </a:lnTo>
                  <a:lnTo>
                    <a:pt x="206087" y="694944"/>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257434" y="2289359"/>
              <a:ext cx="592102" cy="523220"/>
            </a:xfrm>
            <a:prstGeom prst="rect">
              <a:avLst/>
            </a:prstGeom>
            <a:noFill/>
          </p:spPr>
          <p:txBody>
            <a:bodyPr wrap="square" rtlCol="0">
              <a:spAutoFit/>
            </a:bodyPr>
            <a:lstStyle/>
            <a:p>
              <a:r>
                <a:rPr lang="en-US" sz="2800" b="1" dirty="0">
                  <a:solidFill>
                    <a:schemeClr val="bg1"/>
                  </a:solidFill>
                  <a:latin typeface="Lato"/>
                </a:rPr>
                <a:t>01</a:t>
              </a:r>
            </a:p>
          </p:txBody>
        </p:sp>
      </p:grpSp>
      <p:grpSp>
        <p:nvGrpSpPr>
          <p:cNvPr id="92" name="Group 91"/>
          <p:cNvGrpSpPr/>
          <p:nvPr/>
        </p:nvGrpSpPr>
        <p:grpSpPr>
          <a:xfrm>
            <a:off x="6258171" y="2128399"/>
            <a:ext cx="695829" cy="1499895"/>
            <a:chOff x="6258171" y="2128399"/>
            <a:chExt cx="695829" cy="1499895"/>
          </a:xfrm>
        </p:grpSpPr>
        <p:sp>
          <p:nvSpPr>
            <p:cNvPr id="49" name="Freeform 48"/>
            <p:cNvSpPr/>
            <p:nvPr/>
          </p:nvSpPr>
          <p:spPr>
            <a:xfrm>
              <a:off x="6258171" y="2128399"/>
              <a:ext cx="695829" cy="1499895"/>
            </a:xfrm>
            <a:custGeom>
              <a:avLst/>
              <a:gdLst>
                <a:gd name="connsiteX0" fmla="*/ 885 w 695829"/>
                <a:gd name="connsiteY0" fmla="*/ 206088 h 1499895"/>
                <a:gd name="connsiteX1" fmla="*/ 695829 w 695829"/>
                <a:gd name="connsiteY1" fmla="*/ 206088 h 1499895"/>
                <a:gd name="connsiteX2" fmla="*/ 695829 w 695829"/>
                <a:gd name="connsiteY2" fmla="*/ 804951 h 1499895"/>
                <a:gd name="connsiteX3" fmla="*/ 694944 w 695829"/>
                <a:gd name="connsiteY3" fmla="*/ 804951 h 1499895"/>
                <a:gd name="connsiteX4" fmla="*/ 694944 w 695829"/>
                <a:gd name="connsiteY4" fmla="*/ 1499895 h 1499895"/>
                <a:gd name="connsiteX5" fmla="*/ 0 w 695829"/>
                <a:gd name="connsiteY5" fmla="*/ 804951 h 1499895"/>
                <a:gd name="connsiteX6" fmla="*/ 885 w 695829"/>
                <a:gd name="connsiteY6" fmla="*/ 804951 h 1499895"/>
                <a:gd name="connsiteX7" fmla="*/ 348357 w 695829"/>
                <a:gd name="connsiteY7" fmla="*/ 0 h 1499895"/>
                <a:gd name="connsiteX8" fmla="*/ 695829 w 695829"/>
                <a:gd name="connsiteY8" fmla="*/ 206087 h 1499895"/>
                <a:gd name="connsiteX9" fmla="*/ 885 w 695829"/>
                <a:gd name="connsiteY9" fmla="*/ 206087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5829" h="1499895">
                  <a:moveTo>
                    <a:pt x="885" y="206088"/>
                  </a:moveTo>
                  <a:lnTo>
                    <a:pt x="695829" y="206088"/>
                  </a:lnTo>
                  <a:lnTo>
                    <a:pt x="695829" y="804951"/>
                  </a:lnTo>
                  <a:lnTo>
                    <a:pt x="694944" y="804951"/>
                  </a:lnTo>
                  <a:lnTo>
                    <a:pt x="694944" y="1499895"/>
                  </a:lnTo>
                  <a:lnTo>
                    <a:pt x="0" y="804951"/>
                  </a:lnTo>
                  <a:lnTo>
                    <a:pt x="885" y="804951"/>
                  </a:lnTo>
                  <a:close/>
                  <a:moveTo>
                    <a:pt x="348357" y="0"/>
                  </a:moveTo>
                  <a:lnTo>
                    <a:pt x="695829" y="206087"/>
                  </a:lnTo>
                  <a:lnTo>
                    <a:pt x="885" y="206087"/>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10034" y="2286104"/>
              <a:ext cx="592102" cy="523220"/>
            </a:xfrm>
            <a:prstGeom prst="rect">
              <a:avLst/>
            </a:prstGeom>
            <a:noFill/>
          </p:spPr>
          <p:txBody>
            <a:bodyPr wrap="square" rtlCol="0">
              <a:spAutoFit/>
            </a:bodyPr>
            <a:lstStyle/>
            <a:p>
              <a:r>
                <a:rPr lang="en-US" sz="2800" b="1" dirty="0">
                  <a:solidFill>
                    <a:schemeClr val="bg1"/>
                  </a:solidFill>
                  <a:latin typeface="Lato"/>
                </a:rPr>
                <a:t>02</a:t>
              </a:r>
            </a:p>
          </p:txBody>
        </p:sp>
      </p:grpSp>
      <p:grpSp>
        <p:nvGrpSpPr>
          <p:cNvPr id="94" name="Group 93"/>
          <p:cNvGrpSpPr/>
          <p:nvPr/>
        </p:nvGrpSpPr>
        <p:grpSpPr>
          <a:xfrm>
            <a:off x="6258418" y="3925636"/>
            <a:ext cx="695581" cy="1499896"/>
            <a:chOff x="6258418" y="3925636"/>
            <a:chExt cx="695581" cy="1499896"/>
          </a:xfrm>
        </p:grpSpPr>
        <p:sp>
          <p:nvSpPr>
            <p:cNvPr id="50" name="Freeform 49"/>
            <p:cNvSpPr>
              <a:spLocks noChangeAspect="1"/>
            </p:cNvSpPr>
            <p:nvPr/>
          </p:nvSpPr>
          <p:spPr>
            <a:xfrm rot="16200000">
              <a:off x="5856261" y="4327793"/>
              <a:ext cx="1499896" cy="695581"/>
            </a:xfrm>
            <a:custGeom>
              <a:avLst/>
              <a:gdLst>
                <a:gd name="connsiteX0" fmla="*/ 206087 w 1499896"/>
                <a:gd name="connsiteY0" fmla="*/ 637 h 695581"/>
                <a:gd name="connsiteX1" fmla="*/ 206087 w 1499896"/>
                <a:gd name="connsiteY1" fmla="*/ 695581 h 695581"/>
                <a:gd name="connsiteX2" fmla="*/ 0 w 1499896"/>
                <a:gd name="connsiteY2" fmla="*/ 348109 h 695581"/>
                <a:gd name="connsiteX3" fmla="*/ 804951 w 1499896"/>
                <a:gd name="connsiteY3" fmla="*/ 637 h 695581"/>
                <a:gd name="connsiteX4" fmla="*/ 804951 w 1499896"/>
                <a:gd name="connsiteY4" fmla="*/ 695581 h 695581"/>
                <a:gd name="connsiteX5" fmla="*/ 206088 w 1499896"/>
                <a:gd name="connsiteY5" fmla="*/ 695581 h 695581"/>
                <a:gd name="connsiteX6" fmla="*/ 206088 w 1499896"/>
                <a:gd name="connsiteY6" fmla="*/ 637 h 695581"/>
                <a:gd name="connsiteX7" fmla="*/ 1499896 w 1499896"/>
                <a:gd name="connsiteY7" fmla="*/ 694944 h 695581"/>
                <a:gd name="connsiteX8" fmla="*/ 804952 w 1499896"/>
                <a:gd name="connsiteY8" fmla="*/ 694944 h 695581"/>
                <a:gd name="connsiteX9" fmla="*/ 804952 w 1499896"/>
                <a:gd name="connsiteY9" fmla="*/ 0 h 695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9896" h="695581">
                  <a:moveTo>
                    <a:pt x="206087" y="637"/>
                  </a:moveTo>
                  <a:lnTo>
                    <a:pt x="206087" y="695581"/>
                  </a:lnTo>
                  <a:lnTo>
                    <a:pt x="0" y="348109"/>
                  </a:lnTo>
                  <a:close/>
                  <a:moveTo>
                    <a:pt x="804951" y="637"/>
                  </a:moveTo>
                  <a:lnTo>
                    <a:pt x="804951" y="695581"/>
                  </a:lnTo>
                  <a:lnTo>
                    <a:pt x="206088" y="695581"/>
                  </a:lnTo>
                  <a:lnTo>
                    <a:pt x="206088" y="637"/>
                  </a:lnTo>
                  <a:close/>
                  <a:moveTo>
                    <a:pt x="1499896" y="694944"/>
                  </a:moveTo>
                  <a:lnTo>
                    <a:pt x="804952" y="694944"/>
                  </a:lnTo>
                  <a:lnTo>
                    <a:pt x="804952" y="0"/>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p:cNvSpPr txBox="1"/>
            <p:nvPr/>
          </p:nvSpPr>
          <p:spPr>
            <a:xfrm>
              <a:off x="6310034" y="4723559"/>
              <a:ext cx="592102" cy="523220"/>
            </a:xfrm>
            <a:prstGeom prst="rect">
              <a:avLst/>
            </a:prstGeom>
            <a:noFill/>
          </p:spPr>
          <p:txBody>
            <a:bodyPr wrap="square" rtlCol="0">
              <a:spAutoFit/>
            </a:bodyPr>
            <a:lstStyle/>
            <a:p>
              <a:r>
                <a:rPr lang="en-US" sz="2800" b="1" dirty="0">
                  <a:solidFill>
                    <a:schemeClr val="bg1"/>
                  </a:solidFill>
                  <a:latin typeface="Lato"/>
                </a:rPr>
                <a:t>03</a:t>
              </a:r>
            </a:p>
          </p:txBody>
        </p:sp>
      </p:grpSp>
      <p:grpSp>
        <p:nvGrpSpPr>
          <p:cNvPr id="96" name="Group 95"/>
          <p:cNvGrpSpPr/>
          <p:nvPr/>
        </p:nvGrpSpPr>
        <p:grpSpPr>
          <a:xfrm>
            <a:off x="5214516" y="3925635"/>
            <a:ext cx="694944" cy="1499895"/>
            <a:chOff x="5214516" y="3925635"/>
            <a:chExt cx="694944" cy="1499895"/>
          </a:xfrm>
        </p:grpSpPr>
        <p:sp>
          <p:nvSpPr>
            <p:cNvPr id="48" name="Freeform 47"/>
            <p:cNvSpPr>
              <a:spLocks noChangeAspect="1"/>
            </p:cNvSpPr>
            <p:nvPr/>
          </p:nvSpPr>
          <p:spPr>
            <a:xfrm>
              <a:off x="5214516" y="3925635"/>
              <a:ext cx="694944" cy="1499895"/>
            </a:xfrm>
            <a:custGeom>
              <a:avLst/>
              <a:gdLst>
                <a:gd name="connsiteX0" fmla="*/ 0 w 694944"/>
                <a:gd name="connsiteY0" fmla="*/ 1293808 h 1499895"/>
                <a:gd name="connsiteX1" fmla="*/ 694944 w 694944"/>
                <a:gd name="connsiteY1" fmla="*/ 1293808 h 1499895"/>
                <a:gd name="connsiteX2" fmla="*/ 347472 w 694944"/>
                <a:gd name="connsiteY2" fmla="*/ 1499895 h 1499895"/>
                <a:gd name="connsiteX3" fmla="*/ 0 w 694944"/>
                <a:gd name="connsiteY3" fmla="*/ 0 h 1499895"/>
                <a:gd name="connsiteX4" fmla="*/ 694944 w 694944"/>
                <a:gd name="connsiteY4" fmla="*/ 694944 h 1499895"/>
                <a:gd name="connsiteX5" fmla="*/ 694944 w 694944"/>
                <a:gd name="connsiteY5" fmla="*/ 1293807 h 1499895"/>
                <a:gd name="connsiteX6" fmla="*/ 0 w 694944"/>
                <a:gd name="connsiteY6" fmla="*/ 1293807 h 1499895"/>
                <a:gd name="connsiteX7" fmla="*/ 0 w 694944"/>
                <a:gd name="connsiteY7" fmla="*/ 694944 h 1499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4944" h="1499895">
                  <a:moveTo>
                    <a:pt x="0" y="1293808"/>
                  </a:moveTo>
                  <a:lnTo>
                    <a:pt x="694944" y="1293808"/>
                  </a:lnTo>
                  <a:lnTo>
                    <a:pt x="347472" y="1499895"/>
                  </a:lnTo>
                  <a:close/>
                  <a:moveTo>
                    <a:pt x="0" y="0"/>
                  </a:moveTo>
                  <a:lnTo>
                    <a:pt x="694944" y="694944"/>
                  </a:lnTo>
                  <a:lnTo>
                    <a:pt x="694944" y="1293807"/>
                  </a:lnTo>
                  <a:lnTo>
                    <a:pt x="0" y="1293807"/>
                  </a:lnTo>
                  <a:lnTo>
                    <a:pt x="0" y="694944"/>
                  </a:lnTo>
                  <a:close/>
                </a:path>
              </a:pathLst>
            </a:custGeom>
            <a:solidFill>
              <a:srgbClr val="5C5C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5265937" y="4729899"/>
              <a:ext cx="592102" cy="523220"/>
            </a:xfrm>
            <a:prstGeom prst="rect">
              <a:avLst/>
            </a:prstGeom>
            <a:noFill/>
          </p:spPr>
          <p:txBody>
            <a:bodyPr wrap="square" rtlCol="0">
              <a:spAutoFit/>
            </a:bodyPr>
            <a:lstStyle/>
            <a:p>
              <a:r>
                <a:rPr lang="en-US" sz="2800" b="1" dirty="0">
                  <a:solidFill>
                    <a:schemeClr val="bg1"/>
                  </a:solidFill>
                  <a:latin typeface="Lato"/>
                </a:rPr>
                <a:t>04</a:t>
              </a:r>
            </a:p>
          </p:txBody>
        </p:sp>
      </p:grpSp>
      <p:sp>
        <p:nvSpPr>
          <p:cNvPr id="57" name="Text Box 10"/>
          <p:cNvSpPr txBox="1">
            <a:spLocks noChangeArrowheads="1"/>
          </p:cNvSpPr>
          <p:nvPr/>
        </p:nvSpPr>
        <p:spPr bwMode="auto">
          <a:xfrm>
            <a:off x="1232234" y="2105937"/>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8" name="Text Box 10"/>
          <p:cNvSpPr txBox="1">
            <a:spLocks noChangeArrowheads="1"/>
          </p:cNvSpPr>
          <p:nvPr/>
        </p:nvSpPr>
        <p:spPr bwMode="auto">
          <a:xfrm>
            <a:off x="1253678" y="4729752"/>
            <a:ext cx="3611880"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Text Box 10"/>
          <p:cNvSpPr txBox="1">
            <a:spLocks noChangeArrowheads="1"/>
          </p:cNvSpPr>
          <p:nvPr/>
        </p:nvSpPr>
        <p:spPr bwMode="auto">
          <a:xfrm>
            <a:off x="7310771" y="2100856"/>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7302958" y="4729752"/>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Freeform 123"/>
          <p:cNvSpPr>
            <a:spLocks noEditPoints="1"/>
          </p:cNvSpPr>
          <p:nvPr/>
        </p:nvSpPr>
        <p:spPr bwMode="auto">
          <a:xfrm>
            <a:off x="5743564" y="3431550"/>
            <a:ext cx="694267" cy="694267"/>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5" name="Group 94"/>
          <p:cNvGrpSpPr/>
          <p:nvPr/>
        </p:nvGrpSpPr>
        <p:grpSpPr>
          <a:xfrm>
            <a:off x="6259057" y="3891563"/>
            <a:ext cx="3640904" cy="735161"/>
            <a:chOff x="6259057" y="3891563"/>
            <a:chExt cx="3640904" cy="735161"/>
          </a:xfrm>
        </p:grpSpPr>
        <p:sp>
          <p:nvSpPr>
            <p:cNvPr id="28" name="Freeform 27"/>
            <p:cNvSpPr>
              <a:spLocks noChangeAspect="1"/>
            </p:cNvSpPr>
            <p:nvPr/>
          </p:nvSpPr>
          <p:spPr>
            <a:xfrm rot="16200000">
              <a:off x="7711928" y="2438692"/>
              <a:ext cx="735161" cy="3640904"/>
            </a:xfrm>
            <a:custGeom>
              <a:avLst/>
              <a:gdLst>
                <a:gd name="connsiteX0" fmla="*/ 731869 w 735161"/>
                <a:gd name="connsiteY0" fmla="*/ 731520 h 3640904"/>
                <a:gd name="connsiteX1" fmla="*/ 728064 w 735161"/>
                <a:gd name="connsiteY1" fmla="*/ 731520 h 3640904"/>
                <a:gd name="connsiteX2" fmla="*/ 728064 w 735161"/>
                <a:gd name="connsiteY2" fmla="*/ 3370740 h 3640904"/>
                <a:gd name="connsiteX3" fmla="*/ 0 w 735161"/>
                <a:gd name="connsiteY3" fmla="*/ 3370740 h 3640904"/>
                <a:gd name="connsiteX4" fmla="*/ 1 w 735161"/>
                <a:gd name="connsiteY4" fmla="*/ 731519 h 3640904"/>
                <a:gd name="connsiteX5" fmla="*/ 349 w 735161"/>
                <a:gd name="connsiteY5" fmla="*/ 731519 h 3640904"/>
                <a:gd name="connsiteX6" fmla="*/ 349 w 735161"/>
                <a:gd name="connsiteY6" fmla="*/ 0 h 3640904"/>
                <a:gd name="connsiteX7" fmla="*/ 735161 w 735161"/>
                <a:gd name="connsiteY7" fmla="*/ 3370742 h 3640904"/>
                <a:gd name="connsiteX8" fmla="*/ 735161 w 735161"/>
                <a:gd name="connsiteY8" fmla="*/ 3371377 h 3640904"/>
                <a:gd name="connsiteX9" fmla="*/ 370261 w 735161"/>
                <a:gd name="connsiteY9" fmla="*/ 3640904 h 3640904"/>
                <a:gd name="connsiteX10" fmla="*/ 4501 w 735161"/>
                <a:gd name="connsiteY10" fmla="*/ 3370742 h 3640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5161" h="3640904">
                  <a:moveTo>
                    <a:pt x="731869" y="731520"/>
                  </a:moveTo>
                  <a:lnTo>
                    <a:pt x="728064" y="731520"/>
                  </a:lnTo>
                  <a:lnTo>
                    <a:pt x="728064" y="3370740"/>
                  </a:lnTo>
                  <a:lnTo>
                    <a:pt x="0" y="3370740"/>
                  </a:lnTo>
                  <a:lnTo>
                    <a:pt x="1" y="731519"/>
                  </a:lnTo>
                  <a:lnTo>
                    <a:pt x="349" y="731519"/>
                  </a:lnTo>
                  <a:lnTo>
                    <a:pt x="349" y="0"/>
                  </a:lnTo>
                  <a:close/>
                  <a:moveTo>
                    <a:pt x="735161" y="3370742"/>
                  </a:moveTo>
                  <a:lnTo>
                    <a:pt x="735161" y="3371377"/>
                  </a:lnTo>
                  <a:lnTo>
                    <a:pt x="370261" y="3640904"/>
                  </a:lnTo>
                  <a:lnTo>
                    <a:pt x="4501" y="337074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a:grpSpLocks noChangeAspect="1"/>
            </p:cNvGrpSpPr>
            <p:nvPr/>
          </p:nvGrpSpPr>
          <p:grpSpPr>
            <a:xfrm>
              <a:off x="7987262" y="3983873"/>
              <a:ext cx="591253" cy="548640"/>
              <a:chOff x="4581525" y="1828800"/>
              <a:chExt cx="352425" cy="327025"/>
            </a:xfrm>
            <a:solidFill>
              <a:schemeClr val="bg1"/>
            </a:solidFill>
            <a:effectLst>
              <a:outerShdw blurRad="50800" dist="38100" dir="2700000" algn="tl" rotWithShape="0">
                <a:prstClr val="black">
                  <a:alpha val="40000"/>
                </a:prstClr>
              </a:outerShdw>
            </a:effectLst>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3" name="Group 92"/>
          <p:cNvGrpSpPr/>
          <p:nvPr/>
        </p:nvGrpSpPr>
        <p:grpSpPr>
          <a:xfrm>
            <a:off x="6259058" y="2933351"/>
            <a:ext cx="3640903" cy="721305"/>
            <a:chOff x="6259058" y="2933351"/>
            <a:chExt cx="3640903" cy="721305"/>
          </a:xfrm>
        </p:grpSpPr>
        <p:sp>
          <p:nvSpPr>
            <p:cNvPr id="31" name="Freeform 30"/>
            <p:cNvSpPr>
              <a:spLocks noChangeAspect="1"/>
            </p:cNvSpPr>
            <p:nvPr/>
          </p:nvSpPr>
          <p:spPr>
            <a:xfrm rot="10800000">
              <a:off x="6259058" y="2933351"/>
              <a:ext cx="3640903" cy="721305"/>
            </a:xfrm>
            <a:custGeom>
              <a:avLst/>
              <a:gdLst>
                <a:gd name="connsiteX0" fmla="*/ 2909383 w 3640903"/>
                <a:gd name="connsiteY0" fmla="*/ 721305 h 721305"/>
                <a:gd name="connsiteX1" fmla="*/ 270162 w 3640903"/>
                <a:gd name="connsiteY1" fmla="*/ 721305 h 721305"/>
                <a:gd name="connsiteX2" fmla="*/ 270162 w 3640903"/>
                <a:gd name="connsiteY2" fmla="*/ 703640 h 721305"/>
                <a:gd name="connsiteX3" fmla="*/ 0 w 3640903"/>
                <a:gd name="connsiteY3" fmla="*/ 337880 h 721305"/>
                <a:gd name="connsiteX4" fmla="*/ 249569 w 3640903"/>
                <a:gd name="connsiteY4" fmla="*/ 0 h 721305"/>
                <a:gd name="connsiteX5" fmla="*/ 2919599 w 3640903"/>
                <a:gd name="connsiteY5" fmla="*/ 0 h 721305"/>
                <a:gd name="connsiteX6" fmla="*/ 3640903 w 3640903"/>
                <a:gd name="connsiteY6" fmla="*/ 721304 h 721305"/>
                <a:gd name="connsiteX7" fmla="*/ 2909383 w 3640903"/>
                <a:gd name="connsiteY7" fmla="*/ 721304 h 721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40903" h="721305">
                  <a:moveTo>
                    <a:pt x="2909383" y="721305"/>
                  </a:moveTo>
                  <a:lnTo>
                    <a:pt x="270162" y="721305"/>
                  </a:lnTo>
                  <a:lnTo>
                    <a:pt x="270162" y="703640"/>
                  </a:lnTo>
                  <a:lnTo>
                    <a:pt x="0" y="337880"/>
                  </a:lnTo>
                  <a:lnTo>
                    <a:pt x="249569" y="0"/>
                  </a:lnTo>
                  <a:lnTo>
                    <a:pt x="2919599" y="0"/>
                  </a:lnTo>
                  <a:lnTo>
                    <a:pt x="3640903" y="721304"/>
                  </a:lnTo>
                  <a:lnTo>
                    <a:pt x="2909383" y="72130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101"/>
            <p:cNvSpPr>
              <a:spLocks noChangeAspect="1" noEditPoints="1"/>
            </p:cNvSpPr>
            <p:nvPr/>
          </p:nvSpPr>
          <p:spPr bwMode="auto">
            <a:xfrm>
              <a:off x="7981903" y="3018020"/>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p:nvPr/>
        </p:nvGrpSpPr>
        <p:grpSpPr>
          <a:xfrm>
            <a:off x="2262926" y="2953445"/>
            <a:ext cx="3638474" cy="724770"/>
            <a:chOff x="2262926" y="2953445"/>
            <a:chExt cx="3638474" cy="724770"/>
          </a:xfrm>
        </p:grpSpPr>
        <p:sp>
          <p:nvSpPr>
            <p:cNvPr id="34" name="Freeform 33"/>
            <p:cNvSpPr/>
            <p:nvPr/>
          </p:nvSpPr>
          <p:spPr>
            <a:xfrm rot="16200000">
              <a:off x="3719778" y="1496593"/>
              <a:ext cx="724770" cy="3638474"/>
            </a:xfrm>
            <a:custGeom>
              <a:avLst/>
              <a:gdLst>
                <a:gd name="connsiteX0" fmla="*/ 724770 w 724770"/>
                <a:gd name="connsiteY0" fmla="*/ 270164 h 3638474"/>
                <a:gd name="connsiteX1" fmla="*/ 724770 w 724770"/>
                <a:gd name="connsiteY1" fmla="*/ 3638474 h 3638474"/>
                <a:gd name="connsiteX2" fmla="*/ 0 w 724770"/>
                <a:gd name="connsiteY2" fmla="*/ 2913704 h 3638474"/>
                <a:gd name="connsiteX3" fmla="*/ 0 w 724770"/>
                <a:gd name="connsiteY3" fmla="*/ 270164 h 3638474"/>
                <a:gd name="connsiteX4" fmla="*/ 724770 w 724770"/>
                <a:gd name="connsiteY4" fmla="*/ 262994 h 3638474"/>
                <a:gd name="connsiteX5" fmla="*/ 724770 w 724770"/>
                <a:gd name="connsiteY5" fmla="*/ 270163 h 3638474"/>
                <a:gd name="connsiteX6" fmla="*/ 2956 w 724770"/>
                <a:gd name="connsiteY6" fmla="*/ 270163 h 3638474"/>
                <a:gd name="connsiteX7" fmla="*/ 368716 w 724770"/>
                <a:gd name="connsiteY7" fmla="*/ 0 h 363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4770" h="3638474">
                  <a:moveTo>
                    <a:pt x="724770" y="270164"/>
                  </a:moveTo>
                  <a:lnTo>
                    <a:pt x="724770" y="3638474"/>
                  </a:lnTo>
                  <a:lnTo>
                    <a:pt x="0" y="2913704"/>
                  </a:lnTo>
                  <a:lnTo>
                    <a:pt x="0" y="270164"/>
                  </a:lnTo>
                  <a:close/>
                  <a:moveTo>
                    <a:pt x="724770" y="262994"/>
                  </a:moveTo>
                  <a:lnTo>
                    <a:pt x="724770" y="270163"/>
                  </a:lnTo>
                  <a:lnTo>
                    <a:pt x="2956" y="270163"/>
                  </a:lnTo>
                  <a:lnTo>
                    <a:pt x="368716"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p:cNvGrpSpPr>
              <a:grpSpLocks noChangeAspect="1"/>
            </p:cNvGrpSpPr>
            <p:nvPr/>
          </p:nvGrpSpPr>
          <p:grpSpPr>
            <a:xfrm>
              <a:off x="3534967" y="3041509"/>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82"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7" name="Group 96"/>
          <p:cNvGrpSpPr/>
          <p:nvPr/>
        </p:nvGrpSpPr>
        <p:grpSpPr>
          <a:xfrm>
            <a:off x="2280591" y="3895809"/>
            <a:ext cx="3639259" cy="724770"/>
            <a:chOff x="2280591" y="3895809"/>
            <a:chExt cx="3639259" cy="724770"/>
          </a:xfrm>
        </p:grpSpPr>
        <p:sp>
          <p:nvSpPr>
            <p:cNvPr id="37" name="Freeform 36"/>
            <p:cNvSpPr/>
            <p:nvPr/>
          </p:nvSpPr>
          <p:spPr>
            <a:xfrm rot="16200000">
              <a:off x="3737836" y="2438564"/>
              <a:ext cx="724770" cy="3639259"/>
            </a:xfrm>
            <a:custGeom>
              <a:avLst/>
              <a:gdLst>
                <a:gd name="connsiteX0" fmla="*/ 724770 w 724770"/>
                <a:gd name="connsiteY0" fmla="*/ 266392 h 3639259"/>
                <a:gd name="connsiteX1" fmla="*/ 724770 w 724770"/>
                <a:gd name="connsiteY1" fmla="*/ 270163 h 3639259"/>
                <a:gd name="connsiteX2" fmla="*/ 721917 w 724770"/>
                <a:gd name="connsiteY2" fmla="*/ 270163 h 3639259"/>
                <a:gd name="connsiteX3" fmla="*/ 721917 w 724770"/>
                <a:gd name="connsiteY3" fmla="*/ 2909384 h 3639259"/>
                <a:gd name="connsiteX4" fmla="*/ 724770 w 724770"/>
                <a:gd name="connsiteY4" fmla="*/ 2909384 h 3639259"/>
                <a:gd name="connsiteX5" fmla="*/ 724770 w 724770"/>
                <a:gd name="connsiteY5" fmla="*/ 2914489 h 3639259"/>
                <a:gd name="connsiteX6" fmla="*/ 0 w 724770"/>
                <a:gd name="connsiteY6" fmla="*/ 3639259 h 3639259"/>
                <a:gd name="connsiteX7" fmla="*/ 0 w 724770"/>
                <a:gd name="connsiteY7" fmla="*/ 268949 h 3639259"/>
                <a:gd name="connsiteX8" fmla="*/ 364116 w 724770"/>
                <a:gd name="connsiteY8" fmla="*/ 0 h 363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4770" h="3639259">
                  <a:moveTo>
                    <a:pt x="724770" y="266392"/>
                  </a:moveTo>
                  <a:lnTo>
                    <a:pt x="724770" y="270163"/>
                  </a:lnTo>
                  <a:lnTo>
                    <a:pt x="721917" y="270163"/>
                  </a:lnTo>
                  <a:lnTo>
                    <a:pt x="721917" y="2909384"/>
                  </a:lnTo>
                  <a:lnTo>
                    <a:pt x="724770" y="2909384"/>
                  </a:lnTo>
                  <a:lnTo>
                    <a:pt x="724770" y="2914489"/>
                  </a:lnTo>
                  <a:lnTo>
                    <a:pt x="0" y="3639259"/>
                  </a:lnTo>
                  <a:lnTo>
                    <a:pt x="0" y="268949"/>
                  </a:lnTo>
                  <a:lnTo>
                    <a:pt x="364116" y="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Freeform 145"/>
            <p:cNvSpPr>
              <a:spLocks noChangeAspect="1"/>
            </p:cNvSpPr>
            <p:nvPr/>
          </p:nvSpPr>
          <p:spPr bwMode="auto">
            <a:xfrm>
              <a:off x="3416131" y="3975816"/>
              <a:ext cx="636235" cy="548640"/>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1889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500" fill="hold"/>
                                        <p:tgtEl>
                                          <p:spTgt spid="61"/>
                                        </p:tgtEl>
                                        <p:attrNameLst>
                                          <p:attrName>ppt_w</p:attrName>
                                        </p:attrNameLst>
                                      </p:cBhvr>
                                      <p:tavLst>
                                        <p:tav tm="0">
                                          <p:val>
                                            <p:fltVal val="0"/>
                                          </p:val>
                                        </p:tav>
                                        <p:tav tm="100000">
                                          <p:val>
                                            <p:strVal val="#ppt_w"/>
                                          </p:val>
                                        </p:tav>
                                      </p:tavLst>
                                    </p:anim>
                                    <p:anim calcmode="lin" valueType="num">
                                      <p:cBhvr>
                                        <p:cTn id="18" dur="500" fill="hold"/>
                                        <p:tgtEl>
                                          <p:spTgt spid="61"/>
                                        </p:tgtEl>
                                        <p:attrNameLst>
                                          <p:attrName>ppt_h</p:attrName>
                                        </p:attrNameLst>
                                      </p:cBhvr>
                                      <p:tavLst>
                                        <p:tav tm="0">
                                          <p:val>
                                            <p:fltVal val="0"/>
                                          </p:val>
                                        </p:tav>
                                        <p:tav tm="100000">
                                          <p:val>
                                            <p:strVal val="#ppt_h"/>
                                          </p:val>
                                        </p:tav>
                                      </p:tavLst>
                                    </p:anim>
                                    <p:animEffect transition="in" filter="fade">
                                      <p:cBhvr>
                                        <p:cTn id="19" dur="500"/>
                                        <p:tgtEl>
                                          <p:spTgt spid="61"/>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wipe(up)">
                                      <p:cBhvr>
                                        <p:cTn id="23" dur="500"/>
                                        <p:tgtEl>
                                          <p:spTgt spid="90"/>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right)">
                                      <p:cBhvr>
                                        <p:cTn id="27" dur="500"/>
                                        <p:tgtEl>
                                          <p:spTgt spid="91"/>
                                        </p:tgtEl>
                                      </p:cBhvr>
                                    </p:animEffect>
                                  </p:childTnLst>
                                </p:cTn>
                              </p:par>
                            </p:childTnLst>
                          </p:cTn>
                        </p:par>
                        <p:par>
                          <p:cTn id="28" fill="hold">
                            <p:stCondLst>
                              <p:cond delay="2500"/>
                            </p:stCondLst>
                            <p:childTnLst>
                              <p:par>
                                <p:cTn id="29" presetID="37"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900" decel="100000" fill="hold"/>
                                        <p:tgtEl>
                                          <p:spTgt spid="5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wipe(up)">
                                      <p:cBhvr>
                                        <p:cTn id="38" dur="500"/>
                                        <p:tgtEl>
                                          <p:spTgt spid="92"/>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wipe(left)">
                                      <p:cBhvr>
                                        <p:cTn id="42" dur="500"/>
                                        <p:tgtEl>
                                          <p:spTgt spid="93"/>
                                        </p:tgtEl>
                                      </p:cBhvr>
                                    </p:animEffect>
                                  </p:childTnLst>
                                </p:cTn>
                              </p:par>
                            </p:childTnLst>
                          </p:cTn>
                        </p:par>
                        <p:par>
                          <p:cTn id="43" fill="hold">
                            <p:stCondLst>
                              <p:cond delay="4500"/>
                            </p:stCondLst>
                            <p:childTnLst>
                              <p:par>
                                <p:cTn id="44" presetID="37"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1000"/>
                                        <p:tgtEl>
                                          <p:spTgt spid="59"/>
                                        </p:tgtEl>
                                      </p:cBhvr>
                                    </p:animEffect>
                                    <p:anim calcmode="lin" valueType="num">
                                      <p:cBhvr>
                                        <p:cTn id="47" dur="1000" fill="hold"/>
                                        <p:tgtEl>
                                          <p:spTgt spid="59"/>
                                        </p:tgtEl>
                                        <p:attrNameLst>
                                          <p:attrName>ppt_x</p:attrName>
                                        </p:attrNameLst>
                                      </p:cBhvr>
                                      <p:tavLst>
                                        <p:tav tm="0">
                                          <p:val>
                                            <p:strVal val="#ppt_x"/>
                                          </p:val>
                                        </p:tav>
                                        <p:tav tm="100000">
                                          <p:val>
                                            <p:strVal val="#ppt_x"/>
                                          </p:val>
                                        </p:tav>
                                      </p:tavLst>
                                    </p:anim>
                                    <p:anim calcmode="lin" valueType="num">
                                      <p:cBhvr>
                                        <p:cTn id="48" dur="900" decel="100000" fill="hold"/>
                                        <p:tgtEl>
                                          <p:spTgt spid="59"/>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50" fill="hold">
                            <p:stCondLst>
                              <p:cond delay="5500"/>
                            </p:stCondLst>
                            <p:childTnLst>
                              <p:par>
                                <p:cTn id="51" presetID="22" presetClass="entr" presetSubtype="4"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wipe(down)">
                                      <p:cBhvr>
                                        <p:cTn id="53" dur="500"/>
                                        <p:tgtEl>
                                          <p:spTgt spid="94"/>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wipe(left)">
                                      <p:cBhvr>
                                        <p:cTn id="57" dur="500"/>
                                        <p:tgtEl>
                                          <p:spTgt spid="95"/>
                                        </p:tgtEl>
                                      </p:cBhvr>
                                    </p:animEffect>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1000"/>
                                        <p:tgtEl>
                                          <p:spTgt spid="60"/>
                                        </p:tgtEl>
                                      </p:cBhvr>
                                    </p:animEffect>
                                    <p:anim calcmode="lin" valueType="num">
                                      <p:cBhvr>
                                        <p:cTn id="62" dur="1000" fill="hold"/>
                                        <p:tgtEl>
                                          <p:spTgt spid="60"/>
                                        </p:tgtEl>
                                        <p:attrNameLst>
                                          <p:attrName>ppt_x</p:attrName>
                                        </p:attrNameLst>
                                      </p:cBhvr>
                                      <p:tavLst>
                                        <p:tav tm="0">
                                          <p:val>
                                            <p:strVal val="#ppt_x"/>
                                          </p:val>
                                        </p:tav>
                                        <p:tav tm="100000">
                                          <p:val>
                                            <p:strVal val="#ppt_x"/>
                                          </p:val>
                                        </p:tav>
                                      </p:tavLst>
                                    </p:anim>
                                    <p:anim calcmode="lin" valueType="num">
                                      <p:cBhvr>
                                        <p:cTn id="63" dur="900" decel="100000" fill="hold"/>
                                        <p:tgtEl>
                                          <p:spTgt spid="6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2" presetClass="entr" presetSubtype="4" fill="hold" nodeType="afterEffect">
                                  <p:stCondLst>
                                    <p:cond delay="0"/>
                                  </p:stCondLst>
                                  <p:childTnLst>
                                    <p:set>
                                      <p:cBhvr>
                                        <p:cTn id="67" dur="1" fill="hold">
                                          <p:stCondLst>
                                            <p:cond delay="0"/>
                                          </p:stCondLst>
                                        </p:cTn>
                                        <p:tgtEl>
                                          <p:spTgt spid="96"/>
                                        </p:tgtEl>
                                        <p:attrNameLst>
                                          <p:attrName>style.visibility</p:attrName>
                                        </p:attrNameLst>
                                      </p:cBhvr>
                                      <p:to>
                                        <p:strVal val="visible"/>
                                      </p:to>
                                    </p:set>
                                    <p:animEffect transition="in" filter="wipe(down)">
                                      <p:cBhvr>
                                        <p:cTn id="68" dur="500"/>
                                        <p:tgtEl>
                                          <p:spTgt spid="96"/>
                                        </p:tgtEl>
                                      </p:cBhvr>
                                    </p:animEffect>
                                  </p:childTnLst>
                                </p:cTn>
                              </p:par>
                            </p:childTnLst>
                          </p:cTn>
                        </p:par>
                        <p:par>
                          <p:cTn id="69" fill="hold">
                            <p:stCondLst>
                              <p:cond delay="8000"/>
                            </p:stCondLst>
                            <p:childTnLst>
                              <p:par>
                                <p:cTn id="70" presetID="22" presetClass="entr" presetSubtype="2" fill="hold" nodeType="afterEffect">
                                  <p:stCondLst>
                                    <p:cond delay="0"/>
                                  </p:stCondLst>
                                  <p:childTnLst>
                                    <p:set>
                                      <p:cBhvr>
                                        <p:cTn id="71" dur="1" fill="hold">
                                          <p:stCondLst>
                                            <p:cond delay="0"/>
                                          </p:stCondLst>
                                        </p:cTn>
                                        <p:tgtEl>
                                          <p:spTgt spid="97"/>
                                        </p:tgtEl>
                                        <p:attrNameLst>
                                          <p:attrName>style.visibility</p:attrName>
                                        </p:attrNameLst>
                                      </p:cBhvr>
                                      <p:to>
                                        <p:strVal val="visible"/>
                                      </p:to>
                                    </p:set>
                                    <p:animEffect transition="in" filter="wipe(right)">
                                      <p:cBhvr>
                                        <p:cTn id="72" dur="500"/>
                                        <p:tgtEl>
                                          <p:spTgt spid="97"/>
                                        </p:tgtEl>
                                      </p:cBhvr>
                                    </p:animEffect>
                                  </p:childTnLst>
                                </p:cTn>
                              </p:par>
                            </p:childTnLst>
                          </p:cTn>
                        </p:par>
                        <p:par>
                          <p:cTn id="73" fill="hold">
                            <p:stCondLst>
                              <p:cond delay="8500"/>
                            </p:stCondLst>
                            <p:childTnLst>
                              <p:par>
                                <p:cTn id="74" presetID="37"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900" decel="100000" fill="hold"/>
                                        <p:tgtEl>
                                          <p:spTgt spid="5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1" grpId="0" animBg="1"/>
      <p:bldP spid="57" grpId="0"/>
      <p:bldP spid="58" grpId="0"/>
      <p:bldP spid="59" grpId="0"/>
      <p:bldP spid="60" grpId="0"/>
      <p:bldP spid="6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341810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E4A1E">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5C9AD3">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355144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SCANDINAVIA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7847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55" name="Freeform 54"/>
          <p:cNvSpPr/>
          <p:nvPr/>
        </p:nvSpPr>
        <p:spPr>
          <a:xfrm>
            <a:off x="6846849" y="2627530"/>
            <a:ext cx="5129561" cy="2936751"/>
          </a:xfrm>
          <a:custGeom>
            <a:avLst/>
            <a:gdLst>
              <a:gd name="connsiteX0" fmla="*/ 0 w 5129561"/>
              <a:gd name="connsiteY0" fmla="*/ 0 h 2936751"/>
              <a:gd name="connsiteX1" fmla="*/ 5129561 w 5129561"/>
              <a:gd name="connsiteY1" fmla="*/ 0 h 2936751"/>
              <a:gd name="connsiteX2" fmla="*/ 5129561 w 5129561"/>
              <a:gd name="connsiteY2" fmla="*/ 2936751 h 2936751"/>
              <a:gd name="connsiteX3" fmla="*/ 0 w 5129561"/>
              <a:gd name="connsiteY3" fmla="*/ 2936751 h 2936751"/>
              <a:gd name="connsiteX4" fmla="*/ 0 w 5129561"/>
              <a:gd name="connsiteY4" fmla="*/ 2801301 h 2936751"/>
              <a:gd name="connsiteX5" fmla="*/ 340206 w 5129561"/>
              <a:gd name="connsiteY5" fmla="*/ 2801301 h 2936751"/>
              <a:gd name="connsiteX6" fmla="*/ 889612 w 5129561"/>
              <a:gd name="connsiteY6" fmla="*/ 2251893 h 2936751"/>
              <a:gd name="connsiteX7" fmla="*/ 340206 w 5129561"/>
              <a:gd name="connsiteY7" fmla="*/ 2251893 h 2936751"/>
              <a:gd name="connsiteX8" fmla="*/ 0 w 5129561"/>
              <a:gd name="connsiteY8" fmla="*/ 2251893 h 2936751"/>
              <a:gd name="connsiteX9" fmla="*/ 0 w 5129561"/>
              <a:gd name="connsiteY9" fmla="*/ 2090558 h 2936751"/>
              <a:gd name="connsiteX10" fmla="*/ 925632 w 5129561"/>
              <a:gd name="connsiteY10" fmla="*/ 2090558 h 2936751"/>
              <a:gd name="connsiteX11" fmla="*/ 925632 w 5129561"/>
              <a:gd name="connsiteY11" fmla="*/ 2086235 h 2936751"/>
              <a:gd name="connsiteX12" fmla="*/ 1471291 w 5129561"/>
              <a:gd name="connsiteY12" fmla="*/ 1540575 h 2936751"/>
              <a:gd name="connsiteX13" fmla="*/ 0 w 5129561"/>
              <a:gd name="connsiteY13" fmla="*/ 1540575 h 2936751"/>
              <a:gd name="connsiteX14" fmla="*/ 0 w 5129561"/>
              <a:gd name="connsiteY14" fmla="*/ 1396115 h 2936751"/>
              <a:gd name="connsiteX15" fmla="*/ 954849 w 5129561"/>
              <a:gd name="connsiteY15" fmla="*/ 1396115 h 2936751"/>
              <a:gd name="connsiteX16" fmla="*/ 954849 w 5129561"/>
              <a:gd name="connsiteY16" fmla="*/ 1394674 h 2936751"/>
              <a:gd name="connsiteX17" fmla="*/ 1504255 w 5129561"/>
              <a:gd name="connsiteY17" fmla="*/ 1394674 h 2936751"/>
              <a:gd name="connsiteX18" fmla="*/ 954849 w 5129561"/>
              <a:gd name="connsiteY18" fmla="*/ 845267 h 2936751"/>
              <a:gd name="connsiteX19" fmla="*/ 954849 w 5129561"/>
              <a:gd name="connsiteY19" fmla="*/ 843826 h 2936751"/>
              <a:gd name="connsiteX20" fmla="*/ 0 w 5129561"/>
              <a:gd name="connsiteY20" fmla="*/ 843826 h 2936751"/>
              <a:gd name="connsiteX21" fmla="*/ 0 w 5129561"/>
              <a:gd name="connsiteY21" fmla="*/ 657063 h 2936751"/>
              <a:gd name="connsiteX22" fmla="*/ 322595 w 5129561"/>
              <a:gd name="connsiteY22" fmla="*/ 657063 h 2936751"/>
              <a:gd name="connsiteX23" fmla="*/ 322595 w 5129561"/>
              <a:gd name="connsiteY23" fmla="*/ 654181 h 2936751"/>
              <a:gd name="connsiteX24" fmla="*/ 872001 w 5129561"/>
              <a:gd name="connsiteY24" fmla="*/ 654181 h 2936751"/>
              <a:gd name="connsiteX25" fmla="*/ 322595 w 5129561"/>
              <a:gd name="connsiteY25" fmla="*/ 104774 h 2936751"/>
              <a:gd name="connsiteX26" fmla="*/ 0 w 5129561"/>
              <a:gd name="connsiteY26" fmla="*/ 104774 h 293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29561" h="2936751">
                <a:moveTo>
                  <a:pt x="0" y="0"/>
                </a:moveTo>
                <a:lnTo>
                  <a:pt x="5129561" y="0"/>
                </a:lnTo>
                <a:lnTo>
                  <a:pt x="5129561" y="2936751"/>
                </a:lnTo>
                <a:lnTo>
                  <a:pt x="0" y="2936751"/>
                </a:lnTo>
                <a:lnTo>
                  <a:pt x="0" y="2801301"/>
                </a:lnTo>
                <a:lnTo>
                  <a:pt x="340206" y="2801301"/>
                </a:lnTo>
                <a:lnTo>
                  <a:pt x="889612" y="2251893"/>
                </a:lnTo>
                <a:lnTo>
                  <a:pt x="340206" y="2251893"/>
                </a:lnTo>
                <a:lnTo>
                  <a:pt x="0" y="2251893"/>
                </a:lnTo>
                <a:lnTo>
                  <a:pt x="0" y="2090558"/>
                </a:lnTo>
                <a:lnTo>
                  <a:pt x="925632" y="2090558"/>
                </a:lnTo>
                <a:lnTo>
                  <a:pt x="925632" y="2086235"/>
                </a:lnTo>
                <a:lnTo>
                  <a:pt x="1471291" y="1540575"/>
                </a:lnTo>
                <a:lnTo>
                  <a:pt x="0" y="1540575"/>
                </a:lnTo>
                <a:lnTo>
                  <a:pt x="0" y="1396115"/>
                </a:lnTo>
                <a:lnTo>
                  <a:pt x="954849" y="1396115"/>
                </a:lnTo>
                <a:lnTo>
                  <a:pt x="954849" y="1394674"/>
                </a:lnTo>
                <a:lnTo>
                  <a:pt x="1504255" y="1394674"/>
                </a:lnTo>
                <a:lnTo>
                  <a:pt x="954849" y="845267"/>
                </a:lnTo>
                <a:lnTo>
                  <a:pt x="954849" y="843826"/>
                </a:lnTo>
                <a:lnTo>
                  <a:pt x="0" y="843826"/>
                </a:lnTo>
                <a:lnTo>
                  <a:pt x="0" y="657063"/>
                </a:lnTo>
                <a:lnTo>
                  <a:pt x="322595" y="657063"/>
                </a:lnTo>
                <a:lnTo>
                  <a:pt x="322595" y="654181"/>
                </a:lnTo>
                <a:lnTo>
                  <a:pt x="872001" y="654181"/>
                </a:lnTo>
                <a:lnTo>
                  <a:pt x="322595" y="104774"/>
                </a:lnTo>
                <a:lnTo>
                  <a:pt x="0" y="104774"/>
                </a:lnTo>
                <a:close/>
              </a:path>
            </a:pathLst>
          </a:custGeom>
          <a:solidFill>
            <a:schemeClr val="tx1">
              <a:alpha val="2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Freeform 24"/>
          <p:cNvSpPr/>
          <p:nvPr/>
        </p:nvSpPr>
        <p:spPr>
          <a:xfrm>
            <a:off x="1070265" y="2023934"/>
            <a:ext cx="6648585" cy="1262068"/>
          </a:xfrm>
          <a:custGeom>
            <a:avLst/>
            <a:gdLst>
              <a:gd name="connsiteX0" fmla="*/ 0 w 5754070"/>
              <a:gd name="connsiteY0" fmla="*/ 0 h 1092266"/>
              <a:gd name="connsiteX1" fmla="*/ 2265218 w 5754070"/>
              <a:gd name="connsiteY1" fmla="*/ 0 h 1092266"/>
              <a:gd name="connsiteX2" fmla="*/ 2265218 w 5754070"/>
              <a:gd name="connsiteY2" fmla="*/ 8443 h 1092266"/>
              <a:gd name="connsiteX3" fmla="*/ 2269877 w 5754070"/>
              <a:gd name="connsiteY3" fmla="*/ 5197 h 1092266"/>
              <a:gd name="connsiteX4" fmla="*/ 2701636 w 5754070"/>
              <a:gd name="connsiteY4" fmla="*/ 624935 h 1092266"/>
              <a:gd name="connsiteX5" fmla="*/ 2701636 w 5754070"/>
              <a:gd name="connsiteY5" fmla="*/ 613064 h 1092266"/>
              <a:gd name="connsiteX6" fmla="*/ 5278582 w 5754070"/>
              <a:gd name="connsiteY6" fmla="*/ 613064 h 1092266"/>
              <a:gd name="connsiteX7" fmla="*/ 5754070 w 5754070"/>
              <a:gd name="connsiteY7" fmla="*/ 1088552 h 1092266"/>
              <a:gd name="connsiteX8" fmla="*/ 5278582 w 5754070"/>
              <a:gd name="connsiteY8" fmla="*/ 1088552 h 1092266"/>
              <a:gd name="connsiteX9" fmla="*/ 5278582 w 5754070"/>
              <a:gd name="connsiteY9" fmla="*/ 1091046 h 1092266"/>
              <a:gd name="connsiteX10" fmla="*/ 2701636 w 5754070"/>
              <a:gd name="connsiteY10" fmla="*/ 1091046 h 1092266"/>
              <a:gd name="connsiteX11" fmla="*/ 2701636 w 5754070"/>
              <a:gd name="connsiteY11" fmla="*/ 1088742 h 1092266"/>
              <a:gd name="connsiteX12" fmla="*/ 2698888 w 5754070"/>
              <a:gd name="connsiteY12" fmla="*/ 1092266 h 1092266"/>
              <a:gd name="connsiteX13" fmla="*/ 2265218 w 5754070"/>
              <a:gd name="connsiteY13" fmla="*/ 754070 h 1092266"/>
              <a:gd name="connsiteX14" fmla="*/ 2265218 w 5754070"/>
              <a:gd name="connsiteY14" fmla="*/ 758537 h 1092266"/>
              <a:gd name="connsiteX15" fmla="*/ 0 w 5754070"/>
              <a:gd name="connsiteY15" fmla="*/ 758537 h 109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54070" h="1092266">
                <a:moveTo>
                  <a:pt x="0" y="0"/>
                </a:moveTo>
                <a:lnTo>
                  <a:pt x="2265218" y="0"/>
                </a:lnTo>
                <a:lnTo>
                  <a:pt x="2265218" y="8443"/>
                </a:lnTo>
                <a:lnTo>
                  <a:pt x="2269877" y="5197"/>
                </a:lnTo>
                <a:lnTo>
                  <a:pt x="2701636" y="624935"/>
                </a:lnTo>
                <a:lnTo>
                  <a:pt x="2701636" y="613064"/>
                </a:lnTo>
                <a:lnTo>
                  <a:pt x="5278582" y="613064"/>
                </a:lnTo>
                <a:lnTo>
                  <a:pt x="5754070" y="1088552"/>
                </a:lnTo>
                <a:lnTo>
                  <a:pt x="5278582" y="1088552"/>
                </a:lnTo>
                <a:lnTo>
                  <a:pt x="5278582" y="1091046"/>
                </a:lnTo>
                <a:lnTo>
                  <a:pt x="2701636" y="1091046"/>
                </a:lnTo>
                <a:lnTo>
                  <a:pt x="2701636" y="1088742"/>
                </a:lnTo>
                <a:lnTo>
                  <a:pt x="2698888" y="1092266"/>
                </a:lnTo>
                <a:lnTo>
                  <a:pt x="2265218" y="754070"/>
                </a:lnTo>
                <a:lnTo>
                  <a:pt x="2265218" y="758537"/>
                </a:lnTo>
                <a:lnTo>
                  <a:pt x="0" y="75853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1070265" y="3161513"/>
            <a:ext cx="7280839" cy="864339"/>
          </a:xfrm>
          <a:custGeom>
            <a:avLst/>
            <a:gdLst>
              <a:gd name="connsiteX0" fmla="*/ 0 w 10607040"/>
              <a:gd name="connsiteY0" fmla="*/ 0 h 1259207"/>
              <a:gd name="connsiteX1" fmla="*/ 3813089 w 10607040"/>
              <a:gd name="connsiteY1" fmla="*/ 0 h 1259207"/>
              <a:gd name="connsiteX2" fmla="*/ 3813089 w 10607040"/>
              <a:gd name="connsiteY2" fmla="*/ 1805 h 1259207"/>
              <a:gd name="connsiteX3" fmla="*/ 4639693 w 10607040"/>
              <a:gd name="connsiteY3" fmla="*/ 451393 h 1259207"/>
              <a:gd name="connsiteX4" fmla="*/ 9806641 w 10607040"/>
              <a:gd name="connsiteY4" fmla="*/ 451393 h 1259207"/>
              <a:gd name="connsiteX5" fmla="*/ 9806641 w 10607040"/>
              <a:gd name="connsiteY5" fmla="*/ 453492 h 1259207"/>
              <a:gd name="connsiteX6" fmla="*/ 10607040 w 10607040"/>
              <a:gd name="connsiteY6" fmla="*/ 1253892 h 1259207"/>
              <a:gd name="connsiteX7" fmla="*/ 9806641 w 10607040"/>
              <a:gd name="connsiteY7" fmla="*/ 1253892 h 1259207"/>
              <a:gd name="connsiteX8" fmla="*/ 9806641 w 10607040"/>
              <a:gd name="connsiteY8" fmla="*/ 1255991 h 1259207"/>
              <a:gd name="connsiteX9" fmla="*/ 3813089 w 10607040"/>
              <a:gd name="connsiteY9" fmla="*/ 1255991 h 1259207"/>
              <a:gd name="connsiteX10" fmla="*/ 3813089 w 10607040"/>
              <a:gd name="connsiteY10" fmla="*/ 1259207 h 1259207"/>
              <a:gd name="connsiteX11" fmla="*/ 0 w 10607040"/>
              <a:gd name="connsiteY11" fmla="*/ 1259207 h 125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607040" h="1259207">
                <a:moveTo>
                  <a:pt x="0" y="0"/>
                </a:moveTo>
                <a:lnTo>
                  <a:pt x="3813089" y="0"/>
                </a:lnTo>
                <a:lnTo>
                  <a:pt x="3813089" y="1805"/>
                </a:lnTo>
                <a:lnTo>
                  <a:pt x="4639693" y="451393"/>
                </a:lnTo>
                <a:lnTo>
                  <a:pt x="9806641" y="451393"/>
                </a:lnTo>
                <a:lnTo>
                  <a:pt x="9806641" y="453492"/>
                </a:lnTo>
                <a:lnTo>
                  <a:pt x="10607040" y="1253892"/>
                </a:lnTo>
                <a:lnTo>
                  <a:pt x="9806641" y="1253892"/>
                </a:lnTo>
                <a:lnTo>
                  <a:pt x="9806641" y="1255991"/>
                </a:lnTo>
                <a:lnTo>
                  <a:pt x="3813089" y="1255991"/>
                </a:lnTo>
                <a:lnTo>
                  <a:pt x="3813089" y="1259207"/>
                </a:lnTo>
                <a:lnTo>
                  <a:pt x="0" y="1259207"/>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1070266" y="4168105"/>
            <a:ext cx="7247874" cy="862193"/>
          </a:xfrm>
          <a:custGeom>
            <a:avLst/>
            <a:gdLst>
              <a:gd name="connsiteX0" fmla="*/ 0 w 10559015"/>
              <a:gd name="connsiteY0" fmla="*/ 0 h 1256081"/>
              <a:gd name="connsiteX1" fmla="*/ 10559015 w 10559015"/>
              <a:gd name="connsiteY1" fmla="*/ 0 h 1256081"/>
              <a:gd name="connsiteX2" fmla="*/ 9764075 w 10559015"/>
              <a:gd name="connsiteY2" fmla="*/ 794941 h 1256081"/>
              <a:gd name="connsiteX3" fmla="*/ 9764075 w 10559015"/>
              <a:gd name="connsiteY3" fmla="*/ 801239 h 1256081"/>
              <a:gd name="connsiteX4" fmla="*/ 4499702 w 10559015"/>
              <a:gd name="connsiteY4" fmla="*/ 801239 h 1256081"/>
              <a:gd name="connsiteX5" fmla="*/ 3817113 w 10559015"/>
              <a:gd name="connsiteY5" fmla="*/ 1253864 h 1256081"/>
              <a:gd name="connsiteX6" fmla="*/ 3813089 w 10559015"/>
              <a:gd name="connsiteY6" fmla="*/ 1247796 h 1256081"/>
              <a:gd name="connsiteX7" fmla="*/ 3813089 w 10559015"/>
              <a:gd name="connsiteY7" fmla="*/ 1256081 h 1256081"/>
              <a:gd name="connsiteX8" fmla="*/ 0 w 10559015"/>
              <a:gd name="connsiteY8" fmla="*/ 1256081 h 1256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59015" h="1256081">
                <a:moveTo>
                  <a:pt x="0" y="0"/>
                </a:moveTo>
                <a:lnTo>
                  <a:pt x="10559015" y="0"/>
                </a:lnTo>
                <a:lnTo>
                  <a:pt x="9764075" y="794941"/>
                </a:lnTo>
                <a:lnTo>
                  <a:pt x="9764075" y="801239"/>
                </a:lnTo>
                <a:lnTo>
                  <a:pt x="4499702" y="801239"/>
                </a:lnTo>
                <a:lnTo>
                  <a:pt x="3817113" y="1253864"/>
                </a:lnTo>
                <a:lnTo>
                  <a:pt x="3813089" y="1247796"/>
                </a:lnTo>
                <a:lnTo>
                  <a:pt x="3813089" y="1256081"/>
                </a:lnTo>
                <a:lnTo>
                  <a:pt x="0" y="125608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070265" y="4879423"/>
            <a:ext cx="6666196" cy="1259311"/>
          </a:xfrm>
          <a:custGeom>
            <a:avLst/>
            <a:gdLst>
              <a:gd name="connsiteX0" fmla="*/ 4573376 w 9711601"/>
              <a:gd name="connsiteY0" fmla="*/ 0 h 1834620"/>
              <a:gd name="connsiteX1" fmla="*/ 8911202 w 9711601"/>
              <a:gd name="connsiteY1" fmla="*/ 0 h 1834620"/>
              <a:gd name="connsiteX2" fmla="*/ 9711601 w 9711601"/>
              <a:gd name="connsiteY2" fmla="*/ 0 h 1834620"/>
              <a:gd name="connsiteX3" fmla="*/ 8911202 w 9711601"/>
              <a:gd name="connsiteY3" fmla="*/ 800401 h 1834620"/>
              <a:gd name="connsiteX4" fmla="*/ 4573376 w 9711601"/>
              <a:gd name="connsiteY4" fmla="*/ 800401 h 1834620"/>
              <a:gd name="connsiteX5" fmla="*/ 4573376 w 9711601"/>
              <a:gd name="connsiteY5" fmla="*/ 783397 h 1834620"/>
              <a:gd name="connsiteX6" fmla="*/ 3837303 w 9711601"/>
              <a:gd name="connsiteY6" fmla="*/ 1834620 h 1834620"/>
              <a:gd name="connsiteX7" fmla="*/ 3836153 w 9711601"/>
              <a:gd name="connsiteY7" fmla="*/ 1834620 h 1834620"/>
              <a:gd name="connsiteX8" fmla="*/ 3813089 w 9711601"/>
              <a:gd name="connsiteY8" fmla="*/ 1818471 h 1834620"/>
              <a:gd name="connsiteX9" fmla="*/ 3813089 w 9711601"/>
              <a:gd name="connsiteY9" fmla="*/ 1834620 h 1834620"/>
              <a:gd name="connsiteX10" fmla="*/ 0 w 9711601"/>
              <a:gd name="connsiteY10" fmla="*/ 1834620 h 1834620"/>
              <a:gd name="connsiteX11" fmla="*/ 0 w 9711601"/>
              <a:gd name="connsiteY11" fmla="*/ 562638 h 1834620"/>
              <a:gd name="connsiteX12" fmla="*/ 3813089 w 9711601"/>
              <a:gd name="connsiteY12" fmla="*/ 562638 h 1834620"/>
              <a:gd name="connsiteX13" fmla="*/ 3813089 w 9711601"/>
              <a:gd name="connsiteY13" fmla="*/ 575512 h 1834620"/>
              <a:gd name="connsiteX14" fmla="*/ 4558463 w 9711601"/>
              <a:gd name="connsiteY14" fmla="*/ 600 h 1834620"/>
              <a:gd name="connsiteX15" fmla="*/ 4573376 w 9711601"/>
              <a:gd name="connsiteY15" fmla="*/ 19936 h 1834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11601" h="1834620">
                <a:moveTo>
                  <a:pt x="4573376" y="0"/>
                </a:moveTo>
                <a:lnTo>
                  <a:pt x="8911202" y="0"/>
                </a:lnTo>
                <a:lnTo>
                  <a:pt x="9711601" y="0"/>
                </a:lnTo>
                <a:lnTo>
                  <a:pt x="8911202" y="800401"/>
                </a:lnTo>
                <a:lnTo>
                  <a:pt x="4573376" y="800401"/>
                </a:lnTo>
                <a:lnTo>
                  <a:pt x="4573376" y="783397"/>
                </a:lnTo>
                <a:lnTo>
                  <a:pt x="3837303" y="1834620"/>
                </a:lnTo>
                <a:lnTo>
                  <a:pt x="3836153" y="1834620"/>
                </a:lnTo>
                <a:lnTo>
                  <a:pt x="3813089" y="1818471"/>
                </a:lnTo>
                <a:lnTo>
                  <a:pt x="3813089" y="1834620"/>
                </a:lnTo>
                <a:lnTo>
                  <a:pt x="0" y="1834620"/>
                </a:lnTo>
                <a:lnTo>
                  <a:pt x="0" y="562638"/>
                </a:lnTo>
                <a:lnTo>
                  <a:pt x="3813089" y="562638"/>
                </a:lnTo>
                <a:lnTo>
                  <a:pt x="3813089" y="575512"/>
                </a:lnTo>
                <a:lnTo>
                  <a:pt x="4558463" y="600"/>
                </a:lnTo>
                <a:lnTo>
                  <a:pt x="4573376" y="19936"/>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070264" y="2023934"/>
            <a:ext cx="758535" cy="875130"/>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01</a:t>
            </a:r>
          </a:p>
        </p:txBody>
      </p:sp>
      <p:sp>
        <p:nvSpPr>
          <p:cNvPr id="44" name="Rectangle 43"/>
          <p:cNvSpPr/>
          <p:nvPr/>
        </p:nvSpPr>
        <p:spPr>
          <a:xfrm>
            <a:off x="1070264" y="3161512"/>
            <a:ext cx="758535" cy="864339"/>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02</a:t>
            </a:r>
          </a:p>
        </p:txBody>
      </p:sp>
      <p:sp>
        <p:nvSpPr>
          <p:cNvPr id="45" name="Rectangle 44"/>
          <p:cNvSpPr/>
          <p:nvPr/>
        </p:nvSpPr>
        <p:spPr>
          <a:xfrm>
            <a:off x="1069468" y="4168104"/>
            <a:ext cx="758535" cy="862194"/>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03</a:t>
            </a:r>
          </a:p>
        </p:txBody>
      </p:sp>
      <p:sp>
        <p:nvSpPr>
          <p:cNvPr id="46" name="Rectangle 45"/>
          <p:cNvSpPr/>
          <p:nvPr/>
        </p:nvSpPr>
        <p:spPr>
          <a:xfrm>
            <a:off x="1069467" y="5269183"/>
            <a:ext cx="758535" cy="869551"/>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2">
                    <a:lumMod val="25000"/>
                  </a:schemeClr>
                </a:solidFill>
                <a:latin typeface="Lato"/>
              </a:rPr>
              <a:t>04</a:t>
            </a:r>
          </a:p>
        </p:txBody>
      </p:sp>
      <p:sp>
        <p:nvSpPr>
          <p:cNvPr id="47" name="Text Box 10"/>
          <p:cNvSpPr txBox="1">
            <a:spLocks noChangeArrowheads="1"/>
          </p:cNvSpPr>
          <p:nvPr/>
        </p:nvSpPr>
        <p:spPr bwMode="auto">
          <a:xfrm>
            <a:off x="7949516" y="2627530"/>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Text Box 10"/>
          <p:cNvSpPr txBox="1">
            <a:spLocks noChangeArrowheads="1"/>
          </p:cNvSpPr>
          <p:nvPr/>
        </p:nvSpPr>
        <p:spPr bwMode="auto">
          <a:xfrm>
            <a:off x="8003343" y="4850239"/>
            <a:ext cx="361188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9" name="Text Box 10"/>
          <p:cNvSpPr txBox="1">
            <a:spLocks noChangeArrowheads="1"/>
          </p:cNvSpPr>
          <p:nvPr/>
        </p:nvSpPr>
        <p:spPr bwMode="auto">
          <a:xfrm>
            <a:off x="8581770" y="3363787"/>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0" name="Text Box 10"/>
          <p:cNvSpPr txBox="1">
            <a:spLocks noChangeArrowheads="1"/>
          </p:cNvSpPr>
          <p:nvPr/>
        </p:nvSpPr>
        <p:spPr bwMode="auto">
          <a:xfrm>
            <a:off x="8581770" y="4107013"/>
            <a:ext cx="3610230"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1" name="Freeform 370"/>
          <p:cNvSpPr>
            <a:spLocks noChangeAspect="1" noEditPoints="1"/>
          </p:cNvSpPr>
          <p:nvPr/>
        </p:nvSpPr>
        <p:spPr bwMode="auto">
          <a:xfrm>
            <a:off x="2043299" y="552715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64"/>
          <p:cNvSpPr>
            <a:spLocks noChangeAspect="1" noEditPoints="1"/>
          </p:cNvSpPr>
          <p:nvPr/>
        </p:nvSpPr>
        <p:spPr bwMode="auto">
          <a:xfrm>
            <a:off x="2043299" y="340901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81"/>
          <p:cNvSpPr>
            <a:spLocks noChangeAspect="1" noEditPoints="1"/>
          </p:cNvSpPr>
          <p:nvPr/>
        </p:nvSpPr>
        <p:spPr bwMode="auto">
          <a:xfrm>
            <a:off x="2075107" y="43842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374"/>
          <p:cNvSpPr>
            <a:spLocks noEditPoints="1"/>
          </p:cNvSpPr>
          <p:nvPr/>
        </p:nvSpPr>
        <p:spPr bwMode="auto">
          <a:xfrm>
            <a:off x="2057942" y="2223157"/>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1116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p:cTn id="11" dur="500" fill="hold"/>
                                        <p:tgtEl>
                                          <p:spTgt spid="55"/>
                                        </p:tgtEl>
                                        <p:attrNameLst>
                                          <p:attrName>ppt_w</p:attrName>
                                        </p:attrNameLst>
                                      </p:cBhvr>
                                      <p:tavLst>
                                        <p:tav tm="0">
                                          <p:val>
                                            <p:fltVal val="0"/>
                                          </p:val>
                                        </p:tav>
                                        <p:tav tm="100000">
                                          <p:val>
                                            <p:strVal val="#ppt_w"/>
                                          </p:val>
                                        </p:tav>
                                      </p:tavLst>
                                    </p:anim>
                                    <p:anim calcmode="lin" valueType="num">
                                      <p:cBhvr>
                                        <p:cTn id="12" dur="500" fill="hold"/>
                                        <p:tgtEl>
                                          <p:spTgt spid="55"/>
                                        </p:tgtEl>
                                        <p:attrNameLst>
                                          <p:attrName>ppt_h</p:attrName>
                                        </p:attrNameLst>
                                      </p:cBhvr>
                                      <p:tavLst>
                                        <p:tav tm="0">
                                          <p:val>
                                            <p:fltVal val="0"/>
                                          </p:val>
                                        </p:tav>
                                        <p:tav tm="100000">
                                          <p:val>
                                            <p:strVal val="#ppt_h"/>
                                          </p:val>
                                        </p:tav>
                                      </p:tavLst>
                                    </p:anim>
                                    <p:animEffect transition="in" filter="fade">
                                      <p:cBhvr>
                                        <p:cTn id="13" dur="500"/>
                                        <p:tgtEl>
                                          <p:spTgt spid="5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750"/>
                                        <p:tgtEl>
                                          <p:spTgt spid="25"/>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Effect transition="in" filter="fade">
                                      <p:cBhvr>
                                        <p:cTn id="28" dur="500"/>
                                        <p:tgtEl>
                                          <p:spTgt spid="54"/>
                                        </p:tgtEl>
                                      </p:cBhvr>
                                    </p:animEffect>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left)">
                                      <p:cBhvr>
                                        <p:cTn id="32" dur="500"/>
                                        <p:tgtEl>
                                          <p:spTgt spid="47"/>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p:cTn id="36" dur="500" fill="hold"/>
                                        <p:tgtEl>
                                          <p:spTgt spid="44"/>
                                        </p:tgtEl>
                                        <p:attrNameLst>
                                          <p:attrName>ppt_w</p:attrName>
                                        </p:attrNameLst>
                                      </p:cBhvr>
                                      <p:tavLst>
                                        <p:tav tm="0">
                                          <p:val>
                                            <p:fltVal val="0"/>
                                          </p:val>
                                        </p:tav>
                                        <p:tav tm="100000">
                                          <p:val>
                                            <p:strVal val="#ppt_w"/>
                                          </p:val>
                                        </p:tav>
                                      </p:tavLst>
                                    </p:anim>
                                    <p:anim calcmode="lin" valueType="num">
                                      <p:cBhvr>
                                        <p:cTn id="37" dur="500" fill="hold"/>
                                        <p:tgtEl>
                                          <p:spTgt spid="44"/>
                                        </p:tgtEl>
                                        <p:attrNameLst>
                                          <p:attrName>ppt_h</p:attrName>
                                        </p:attrNameLst>
                                      </p:cBhvr>
                                      <p:tavLst>
                                        <p:tav tm="0">
                                          <p:val>
                                            <p:fltVal val="0"/>
                                          </p:val>
                                        </p:tav>
                                        <p:tav tm="100000">
                                          <p:val>
                                            <p:strVal val="#ppt_h"/>
                                          </p:val>
                                        </p:tav>
                                      </p:tavLst>
                                    </p:anim>
                                    <p:animEffect transition="in" filter="fade">
                                      <p:cBhvr>
                                        <p:cTn id="38" dur="500"/>
                                        <p:tgtEl>
                                          <p:spTgt spid="44"/>
                                        </p:tgtEl>
                                      </p:cBhvr>
                                    </p:animEffect>
                                  </p:childTnLst>
                                </p:cTn>
                              </p:par>
                            </p:childTnLst>
                          </p:cTn>
                        </p:par>
                        <p:par>
                          <p:cTn id="39" fill="hold">
                            <p:stCondLst>
                              <p:cond delay="3250"/>
                            </p:stCondLst>
                            <p:childTnLst>
                              <p:par>
                                <p:cTn id="40" presetID="22" presetClass="entr" presetSubtype="8"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750"/>
                                        <p:tgtEl>
                                          <p:spTgt spid="37"/>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anim calcmode="lin" valueType="num">
                                      <p:cBhvr>
                                        <p:cTn id="45" dur="500" fill="hold"/>
                                        <p:tgtEl>
                                          <p:spTgt spid="52"/>
                                        </p:tgtEl>
                                        <p:attrNameLst>
                                          <p:attrName>ppt_w</p:attrName>
                                        </p:attrNameLst>
                                      </p:cBhvr>
                                      <p:tavLst>
                                        <p:tav tm="0">
                                          <p:val>
                                            <p:fltVal val="0"/>
                                          </p:val>
                                        </p:tav>
                                        <p:tav tm="100000">
                                          <p:val>
                                            <p:strVal val="#ppt_w"/>
                                          </p:val>
                                        </p:tav>
                                      </p:tavLst>
                                    </p:anim>
                                    <p:anim calcmode="lin" valueType="num">
                                      <p:cBhvr>
                                        <p:cTn id="46" dur="500" fill="hold"/>
                                        <p:tgtEl>
                                          <p:spTgt spid="52"/>
                                        </p:tgtEl>
                                        <p:attrNameLst>
                                          <p:attrName>ppt_h</p:attrName>
                                        </p:attrNameLst>
                                      </p:cBhvr>
                                      <p:tavLst>
                                        <p:tav tm="0">
                                          <p:val>
                                            <p:fltVal val="0"/>
                                          </p:val>
                                        </p:tav>
                                        <p:tav tm="100000">
                                          <p:val>
                                            <p:strVal val="#ppt_h"/>
                                          </p:val>
                                        </p:tav>
                                      </p:tavLst>
                                    </p:anim>
                                    <p:animEffect transition="in" filter="fade">
                                      <p:cBhvr>
                                        <p:cTn id="47" dur="500"/>
                                        <p:tgtEl>
                                          <p:spTgt spid="52"/>
                                        </p:tgtEl>
                                      </p:cBhvr>
                                    </p:animEffect>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left)">
                                      <p:cBhvr>
                                        <p:cTn id="61" dur="750"/>
                                        <p:tgtEl>
                                          <p:spTgt spid="39"/>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53"/>
                                        </p:tgtEl>
                                        <p:attrNameLst>
                                          <p:attrName>style.visibility</p:attrName>
                                        </p:attrNameLst>
                                      </p:cBhvr>
                                      <p:to>
                                        <p:strVal val="visible"/>
                                      </p:to>
                                    </p:set>
                                    <p:anim calcmode="lin" valueType="num">
                                      <p:cBhvr>
                                        <p:cTn id="64" dur="500" fill="hold"/>
                                        <p:tgtEl>
                                          <p:spTgt spid="53"/>
                                        </p:tgtEl>
                                        <p:attrNameLst>
                                          <p:attrName>ppt_w</p:attrName>
                                        </p:attrNameLst>
                                      </p:cBhvr>
                                      <p:tavLst>
                                        <p:tav tm="0">
                                          <p:val>
                                            <p:fltVal val="0"/>
                                          </p:val>
                                        </p:tav>
                                        <p:tav tm="100000">
                                          <p:val>
                                            <p:strVal val="#ppt_w"/>
                                          </p:val>
                                        </p:tav>
                                      </p:tavLst>
                                    </p:anim>
                                    <p:anim calcmode="lin" valueType="num">
                                      <p:cBhvr>
                                        <p:cTn id="65" dur="500" fill="hold"/>
                                        <p:tgtEl>
                                          <p:spTgt spid="53"/>
                                        </p:tgtEl>
                                        <p:attrNameLst>
                                          <p:attrName>ppt_h</p:attrName>
                                        </p:attrNameLst>
                                      </p:cBhvr>
                                      <p:tavLst>
                                        <p:tav tm="0">
                                          <p:val>
                                            <p:fltVal val="0"/>
                                          </p:val>
                                        </p:tav>
                                        <p:tav tm="100000">
                                          <p:val>
                                            <p:strVal val="#ppt_h"/>
                                          </p:val>
                                        </p:tav>
                                      </p:tavLst>
                                    </p:anim>
                                    <p:animEffect transition="in" filter="fade">
                                      <p:cBhvr>
                                        <p:cTn id="66" dur="500"/>
                                        <p:tgtEl>
                                          <p:spTgt spid="53"/>
                                        </p:tgtEl>
                                      </p:cBhvr>
                                    </p:animEffect>
                                  </p:childTnLst>
                                </p:cTn>
                              </p:par>
                            </p:childTnLst>
                          </p:cTn>
                        </p:par>
                        <p:par>
                          <p:cTn id="67" fill="hold">
                            <p:stCondLst>
                              <p:cond delay="5750"/>
                            </p:stCondLst>
                            <p:childTnLst>
                              <p:par>
                                <p:cTn id="68" presetID="22" presetClass="entr" presetSubtype="8"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wipe(left)">
                                      <p:cBhvr>
                                        <p:cTn id="70" dur="500"/>
                                        <p:tgtEl>
                                          <p:spTgt spid="50"/>
                                        </p:tgtEl>
                                      </p:cBhvr>
                                    </p:animEffect>
                                  </p:childTnLst>
                                </p:cTn>
                              </p:par>
                            </p:childTnLst>
                          </p:cTn>
                        </p:par>
                        <p:par>
                          <p:cTn id="71" fill="hold">
                            <p:stCondLst>
                              <p:cond delay="6250"/>
                            </p:stCondLst>
                            <p:childTnLst>
                              <p:par>
                                <p:cTn id="72" presetID="53" presetClass="entr" presetSubtype="16" fill="hold" grpId="0"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fltVal val="0"/>
                                          </p:val>
                                        </p:tav>
                                        <p:tav tm="100000">
                                          <p:val>
                                            <p:strVal val="#ppt_h"/>
                                          </p:val>
                                        </p:tav>
                                      </p:tavLst>
                                    </p:anim>
                                    <p:animEffect transition="in" filter="fade">
                                      <p:cBhvr>
                                        <p:cTn id="76" dur="500"/>
                                        <p:tgtEl>
                                          <p:spTgt spid="46"/>
                                        </p:tgtEl>
                                      </p:cBhvr>
                                    </p:animEffect>
                                  </p:childTnLst>
                                </p:cTn>
                              </p:par>
                            </p:childTnLst>
                          </p:cTn>
                        </p:par>
                        <p:par>
                          <p:cTn id="77" fill="hold">
                            <p:stCondLst>
                              <p:cond delay="6750"/>
                            </p:stCondLst>
                            <p:childTnLst>
                              <p:par>
                                <p:cTn id="78" presetID="22" presetClass="entr" presetSubtype="8"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anim calcmode="lin" valueType="num">
                                      <p:cBhvr>
                                        <p:cTn id="83" dur="500" fill="hold"/>
                                        <p:tgtEl>
                                          <p:spTgt spid="51"/>
                                        </p:tgtEl>
                                        <p:attrNameLst>
                                          <p:attrName>ppt_w</p:attrName>
                                        </p:attrNameLst>
                                      </p:cBhvr>
                                      <p:tavLst>
                                        <p:tav tm="0">
                                          <p:val>
                                            <p:fltVal val="0"/>
                                          </p:val>
                                        </p:tav>
                                        <p:tav tm="100000">
                                          <p:val>
                                            <p:strVal val="#ppt_w"/>
                                          </p:val>
                                        </p:tav>
                                      </p:tavLst>
                                    </p:anim>
                                    <p:anim calcmode="lin" valueType="num">
                                      <p:cBhvr>
                                        <p:cTn id="84" dur="500" fill="hold"/>
                                        <p:tgtEl>
                                          <p:spTgt spid="51"/>
                                        </p:tgtEl>
                                        <p:attrNameLst>
                                          <p:attrName>ppt_h</p:attrName>
                                        </p:attrNameLst>
                                      </p:cBhvr>
                                      <p:tavLst>
                                        <p:tav tm="0">
                                          <p:val>
                                            <p:fltVal val="0"/>
                                          </p:val>
                                        </p:tav>
                                        <p:tav tm="100000">
                                          <p:val>
                                            <p:strVal val="#ppt_h"/>
                                          </p:val>
                                        </p:tav>
                                      </p:tavLst>
                                    </p:anim>
                                    <p:animEffect transition="in" filter="fade">
                                      <p:cBhvr>
                                        <p:cTn id="85" dur="500"/>
                                        <p:tgtEl>
                                          <p:spTgt spid="51"/>
                                        </p:tgtEl>
                                      </p:cBhvr>
                                    </p:animEffect>
                                  </p:childTnLst>
                                </p:cTn>
                              </p:par>
                            </p:childTnLst>
                          </p:cTn>
                        </p:par>
                        <p:par>
                          <p:cTn id="86" fill="hold">
                            <p:stCondLst>
                              <p:cond delay="7250"/>
                            </p:stCondLst>
                            <p:childTnLst>
                              <p:par>
                                <p:cTn id="87" presetID="22" presetClass="entr" presetSubtype="8" fill="hold" grpId="0" nodeType="afterEffect">
                                  <p:stCondLst>
                                    <p:cond delay="0"/>
                                  </p:stCondLst>
                                  <p:childTnLst>
                                    <p:set>
                                      <p:cBhvr>
                                        <p:cTn id="88" dur="1" fill="hold">
                                          <p:stCondLst>
                                            <p:cond delay="0"/>
                                          </p:stCondLst>
                                        </p:cTn>
                                        <p:tgtEl>
                                          <p:spTgt spid="48"/>
                                        </p:tgtEl>
                                        <p:attrNameLst>
                                          <p:attrName>style.visibility</p:attrName>
                                        </p:attrNameLst>
                                      </p:cBhvr>
                                      <p:to>
                                        <p:strVal val="visible"/>
                                      </p:to>
                                    </p:set>
                                    <p:animEffect transition="in" filter="wipe(left)">
                                      <p:cBhvr>
                                        <p:cTn id="8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7" grpId="0"/>
      <p:bldP spid="25" grpId="0" animBg="1"/>
      <p:bldP spid="37" grpId="0" animBg="1"/>
      <p:bldP spid="39" grpId="0" animBg="1"/>
      <p:bldP spid="41" grpId="0" animBg="1"/>
      <p:bldP spid="43" grpId="0" animBg="1"/>
      <p:bldP spid="44" grpId="0" animBg="1"/>
      <p:bldP spid="45" grpId="0" animBg="1"/>
      <p:bldP spid="46" grpId="0" animBg="1"/>
      <p:bldP spid="47" grpId="0"/>
      <p:bldP spid="48" grpId="0"/>
      <p:bldP spid="49" grpId="0"/>
      <p:bldP spid="50" grpId="0"/>
      <p:bldP spid="51" grpId="0" animBg="1"/>
      <p:bldP spid="52" grpId="0" animBg="1"/>
      <p:bldP spid="53" grpId="0" animBg="1"/>
      <p:bldP spid="5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0E0F11"/>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0E0F11"/>
          </a:solidFill>
          <a:ln w="63500">
            <a:solidFill>
              <a:srgbClr val="7A7A7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0E0F11"/>
          </a:solidFill>
          <a:ln w="63500">
            <a:solidFill>
              <a:srgbClr val="5C9AD3"/>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0E0F11"/>
          </a:solidFill>
          <a:ln w="63500">
            <a:solidFill>
              <a:srgbClr val="FE4A1E"/>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3946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4967161" y="2856417"/>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3976246" y="1861722"/>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4400437" y="2290098"/>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5400000">
            <a:off x="6098561" y="228950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0800000">
            <a:off x="6104792" y="3990667"/>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4385886" y="3980872"/>
            <a:ext cx="1577209" cy="1557620"/>
          </a:xfrm>
          <a:custGeom>
            <a:avLst/>
            <a:gdLst>
              <a:gd name="connsiteX0" fmla="*/ 1156620 w 1156620"/>
              <a:gd name="connsiteY0" fmla="*/ 0 h 1142255"/>
              <a:gd name="connsiteX1" fmla="*/ 1156620 w 1156620"/>
              <a:gd name="connsiteY1" fmla="*/ 301898 h 1142255"/>
              <a:gd name="connsiteX2" fmla="*/ 1119435 w 1156620"/>
              <a:gd name="connsiteY2" fmla="*/ 303776 h 1142255"/>
              <a:gd name="connsiteX3" fmla="*/ 314889 w 1156620"/>
              <a:gd name="connsiteY3" fmla="*/ 1040357 h 1142255"/>
              <a:gd name="connsiteX4" fmla="*/ 305257 w 1156620"/>
              <a:gd name="connsiteY4" fmla="*/ 1142255 h 1142255"/>
              <a:gd name="connsiteX5" fmla="*/ 0 w 1156620"/>
              <a:gd name="connsiteY5" fmla="*/ 1142255 h 1142255"/>
              <a:gd name="connsiteX6" fmla="*/ 2154 w 1156620"/>
              <a:gd name="connsiteY6" fmla="*/ 1096769 h 1142255"/>
              <a:gd name="connsiteX7" fmla="*/ 1088568 w 1156620"/>
              <a:gd name="connsiteY7" fmla="*/ 3437 h 114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6620" h="1142255">
                <a:moveTo>
                  <a:pt x="1156620" y="0"/>
                </a:moveTo>
                <a:lnTo>
                  <a:pt x="1156620" y="301898"/>
                </a:lnTo>
                <a:lnTo>
                  <a:pt x="1119435" y="303776"/>
                </a:lnTo>
                <a:cubicBezTo>
                  <a:pt x="715980" y="344749"/>
                  <a:pt x="390064" y="648011"/>
                  <a:pt x="314889" y="1040357"/>
                </a:cubicBezTo>
                <a:lnTo>
                  <a:pt x="305257" y="1142255"/>
                </a:lnTo>
                <a:lnTo>
                  <a:pt x="0" y="1142255"/>
                </a:lnTo>
                <a:lnTo>
                  <a:pt x="2154" y="1096769"/>
                </a:lnTo>
                <a:cubicBezTo>
                  <a:pt x="56982" y="520730"/>
                  <a:pt x="513575" y="61831"/>
                  <a:pt x="1088568" y="3437"/>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endCxn id="44"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8220425" y="1972878"/>
            <a:ext cx="2209800" cy="457200"/>
            <a:chOff x="7992200" y="1961373"/>
            <a:chExt cx="2209800" cy="457200"/>
          </a:xfrm>
        </p:grpSpPr>
        <p:sp>
          <p:nvSpPr>
            <p:cNvPr id="44" name="Freeform 43"/>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46" name="Straight Connector 45"/>
          <p:cNvCxnSpPr>
            <a:endCxn id="48" idx="15"/>
          </p:cNvCxnSpPr>
          <p:nvPr/>
        </p:nvCxnSpPr>
        <p:spPr>
          <a:xfrm>
            <a:off x="7335329" y="4855319"/>
            <a:ext cx="1296053" cy="48113"/>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8631382" y="4674832"/>
            <a:ext cx="2209800" cy="457200"/>
            <a:chOff x="7992200" y="1961373"/>
            <a:chExt cx="2209800" cy="457200"/>
          </a:xfrm>
        </p:grpSpPr>
        <p:sp>
          <p:nvSpPr>
            <p:cNvPr id="48" name="Freeform 47"/>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50" name="Straight Connector 49"/>
          <p:cNvCxnSpPr>
            <a:endCxn id="52" idx="6"/>
          </p:cNvCxnSpPr>
          <p:nvPr/>
        </p:nvCxnSpPr>
        <p:spPr>
          <a:xfrm flipH="1" flipV="1">
            <a:off x="2861650" y="2331492"/>
            <a:ext cx="2011686" cy="434800"/>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51850" y="2102892"/>
            <a:ext cx="2209800" cy="457200"/>
            <a:chOff x="7992200" y="1961373"/>
            <a:chExt cx="2209800" cy="457200"/>
          </a:xfrm>
        </p:grpSpPr>
        <p:sp>
          <p:nvSpPr>
            <p:cNvPr id="52" name="Freeform 5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54" name="TextBox 53"/>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TextBox 54"/>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TextBox 55"/>
          <p:cNvSpPr txBox="1"/>
          <p:nvPr/>
        </p:nvSpPr>
        <p:spPr>
          <a:xfrm>
            <a:off x="601466" y="257592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57" name="Straight Connector 56"/>
          <p:cNvCxnSpPr>
            <a:endCxn id="59" idx="6"/>
          </p:cNvCxnSpPr>
          <p:nvPr/>
        </p:nvCxnSpPr>
        <p:spPr>
          <a:xfrm flipH="1">
            <a:off x="2823345" y="4505471"/>
            <a:ext cx="1734771" cy="360100"/>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613545" y="4636971"/>
            <a:ext cx="2209800" cy="457200"/>
            <a:chOff x="7992200" y="1961373"/>
            <a:chExt cx="2209800" cy="457200"/>
          </a:xfrm>
        </p:grpSpPr>
        <p:sp>
          <p:nvSpPr>
            <p:cNvPr id="59" name="Freeform 58"/>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61" name="TextBox 60"/>
          <p:cNvSpPr txBox="1"/>
          <p:nvPr/>
        </p:nvSpPr>
        <p:spPr>
          <a:xfrm>
            <a:off x="563161" y="511000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5" name="Group 64"/>
          <p:cNvGrpSpPr/>
          <p:nvPr/>
        </p:nvGrpSpPr>
        <p:grpSpPr>
          <a:xfrm>
            <a:off x="5531854" y="3503730"/>
            <a:ext cx="1003583" cy="829733"/>
            <a:chOff x="7309384" y="1676401"/>
            <a:chExt cx="752687" cy="622300"/>
          </a:xfrm>
          <a:solidFill>
            <a:schemeClr val="bg1"/>
          </a:solidFill>
        </p:grpSpPr>
        <p:sp>
          <p:nvSpPr>
            <p:cNvPr id="66"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8583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750" fill="hold"/>
                                        <p:tgtEl>
                                          <p:spTgt spid="13"/>
                                        </p:tgtEl>
                                        <p:attrNameLst>
                                          <p:attrName>ppt_w</p:attrName>
                                        </p:attrNameLst>
                                      </p:cBhvr>
                                      <p:tavLst>
                                        <p:tav tm="0">
                                          <p:val>
                                            <p:fltVal val="0"/>
                                          </p:val>
                                        </p:tav>
                                        <p:tav tm="100000">
                                          <p:val>
                                            <p:strVal val="#ppt_w"/>
                                          </p:val>
                                        </p:tav>
                                      </p:tavLst>
                                    </p:anim>
                                    <p:anim calcmode="lin" valueType="num">
                                      <p:cBhvr>
                                        <p:cTn id="17" dur="750" fill="hold"/>
                                        <p:tgtEl>
                                          <p:spTgt spid="13"/>
                                        </p:tgtEl>
                                        <p:attrNameLst>
                                          <p:attrName>ppt_h</p:attrName>
                                        </p:attrNameLst>
                                      </p:cBhvr>
                                      <p:tavLst>
                                        <p:tav tm="0">
                                          <p:val>
                                            <p:fltVal val="0"/>
                                          </p:val>
                                        </p:tav>
                                        <p:tav tm="100000">
                                          <p:val>
                                            <p:strVal val="#ppt_h"/>
                                          </p:val>
                                        </p:tav>
                                      </p:tavLst>
                                    </p:anim>
                                    <p:animEffect transition="in" filter="fade">
                                      <p:cBhvr>
                                        <p:cTn id="18" dur="750"/>
                                        <p:tgtEl>
                                          <p:spTgt spid="1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 calcmode="lin" valueType="num">
                                      <p:cBhvr>
                                        <p:cTn id="22" dur="500" fill="hold"/>
                                        <p:tgtEl>
                                          <p:spTgt spid="65"/>
                                        </p:tgtEl>
                                        <p:attrNameLst>
                                          <p:attrName>ppt_w</p:attrName>
                                        </p:attrNameLst>
                                      </p:cBhvr>
                                      <p:tavLst>
                                        <p:tav tm="0">
                                          <p:val>
                                            <p:fltVal val="0"/>
                                          </p:val>
                                        </p:tav>
                                        <p:tav tm="100000">
                                          <p:val>
                                            <p:strVal val="#ppt_w"/>
                                          </p:val>
                                        </p:tav>
                                      </p:tavLst>
                                    </p:anim>
                                    <p:anim calcmode="lin" valueType="num">
                                      <p:cBhvr>
                                        <p:cTn id="23" dur="500" fill="hold"/>
                                        <p:tgtEl>
                                          <p:spTgt spid="65"/>
                                        </p:tgtEl>
                                        <p:attrNameLst>
                                          <p:attrName>ppt_h</p:attrName>
                                        </p:attrNameLst>
                                      </p:cBhvr>
                                      <p:tavLst>
                                        <p:tav tm="0">
                                          <p:val>
                                            <p:fltVal val="0"/>
                                          </p:val>
                                        </p:tav>
                                        <p:tav tm="100000">
                                          <p:val>
                                            <p:strVal val="#ppt_h"/>
                                          </p:val>
                                        </p:tav>
                                      </p:tavLst>
                                    </p:anim>
                                    <p:animEffect transition="in" filter="fade">
                                      <p:cBhvr>
                                        <p:cTn id="24" dur="500"/>
                                        <p:tgtEl>
                                          <p:spTgt spid="65"/>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anim calcmode="lin" valueType="num">
                                      <p:cBhvr>
                                        <p:cTn id="31" dur="500" fill="hold"/>
                                        <p:tgtEl>
                                          <p:spTgt spid="18"/>
                                        </p:tgtEl>
                                        <p:attrNameLst>
                                          <p:attrName>ppt_x</p:attrName>
                                        </p:attrNameLst>
                                      </p:cBhvr>
                                      <p:tavLst>
                                        <p:tav tm="0">
                                          <p:val>
                                            <p:fltVal val="0.5"/>
                                          </p:val>
                                        </p:tav>
                                        <p:tav tm="100000">
                                          <p:val>
                                            <p:strVal val="#ppt_x"/>
                                          </p:val>
                                        </p:tav>
                                      </p:tavLst>
                                    </p:anim>
                                    <p:anim calcmode="lin" valueType="num">
                                      <p:cBhvr>
                                        <p:cTn id="32" dur="500" fill="hold"/>
                                        <p:tgtEl>
                                          <p:spTgt spid="18"/>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wipe(right)">
                                      <p:cBhvr>
                                        <p:cTn id="36" dur="500"/>
                                        <p:tgtEl>
                                          <p:spTgt spid="50"/>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right)">
                                      <p:cBhvr>
                                        <p:cTn id="40" dur="500"/>
                                        <p:tgtEl>
                                          <p:spTgt spid="51"/>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fade">
                                      <p:cBhvr>
                                        <p:cTn id="44" dur="1000"/>
                                        <p:tgtEl>
                                          <p:spTgt spid="56"/>
                                        </p:tgtEl>
                                      </p:cBhvr>
                                    </p:animEffect>
                                    <p:anim calcmode="lin" valueType="num">
                                      <p:cBhvr>
                                        <p:cTn id="45" dur="1000" fill="hold"/>
                                        <p:tgtEl>
                                          <p:spTgt spid="56"/>
                                        </p:tgtEl>
                                        <p:attrNameLst>
                                          <p:attrName>ppt_x</p:attrName>
                                        </p:attrNameLst>
                                      </p:cBhvr>
                                      <p:tavLst>
                                        <p:tav tm="0">
                                          <p:val>
                                            <p:strVal val="#ppt_x"/>
                                          </p:val>
                                        </p:tav>
                                        <p:tav tm="100000">
                                          <p:val>
                                            <p:strVal val="#ppt_x"/>
                                          </p:val>
                                        </p:tav>
                                      </p:tavLst>
                                    </p:anim>
                                    <p:anim calcmode="lin" valueType="num">
                                      <p:cBhvr>
                                        <p:cTn id="46" dur="1000" fill="hold"/>
                                        <p:tgtEl>
                                          <p:spTgt spid="56"/>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p:cTn id="50" dur="500" fill="hold"/>
                                        <p:tgtEl>
                                          <p:spTgt spid="19"/>
                                        </p:tgtEl>
                                        <p:attrNameLst>
                                          <p:attrName>ppt_w</p:attrName>
                                        </p:attrNameLst>
                                      </p:cBhvr>
                                      <p:tavLst>
                                        <p:tav tm="0">
                                          <p:val>
                                            <p:fltVal val="0"/>
                                          </p:val>
                                        </p:tav>
                                        <p:tav tm="100000">
                                          <p:val>
                                            <p:strVal val="#ppt_w"/>
                                          </p:val>
                                        </p:tav>
                                      </p:tavLst>
                                    </p:anim>
                                    <p:anim calcmode="lin" valueType="num">
                                      <p:cBhvr>
                                        <p:cTn id="51" dur="500" fill="hold"/>
                                        <p:tgtEl>
                                          <p:spTgt spid="19"/>
                                        </p:tgtEl>
                                        <p:attrNameLst>
                                          <p:attrName>ppt_h</p:attrName>
                                        </p:attrNameLst>
                                      </p:cBhvr>
                                      <p:tavLst>
                                        <p:tav tm="0">
                                          <p:val>
                                            <p:fltVal val="0"/>
                                          </p:val>
                                        </p:tav>
                                        <p:tav tm="100000">
                                          <p:val>
                                            <p:strVal val="#ppt_h"/>
                                          </p:val>
                                        </p:tav>
                                      </p:tavLst>
                                    </p:anim>
                                    <p:animEffect transition="in" filter="fade">
                                      <p:cBhvr>
                                        <p:cTn id="52" dur="500"/>
                                        <p:tgtEl>
                                          <p:spTgt spid="19"/>
                                        </p:tgtEl>
                                      </p:cBhvr>
                                    </p:animEffect>
                                    <p:anim calcmode="lin" valueType="num">
                                      <p:cBhvr>
                                        <p:cTn id="53" dur="500" fill="hold"/>
                                        <p:tgtEl>
                                          <p:spTgt spid="19"/>
                                        </p:tgtEl>
                                        <p:attrNameLst>
                                          <p:attrName>ppt_x</p:attrName>
                                        </p:attrNameLst>
                                      </p:cBhvr>
                                      <p:tavLst>
                                        <p:tav tm="0">
                                          <p:val>
                                            <p:fltVal val="0.5"/>
                                          </p:val>
                                        </p:tav>
                                        <p:tav tm="100000">
                                          <p:val>
                                            <p:strVal val="#ppt_x"/>
                                          </p:val>
                                        </p:tav>
                                      </p:tavLst>
                                    </p:anim>
                                    <p:anim calcmode="lin" valueType="num">
                                      <p:cBhvr>
                                        <p:cTn id="54" dur="500" fill="hold"/>
                                        <p:tgtEl>
                                          <p:spTgt spid="19"/>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1000"/>
                                        <p:tgtEl>
                                          <p:spTgt spid="54"/>
                                        </p:tgtEl>
                                      </p:cBhvr>
                                    </p:animEffect>
                                    <p:anim calcmode="lin" valueType="num">
                                      <p:cBhvr>
                                        <p:cTn id="67" dur="1000" fill="hold"/>
                                        <p:tgtEl>
                                          <p:spTgt spid="54"/>
                                        </p:tgtEl>
                                        <p:attrNameLst>
                                          <p:attrName>ppt_x</p:attrName>
                                        </p:attrNameLst>
                                      </p:cBhvr>
                                      <p:tavLst>
                                        <p:tav tm="0">
                                          <p:val>
                                            <p:strVal val="#ppt_x"/>
                                          </p:val>
                                        </p:tav>
                                        <p:tav tm="100000">
                                          <p:val>
                                            <p:strVal val="#ppt_x"/>
                                          </p:val>
                                        </p:tav>
                                      </p:tavLst>
                                    </p:anim>
                                    <p:anim calcmode="lin" valueType="num">
                                      <p:cBhvr>
                                        <p:cTn id="68" dur="1000" fill="hold"/>
                                        <p:tgtEl>
                                          <p:spTgt spid="54"/>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left)">
                                      <p:cBhvr>
                                        <p:cTn id="80" dur="500"/>
                                        <p:tgtEl>
                                          <p:spTgt spid="46"/>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47"/>
                                        </p:tgtEl>
                                        <p:attrNameLst>
                                          <p:attrName>style.visibility</p:attrName>
                                        </p:attrNameLst>
                                      </p:cBhvr>
                                      <p:to>
                                        <p:strVal val="visible"/>
                                      </p:to>
                                    </p:set>
                                    <p:animEffect transition="in" filter="wipe(left)">
                                      <p:cBhvr>
                                        <p:cTn id="84" dur="500"/>
                                        <p:tgtEl>
                                          <p:spTgt spid="47"/>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9250"/>
                            </p:stCondLst>
                            <p:childTnLst>
                              <p:par>
                                <p:cTn id="92" presetID="53" presetClass="entr" presetSubtype="52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fltVal val="0"/>
                                          </p:val>
                                        </p:tav>
                                        <p:tav tm="100000">
                                          <p:val>
                                            <p:strVal val="#ppt_w"/>
                                          </p:val>
                                        </p:tav>
                                      </p:tavLst>
                                    </p:anim>
                                    <p:anim calcmode="lin" valueType="num">
                                      <p:cBhvr>
                                        <p:cTn id="95" dur="500" fill="hold"/>
                                        <p:tgtEl>
                                          <p:spTgt spid="24"/>
                                        </p:tgtEl>
                                        <p:attrNameLst>
                                          <p:attrName>ppt_h</p:attrName>
                                        </p:attrNameLst>
                                      </p:cBhvr>
                                      <p:tavLst>
                                        <p:tav tm="0">
                                          <p:val>
                                            <p:fltVal val="0"/>
                                          </p:val>
                                        </p:tav>
                                        <p:tav tm="100000">
                                          <p:val>
                                            <p:strVal val="#ppt_h"/>
                                          </p:val>
                                        </p:tav>
                                      </p:tavLst>
                                    </p:anim>
                                    <p:animEffect transition="in" filter="fade">
                                      <p:cBhvr>
                                        <p:cTn id="96" dur="500"/>
                                        <p:tgtEl>
                                          <p:spTgt spid="24"/>
                                        </p:tgtEl>
                                      </p:cBhvr>
                                    </p:animEffect>
                                    <p:anim calcmode="lin" valueType="num">
                                      <p:cBhvr>
                                        <p:cTn id="97" dur="500" fill="hold"/>
                                        <p:tgtEl>
                                          <p:spTgt spid="24"/>
                                        </p:tgtEl>
                                        <p:attrNameLst>
                                          <p:attrName>ppt_x</p:attrName>
                                        </p:attrNameLst>
                                      </p:cBhvr>
                                      <p:tavLst>
                                        <p:tav tm="0">
                                          <p:val>
                                            <p:fltVal val="0.5"/>
                                          </p:val>
                                        </p:tav>
                                        <p:tav tm="100000">
                                          <p:val>
                                            <p:strVal val="#ppt_x"/>
                                          </p:val>
                                        </p:tav>
                                      </p:tavLst>
                                    </p:anim>
                                    <p:anim calcmode="lin" valueType="num">
                                      <p:cBhvr>
                                        <p:cTn id="98" dur="500" fill="hold"/>
                                        <p:tgtEl>
                                          <p:spTgt spid="24"/>
                                        </p:tgtEl>
                                        <p:attrNameLst>
                                          <p:attrName>ppt_y</p:attrName>
                                        </p:attrNameLst>
                                      </p:cBhvr>
                                      <p:tavLst>
                                        <p:tav tm="0">
                                          <p:val>
                                            <p:fltVal val="0.5"/>
                                          </p:val>
                                        </p:tav>
                                        <p:tav tm="100000">
                                          <p:val>
                                            <p:strVal val="#ppt_y"/>
                                          </p:val>
                                        </p:tav>
                                      </p:tavLst>
                                    </p:anim>
                                  </p:childTnLst>
                                </p:cTn>
                              </p:par>
                            </p:childTnLst>
                          </p:cTn>
                        </p:par>
                        <p:par>
                          <p:cTn id="99" fill="hold">
                            <p:stCondLst>
                              <p:cond delay="9750"/>
                            </p:stCondLst>
                            <p:childTnLst>
                              <p:par>
                                <p:cTn id="100" presetID="22" presetClass="entr" presetSubtype="2" fill="hold" nodeType="afterEffect">
                                  <p:stCondLst>
                                    <p:cond delay="0"/>
                                  </p:stCondLst>
                                  <p:childTnLst>
                                    <p:set>
                                      <p:cBhvr>
                                        <p:cTn id="101" dur="1" fill="hold">
                                          <p:stCondLst>
                                            <p:cond delay="0"/>
                                          </p:stCondLst>
                                        </p:cTn>
                                        <p:tgtEl>
                                          <p:spTgt spid="57"/>
                                        </p:tgtEl>
                                        <p:attrNameLst>
                                          <p:attrName>style.visibility</p:attrName>
                                        </p:attrNameLst>
                                      </p:cBhvr>
                                      <p:to>
                                        <p:strVal val="visible"/>
                                      </p:to>
                                    </p:set>
                                    <p:animEffect transition="in" filter="wipe(right)">
                                      <p:cBhvr>
                                        <p:cTn id="102" dur="500"/>
                                        <p:tgtEl>
                                          <p:spTgt spid="57"/>
                                        </p:tgtEl>
                                      </p:cBhvr>
                                    </p:animEffect>
                                  </p:childTnLst>
                                </p:cTn>
                              </p:par>
                            </p:childTnLst>
                          </p:cTn>
                        </p:par>
                        <p:par>
                          <p:cTn id="103" fill="hold">
                            <p:stCondLst>
                              <p:cond delay="10250"/>
                            </p:stCondLst>
                            <p:childTnLst>
                              <p:par>
                                <p:cTn id="104" presetID="22" presetClass="entr" presetSubtype="2" fill="hold" nodeType="after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right)">
                                      <p:cBhvr>
                                        <p:cTn id="106" dur="500"/>
                                        <p:tgtEl>
                                          <p:spTgt spid="58"/>
                                        </p:tgtEl>
                                      </p:cBhvr>
                                    </p:animEffect>
                                  </p:childTnLst>
                                </p:cTn>
                              </p:par>
                            </p:childTnLst>
                          </p:cTn>
                        </p:par>
                        <p:par>
                          <p:cTn id="107" fill="hold">
                            <p:stCondLst>
                              <p:cond delay="10750"/>
                            </p:stCondLst>
                            <p:childTnLst>
                              <p:par>
                                <p:cTn id="108" presetID="42" presetClass="entr" presetSubtype="0"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1000"/>
                                        <p:tgtEl>
                                          <p:spTgt spid="61"/>
                                        </p:tgtEl>
                                      </p:cBhvr>
                                    </p:animEffect>
                                    <p:anim calcmode="lin" valueType="num">
                                      <p:cBhvr>
                                        <p:cTn id="111" dur="1000" fill="hold"/>
                                        <p:tgtEl>
                                          <p:spTgt spid="61"/>
                                        </p:tgtEl>
                                        <p:attrNameLst>
                                          <p:attrName>ppt_x</p:attrName>
                                        </p:attrNameLst>
                                      </p:cBhvr>
                                      <p:tavLst>
                                        <p:tav tm="0">
                                          <p:val>
                                            <p:strVal val="#ppt_x"/>
                                          </p:val>
                                        </p:tav>
                                        <p:tav tm="100000">
                                          <p:val>
                                            <p:strVal val="#ppt_x"/>
                                          </p:val>
                                        </p:tav>
                                      </p:tavLst>
                                    </p:anim>
                                    <p:anim calcmode="lin" valueType="num">
                                      <p:cBhvr>
                                        <p:cTn id="11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18" grpId="0" animBg="1"/>
      <p:bldP spid="19" grpId="0" animBg="1"/>
      <p:bldP spid="23" grpId="0" animBg="1"/>
      <p:bldP spid="24" grpId="0" animBg="1"/>
      <p:bldP spid="54" grpId="0"/>
      <p:bldP spid="55" grpId="0"/>
      <p:bldP spid="56" grpId="0"/>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a:spLocks noChangeAspect="1"/>
          </p:cNvSpPr>
          <p:nvPr/>
        </p:nvSpPr>
        <p:spPr>
          <a:xfrm>
            <a:off x="5039906" y="2852159"/>
            <a:ext cx="2119745" cy="2119745"/>
          </a:xfrm>
          <a:custGeom>
            <a:avLst/>
            <a:gdLst>
              <a:gd name="connsiteX0" fmla="*/ 774469 w 1554480"/>
              <a:gd name="connsiteY0" fmla="*/ 91440 h 1554480"/>
              <a:gd name="connsiteX1" fmla="*/ 88669 w 1554480"/>
              <a:gd name="connsiteY1" fmla="*/ 777240 h 1554480"/>
              <a:gd name="connsiteX2" fmla="*/ 774469 w 1554480"/>
              <a:gd name="connsiteY2" fmla="*/ 1463040 h 1554480"/>
              <a:gd name="connsiteX3" fmla="*/ 1460269 w 1554480"/>
              <a:gd name="connsiteY3" fmla="*/ 777240 h 1554480"/>
              <a:gd name="connsiteX4" fmla="*/ 774469 w 1554480"/>
              <a:gd name="connsiteY4" fmla="*/ 91440 h 1554480"/>
              <a:gd name="connsiteX5" fmla="*/ 777240 w 1554480"/>
              <a:gd name="connsiteY5" fmla="*/ 0 h 1554480"/>
              <a:gd name="connsiteX6" fmla="*/ 1554480 w 1554480"/>
              <a:gd name="connsiteY6" fmla="*/ 777240 h 1554480"/>
              <a:gd name="connsiteX7" fmla="*/ 777240 w 1554480"/>
              <a:gd name="connsiteY7" fmla="*/ 1554480 h 1554480"/>
              <a:gd name="connsiteX8" fmla="*/ 0 w 1554480"/>
              <a:gd name="connsiteY8" fmla="*/ 777240 h 1554480"/>
              <a:gd name="connsiteX9" fmla="*/ 777240 w 1554480"/>
              <a:gd name="connsiteY9" fmla="*/ 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480" h="1554480">
                <a:moveTo>
                  <a:pt x="774469" y="91440"/>
                </a:moveTo>
                <a:cubicBezTo>
                  <a:pt x="395712" y="91440"/>
                  <a:pt x="88669" y="398483"/>
                  <a:pt x="88669" y="777240"/>
                </a:cubicBezTo>
                <a:cubicBezTo>
                  <a:pt x="88669" y="1155997"/>
                  <a:pt x="395712" y="1463040"/>
                  <a:pt x="774469" y="1463040"/>
                </a:cubicBezTo>
                <a:cubicBezTo>
                  <a:pt x="1153226" y="1463040"/>
                  <a:pt x="1460269" y="1155997"/>
                  <a:pt x="1460269" y="777240"/>
                </a:cubicBezTo>
                <a:cubicBezTo>
                  <a:pt x="1460269" y="398483"/>
                  <a:pt x="1153226" y="91440"/>
                  <a:pt x="774469" y="91440"/>
                </a:cubicBezTo>
                <a:close/>
                <a:moveTo>
                  <a:pt x="777240" y="0"/>
                </a:moveTo>
                <a:cubicBezTo>
                  <a:pt x="1206498" y="0"/>
                  <a:pt x="1554480" y="347982"/>
                  <a:pt x="1554480" y="777240"/>
                </a:cubicBezTo>
                <a:cubicBezTo>
                  <a:pt x="1554480" y="1206498"/>
                  <a:pt x="1206498" y="1554480"/>
                  <a:pt x="777240" y="1554480"/>
                </a:cubicBezTo>
                <a:cubicBezTo>
                  <a:pt x="347982" y="1554480"/>
                  <a:pt x="0" y="1206498"/>
                  <a:pt x="0" y="777240"/>
                </a:cubicBezTo>
                <a:cubicBezTo>
                  <a:pt x="0" y="347982"/>
                  <a:pt x="347982" y="0"/>
                  <a:pt x="77724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a:off x="4038600" y="1888637"/>
            <a:ext cx="4114800" cy="4114800"/>
          </a:xfrm>
          <a:custGeom>
            <a:avLst/>
            <a:gdLst>
              <a:gd name="connsiteX0" fmla="*/ 1508760 w 3017520"/>
              <a:gd name="connsiteY0" fmla="*/ 137160 h 3017520"/>
              <a:gd name="connsiteX1" fmla="*/ 137160 w 3017520"/>
              <a:gd name="connsiteY1" fmla="*/ 1508760 h 3017520"/>
              <a:gd name="connsiteX2" fmla="*/ 1508760 w 3017520"/>
              <a:gd name="connsiteY2" fmla="*/ 2880360 h 3017520"/>
              <a:gd name="connsiteX3" fmla="*/ 2880360 w 3017520"/>
              <a:gd name="connsiteY3" fmla="*/ 1508760 h 3017520"/>
              <a:gd name="connsiteX4" fmla="*/ 1508760 w 3017520"/>
              <a:gd name="connsiteY4" fmla="*/ 137160 h 3017520"/>
              <a:gd name="connsiteX5" fmla="*/ 1508760 w 3017520"/>
              <a:gd name="connsiteY5" fmla="*/ 0 h 3017520"/>
              <a:gd name="connsiteX6" fmla="*/ 3017520 w 3017520"/>
              <a:gd name="connsiteY6" fmla="*/ 1508760 h 3017520"/>
              <a:gd name="connsiteX7" fmla="*/ 1508760 w 3017520"/>
              <a:gd name="connsiteY7" fmla="*/ 3017520 h 3017520"/>
              <a:gd name="connsiteX8" fmla="*/ 0 w 3017520"/>
              <a:gd name="connsiteY8" fmla="*/ 1508760 h 3017520"/>
              <a:gd name="connsiteX9" fmla="*/ 1508760 w 3017520"/>
              <a:gd name="connsiteY9"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17520" h="3017520">
                <a:moveTo>
                  <a:pt x="1508760" y="137160"/>
                </a:moveTo>
                <a:cubicBezTo>
                  <a:pt x="751246" y="137160"/>
                  <a:pt x="137160" y="751246"/>
                  <a:pt x="137160" y="1508760"/>
                </a:cubicBezTo>
                <a:cubicBezTo>
                  <a:pt x="137160" y="2266274"/>
                  <a:pt x="751246" y="2880360"/>
                  <a:pt x="1508760" y="2880360"/>
                </a:cubicBezTo>
                <a:cubicBezTo>
                  <a:pt x="2266274" y="2880360"/>
                  <a:pt x="2880360" y="2266274"/>
                  <a:pt x="2880360" y="1508760"/>
                </a:cubicBezTo>
                <a:cubicBezTo>
                  <a:pt x="2880360" y="751246"/>
                  <a:pt x="2266274" y="137160"/>
                  <a:pt x="1508760" y="137160"/>
                </a:cubicBezTo>
                <a:close/>
                <a:moveTo>
                  <a:pt x="1508760" y="0"/>
                </a:moveTo>
                <a:cubicBezTo>
                  <a:pt x="2342025" y="0"/>
                  <a:pt x="3017520" y="675495"/>
                  <a:pt x="3017520" y="1508760"/>
                </a:cubicBez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chemeClr val="bg2">
              <a:lumMod val="2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21540000">
            <a:off x="6170407" y="2229922"/>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rot="7080000">
            <a:off x="5291362" y="366850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p:cNvSpPr>
            <a:spLocks noChangeAspect="1"/>
          </p:cNvSpPr>
          <p:nvPr/>
        </p:nvSpPr>
        <p:spPr>
          <a:xfrm rot="14346085">
            <a:off x="4482721" y="2185060"/>
            <a:ext cx="1588495" cy="2412322"/>
          </a:xfrm>
          <a:custGeom>
            <a:avLst/>
            <a:gdLst>
              <a:gd name="connsiteX0" fmla="*/ 0 w 1164896"/>
              <a:gd name="connsiteY0" fmla="*/ 0 h 1769036"/>
              <a:gd name="connsiteX1" fmla="*/ 72958 w 1164896"/>
              <a:gd name="connsiteY1" fmla="*/ 3684 h 1769036"/>
              <a:gd name="connsiteX2" fmla="*/ 1164896 w 1164896"/>
              <a:gd name="connsiteY2" fmla="*/ 1213702 h 1769036"/>
              <a:gd name="connsiteX3" fmla="*/ 1035173 w 1164896"/>
              <a:gd name="connsiteY3" fmla="*/ 1760856 h 1769036"/>
              <a:gd name="connsiteX4" fmla="*/ 1030569 w 1164896"/>
              <a:gd name="connsiteY4" fmla="*/ 1769036 h 1769036"/>
              <a:gd name="connsiteX5" fmla="*/ 763628 w 1164896"/>
              <a:gd name="connsiteY5" fmla="*/ 1620289 h 1769036"/>
              <a:gd name="connsiteX6" fmla="*/ 799572 w 1164896"/>
              <a:gd name="connsiteY6" fmla="*/ 1548990 h 1769036"/>
              <a:gd name="connsiteX7" fmla="*/ 862998 w 1164896"/>
              <a:gd name="connsiteY7" fmla="*/ 1213702 h 1769036"/>
              <a:gd name="connsiteX8" fmla="*/ 42090 w 1164896"/>
              <a:gd name="connsiteY8" fmla="*/ 304023 h 1769036"/>
              <a:gd name="connsiteX9" fmla="*/ 0 w 1164896"/>
              <a:gd name="connsiteY9" fmla="*/ 301898 h 176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896" h="1769036">
                <a:moveTo>
                  <a:pt x="0" y="0"/>
                </a:moveTo>
                <a:lnTo>
                  <a:pt x="72958" y="3684"/>
                </a:lnTo>
                <a:cubicBezTo>
                  <a:pt x="686283" y="65970"/>
                  <a:pt x="1164896" y="583943"/>
                  <a:pt x="1164896" y="1213702"/>
                </a:cubicBezTo>
                <a:cubicBezTo>
                  <a:pt x="1164896" y="1410502"/>
                  <a:pt x="1118157" y="1596385"/>
                  <a:pt x="1035173" y="1760856"/>
                </a:cubicBezTo>
                <a:lnTo>
                  <a:pt x="1030569" y="1769036"/>
                </a:lnTo>
                <a:lnTo>
                  <a:pt x="763628" y="1620289"/>
                </a:lnTo>
                <a:lnTo>
                  <a:pt x="799572" y="1548990"/>
                </a:lnTo>
                <a:cubicBezTo>
                  <a:pt x="840510" y="1445173"/>
                  <a:pt x="862998" y="1332064"/>
                  <a:pt x="862998" y="1213702"/>
                </a:cubicBezTo>
                <a:cubicBezTo>
                  <a:pt x="862998" y="740256"/>
                  <a:pt x="503182" y="350850"/>
                  <a:pt x="42090" y="304023"/>
                </a:cubicBezTo>
                <a:lnTo>
                  <a:pt x="0" y="301898"/>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endCxn id="16" idx="15"/>
          </p:cNvCxnSpPr>
          <p:nvPr/>
        </p:nvCxnSpPr>
        <p:spPr>
          <a:xfrm flipV="1">
            <a:off x="7159651" y="2201478"/>
            <a:ext cx="1060774" cy="491781"/>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8220425" y="1972878"/>
            <a:ext cx="2209800" cy="457200"/>
            <a:chOff x="7992200" y="1961373"/>
            <a:chExt cx="2209800" cy="457200"/>
          </a:xfrm>
        </p:grpSpPr>
        <p:sp>
          <p:nvSpPr>
            <p:cNvPr id="16" name="Freeform 1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0" name="Straight Connector 29"/>
          <p:cNvCxnSpPr>
            <a:stCxn id="23" idx="1"/>
            <a:endCxn id="32" idx="15"/>
          </p:cNvCxnSpPr>
          <p:nvPr/>
        </p:nvCxnSpPr>
        <p:spPr>
          <a:xfrm>
            <a:off x="7472320" y="4825124"/>
            <a:ext cx="1159062" cy="78308"/>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8631382" y="4674832"/>
            <a:ext cx="2209800" cy="457200"/>
            <a:chOff x="7992200" y="1961373"/>
            <a:chExt cx="2209800" cy="457200"/>
          </a:xfrm>
        </p:grpSpPr>
        <p:sp>
          <p:nvSpPr>
            <p:cNvPr id="32" name="Freeform 31"/>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cxnSp>
        <p:nvCxnSpPr>
          <p:cNvPr id="34" name="Straight Connector 33"/>
          <p:cNvCxnSpPr>
            <a:endCxn id="36" idx="6"/>
          </p:cNvCxnSpPr>
          <p:nvPr/>
        </p:nvCxnSpPr>
        <p:spPr>
          <a:xfrm flipH="1" flipV="1">
            <a:off x="2873729" y="3036741"/>
            <a:ext cx="1853508" cy="15835"/>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663929" y="2808141"/>
            <a:ext cx="2209800" cy="457200"/>
            <a:chOff x="7992200" y="1961373"/>
            <a:chExt cx="2209800" cy="457200"/>
          </a:xfrm>
        </p:grpSpPr>
        <p:sp>
          <p:nvSpPr>
            <p:cNvPr id="36" name="Freeform 35"/>
            <p:cNvSpPr/>
            <p:nvPr/>
          </p:nvSpPr>
          <p:spPr>
            <a:xfrm>
              <a:off x="7992200" y="1961373"/>
              <a:ext cx="2209800" cy="457200"/>
            </a:xfrm>
            <a:custGeom>
              <a:avLst/>
              <a:gdLst>
                <a:gd name="connsiteX0" fmla="*/ 222162 w 2209800"/>
                <a:gd name="connsiteY0" fmla="*/ 0 h 457200"/>
                <a:gd name="connsiteX1" fmla="*/ 228600 w 2209800"/>
                <a:gd name="connsiteY1" fmla="*/ 0 h 457200"/>
                <a:gd name="connsiteX2" fmla="*/ 1981200 w 2209800"/>
                <a:gd name="connsiteY2" fmla="*/ 0 h 457200"/>
                <a:gd name="connsiteX3" fmla="*/ 1989998 w 2209800"/>
                <a:gd name="connsiteY3" fmla="*/ 0 h 457200"/>
                <a:gd name="connsiteX4" fmla="*/ 1998772 w 2209800"/>
                <a:gd name="connsiteY4" fmla="*/ 1772 h 457200"/>
                <a:gd name="connsiteX5" fmla="*/ 2027271 w 2209800"/>
                <a:gd name="connsiteY5" fmla="*/ 4644 h 457200"/>
                <a:gd name="connsiteX6" fmla="*/ 2209800 w 2209800"/>
                <a:gd name="connsiteY6" fmla="*/ 228600 h 457200"/>
                <a:gd name="connsiteX7" fmla="*/ 2027271 w 2209800"/>
                <a:gd name="connsiteY7" fmla="*/ 452556 h 457200"/>
                <a:gd name="connsiteX8" fmla="*/ 1998772 w 2209800"/>
                <a:gd name="connsiteY8" fmla="*/ 455429 h 457200"/>
                <a:gd name="connsiteX9" fmla="*/ 1989998 w 2209800"/>
                <a:gd name="connsiteY9" fmla="*/ 457200 h 457200"/>
                <a:gd name="connsiteX10" fmla="*/ 1981200 w 2209800"/>
                <a:gd name="connsiteY10" fmla="*/ 457200 h 457200"/>
                <a:gd name="connsiteX11" fmla="*/ 228600 w 2209800"/>
                <a:gd name="connsiteY11" fmla="*/ 457200 h 457200"/>
                <a:gd name="connsiteX12" fmla="*/ 222162 w 2209800"/>
                <a:gd name="connsiteY12" fmla="*/ 457200 h 457200"/>
                <a:gd name="connsiteX13" fmla="*/ 215742 w 2209800"/>
                <a:gd name="connsiteY13" fmla="*/ 455904 h 457200"/>
                <a:gd name="connsiteX14" fmla="*/ 182529 w 2209800"/>
                <a:gd name="connsiteY14" fmla="*/ 452556 h 457200"/>
                <a:gd name="connsiteX15" fmla="*/ 0 w 2209800"/>
                <a:gd name="connsiteY15" fmla="*/ 228600 h 457200"/>
                <a:gd name="connsiteX16" fmla="*/ 182529 w 2209800"/>
                <a:gd name="connsiteY16" fmla="*/ 4644 h 457200"/>
                <a:gd name="connsiteX17" fmla="*/ 215742 w 2209800"/>
                <a:gd name="connsiteY17" fmla="*/ 1296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09800" h="457200">
                  <a:moveTo>
                    <a:pt x="222162" y="0"/>
                  </a:moveTo>
                  <a:lnTo>
                    <a:pt x="228600" y="0"/>
                  </a:lnTo>
                  <a:lnTo>
                    <a:pt x="1981200" y="0"/>
                  </a:lnTo>
                  <a:lnTo>
                    <a:pt x="1989998" y="0"/>
                  </a:lnTo>
                  <a:lnTo>
                    <a:pt x="1998772" y="1772"/>
                  </a:lnTo>
                  <a:lnTo>
                    <a:pt x="2027271" y="4644"/>
                  </a:lnTo>
                  <a:cubicBezTo>
                    <a:pt x="2131440" y="25961"/>
                    <a:pt x="2209800" y="118130"/>
                    <a:pt x="2209800" y="228600"/>
                  </a:cubicBezTo>
                  <a:cubicBezTo>
                    <a:pt x="2209800" y="339071"/>
                    <a:pt x="2131440" y="431240"/>
                    <a:pt x="2027271" y="452556"/>
                  </a:cubicBezTo>
                  <a:lnTo>
                    <a:pt x="1998772" y="455429"/>
                  </a:lnTo>
                  <a:lnTo>
                    <a:pt x="1989998" y="457200"/>
                  </a:lnTo>
                  <a:lnTo>
                    <a:pt x="1981200" y="457200"/>
                  </a:lnTo>
                  <a:lnTo>
                    <a:pt x="228600" y="457200"/>
                  </a:lnTo>
                  <a:lnTo>
                    <a:pt x="222162" y="457200"/>
                  </a:lnTo>
                  <a:lnTo>
                    <a:pt x="215742" y="455904"/>
                  </a:lnTo>
                  <a:lnTo>
                    <a:pt x="182529" y="452556"/>
                  </a:lnTo>
                  <a:cubicBezTo>
                    <a:pt x="78360" y="431240"/>
                    <a:pt x="0" y="339071"/>
                    <a:pt x="0" y="228600"/>
                  </a:cubicBezTo>
                  <a:cubicBezTo>
                    <a:pt x="0" y="118130"/>
                    <a:pt x="78360" y="25961"/>
                    <a:pt x="182529" y="4644"/>
                  </a:cubicBezTo>
                  <a:lnTo>
                    <a:pt x="215742" y="1296"/>
                  </a:lnTo>
                  <a:close/>
                </a:path>
              </a:pathLst>
            </a:custGeom>
            <a:noFill/>
            <a:ln w="190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8101437" y="1995055"/>
              <a:ext cx="163484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42" name="TextBox 41"/>
          <p:cNvSpPr txBox="1"/>
          <p:nvPr/>
        </p:nvSpPr>
        <p:spPr>
          <a:xfrm>
            <a:off x="8153400" y="2490908"/>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3" name="TextBox 42"/>
          <p:cNvSpPr txBox="1"/>
          <p:nvPr/>
        </p:nvSpPr>
        <p:spPr>
          <a:xfrm>
            <a:off x="8631382" y="5163481"/>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4" name="TextBox 43"/>
          <p:cNvSpPr txBox="1"/>
          <p:nvPr/>
        </p:nvSpPr>
        <p:spPr>
          <a:xfrm>
            <a:off x="613545" y="3281176"/>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47" name="Group 46"/>
          <p:cNvGrpSpPr/>
          <p:nvPr/>
        </p:nvGrpSpPr>
        <p:grpSpPr>
          <a:xfrm>
            <a:off x="5600094" y="3490082"/>
            <a:ext cx="1003583" cy="829733"/>
            <a:chOff x="7309384" y="1676401"/>
            <a:chExt cx="752687" cy="622300"/>
          </a:xfrm>
          <a:solidFill>
            <a:schemeClr val="bg1"/>
          </a:solidFill>
        </p:grpSpPr>
        <p:sp>
          <p:nvSpPr>
            <p:cNvPr id="48"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1446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750" fill="hold"/>
                                        <p:tgtEl>
                                          <p:spTgt spid="13"/>
                                        </p:tgtEl>
                                        <p:attrNameLst>
                                          <p:attrName>ppt_w</p:attrName>
                                        </p:attrNameLst>
                                      </p:cBhvr>
                                      <p:tavLst>
                                        <p:tav tm="0">
                                          <p:val>
                                            <p:fltVal val="0"/>
                                          </p:val>
                                        </p:tav>
                                        <p:tav tm="100000">
                                          <p:val>
                                            <p:strVal val="#ppt_w"/>
                                          </p:val>
                                        </p:tav>
                                      </p:tavLst>
                                    </p:anim>
                                    <p:anim calcmode="lin" valueType="num">
                                      <p:cBhvr>
                                        <p:cTn id="12" dur="750" fill="hold"/>
                                        <p:tgtEl>
                                          <p:spTgt spid="13"/>
                                        </p:tgtEl>
                                        <p:attrNameLst>
                                          <p:attrName>ppt_h</p:attrName>
                                        </p:attrNameLst>
                                      </p:cBhvr>
                                      <p:tavLst>
                                        <p:tav tm="0">
                                          <p:val>
                                            <p:fltVal val="0"/>
                                          </p:val>
                                        </p:tav>
                                        <p:tav tm="100000">
                                          <p:val>
                                            <p:strVal val="#ppt_h"/>
                                          </p:val>
                                        </p:tav>
                                      </p:tavLst>
                                    </p:anim>
                                    <p:animEffect transition="in" filter="fade">
                                      <p:cBhvr>
                                        <p:cTn id="13" dur="75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750" fill="hold"/>
                                        <p:tgtEl>
                                          <p:spTgt spid="9"/>
                                        </p:tgtEl>
                                        <p:attrNameLst>
                                          <p:attrName>ppt_w</p:attrName>
                                        </p:attrNameLst>
                                      </p:cBhvr>
                                      <p:tavLst>
                                        <p:tav tm="0">
                                          <p:val>
                                            <p:fltVal val="0"/>
                                          </p:val>
                                        </p:tav>
                                        <p:tav tm="100000">
                                          <p:val>
                                            <p:strVal val="#ppt_w"/>
                                          </p:val>
                                        </p:tav>
                                      </p:tavLst>
                                    </p:anim>
                                    <p:anim calcmode="lin" valueType="num">
                                      <p:cBhvr>
                                        <p:cTn id="17" dur="750" fill="hold"/>
                                        <p:tgtEl>
                                          <p:spTgt spid="9"/>
                                        </p:tgtEl>
                                        <p:attrNameLst>
                                          <p:attrName>ppt_h</p:attrName>
                                        </p:attrNameLst>
                                      </p:cBhvr>
                                      <p:tavLst>
                                        <p:tav tm="0">
                                          <p:val>
                                            <p:fltVal val="0"/>
                                          </p:val>
                                        </p:tav>
                                        <p:tav tm="100000">
                                          <p:val>
                                            <p:strVal val="#ppt_h"/>
                                          </p:val>
                                        </p:tav>
                                      </p:tavLst>
                                    </p:anim>
                                    <p:animEffect transition="in" filter="fade">
                                      <p:cBhvr>
                                        <p:cTn id="18" dur="750"/>
                                        <p:tgtEl>
                                          <p:spTgt spid="9"/>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childTnLst>
                          </p:cTn>
                        </p:par>
                        <p:par>
                          <p:cTn id="25" fill="hold">
                            <p:stCondLst>
                              <p:cond delay="1750"/>
                            </p:stCondLst>
                            <p:childTnLst>
                              <p:par>
                                <p:cTn id="26" presetID="53" presetClass="entr" presetSubtype="52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childTnLst>
                          </p:cTn>
                        </p:par>
                        <p:par>
                          <p:cTn id="33" fill="hold">
                            <p:stCondLst>
                              <p:cond delay="2250"/>
                            </p:stCondLst>
                            <p:childTnLst>
                              <p:par>
                                <p:cTn id="34" presetID="22" presetClass="entr" presetSubtype="2"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right)">
                                      <p:cBhvr>
                                        <p:cTn id="36" dur="500"/>
                                        <p:tgtEl>
                                          <p:spTgt spid="34"/>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right)">
                                      <p:cBhvr>
                                        <p:cTn id="40" dur="500"/>
                                        <p:tgtEl>
                                          <p:spTgt spid="35"/>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53" presetClass="entr" presetSubtype="528" fill="hold" grpId="0" nodeType="after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wipe(left)">
                                      <p:cBhvr>
                                        <p:cTn id="58" dur="500"/>
                                        <p:tgtEl>
                                          <p:spTgt spid="26"/>
                                        </p:tgtEl>
                                      </p:cBhvr>
                                    </p:animEffect>
                                  </p:childTnLst>
                                </p:cTn>
                              </p:par>
                            </p:childTnLst>
                          </p:cTn>
                        </p:par>
                        <p:par>
                          <p:cTn id="59" fill="hold">
                            <p:stCondLst>
                              <p:cond delay="5250"/>
                            </p:stCondLst>
                            <p:childTnLst>
                              <p:par>
                                <p:cTn id="60" presetID="22" presetClass="entr" presetSubtype="8"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5750"/>
                            </p:stCondLst>
                            <p:childTnLst>
                              <p:par>
                                <p:cTn id="64" presetID="42" presetClass="entr" presetSubtype="0" fill="hold" grpId="0" nodeType="afterEffect">
                                  <p:stCondLst>
                                    <p:cond delay="0"/>
                                  </p:stCondLst>
                                  <p:childTnLst>
                                    <p:set>
                                      <p:cBhvr>
                                        <p:cTn id="65" dur="1" fill="hold">
                                          <p:stCondLst>
                                            <p:cond delay="0"/>
                                          </p:stCondLst>
                                        </p:cTn>
                                        <p:tgtEl>
                                          <p:spTgt spid="42"/>
                                        </p:tgtEl>
                                        <p:attrNameLst>
                                          <p:attrName>style.visibility</p:attrName>
                                        </p:attrNameLst>
                                      </p:cBhvr>
                                      <p:to>
                                        <p:strVal val="visible"/>
                                      </p:to>
                                    </p:set>
                                    <p:animEffect transition="in" filter="fade">
                                      <p:cBhvr>
                                        <p:cTn id="66" dur="1000"/>
                                        <p:tgtEl>
                                          <p:spTgt spid="42"/>
                                        </p:tgtEl>
                                      </p:cBhvr>
                                    </p:animEffect>
                                    <p:anim calcmode="lin" valueType="num">
                                      <p:cBhvr>
                                        <p:cTn id="67" dur="1000" fill="hold"/>
                                        <p:tgtEl>
                                          <p:spTgt spid="42"/>
                                        </p:tgtEl>
                                        <p:attrNameLst>
                                          <p:attrName>ppt_x</p:attrName>
                                        </p:attrNameLst>
                                      </p:cBhvr>
                                      <p:tavLst>
                                        <p:tav tm="0">
                                          <p:val>
                                            <p:strVal val="#ppt_x"/>
                                          </p:val>
                                        </p:tav>
                                        <p:tav tm="100000">
                                          <p:val>
                                            <p:strVal val="#ppt_x"/>
                                          </p:val>
                                        </p:tav>
                                      </p:tavLst>
                                    </p:anim>
                                    <p:anim calcmode="lin" valueType="num">
                                      <p:cBhvr>
                                        <p:cTn id="68" dur="1000" fill="hold"/>
                                        <p:tgtEl>
                                          <p:spTgt spid="42"/>
                                        </p:tgtEl>
                                        <p:attrNameLst>
                                          <p:attrName>ppt_y</p:attrName>
                                        </p:attrNameLst>
                                      </p:cBhvr>
                                      <p:tavLst>
                                        <p:tav tm="0">
                                          <p:val>
                                            <p:strVal val="#ppt_y+.1"/>
                                          </p:val>
                                        </p:tav>
                                        <p:tav tm="100000">
                                          <p:val>
                                            <p:strVal val="#ppt_y"/>
                                          </p:val>
                                        </p:tav>
                                      </p:tavLst>
                                    </p:anim>
                                  </p:childTnLst>
                                </p:cTn>
                              </p:par>
                            </p:childTnLst>
                          </p:cTn>
                        </p:par>
                        <p:par>
                          <p:cTn id="69" fill="hold">
                            <p:stCondLst>
                              <p:cond delay="6750"/>
                            </p:stCondLst>
                            <p:childTnLst>
                              <p:par>
                                <p:cTn id="70" presetID="53" presetClass="entr" presetSubtype="528" fill="hold" grpId="0"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p:cTn id="72" dur="500" fill="hold"/>
                                        <p:tgtEl>
                                          <p:spTgt spid="23"/>
                                        </p:tgtEl>
                                        <p:attrNameLst>
                                          <p:attrName>ppt_w</p:attrName>
                                        </p:attrNameLst>
                                      </p:cBhvr>
                                      <p:tavLst>
                                        <p:tav tm="0">
                                          <p:val>
                                            <p:fltVal val="0"/>
                                          </p:val>
                                        </p:tav>
                                        <p:tav tm="100000">
                                          <p:val>
                                            <p:strVal val="#ppt_w"/>
                                          </p:val>
                                        </p:tav>
                                      </p:tavLst>
                                    </p:anim>
                                    <p:anim calcmode="lin" valueType="num">
                                      <p:cBhvr>
                                        <p:cTn id="73" dur="500" fill="hold"/>
                                        <p:tgtEl>
                                          <p:spTgt spid="23"/>
                                        </p:tgtEl>
                                        <p:attrNameLst>
                                          <p:attrName>ppt_h</p:attrName>
                                        </p:attrNameLst>
                                      </p:cBhvr>
                                      <p:tavLst>
                                        <p:tav tm="0">
                                          <p:val>
                                            <p:fltVal val="0"/>
                                          </p:val>
                                        </p:tav>
                                        <p:tav tm="100000">
                                          <p:val>
                                            <p:strVal val="#ppt_h"/>
                                          </p:val>
                                        </p:tav>
                                      </p:tavLst>
                                    </p:anim>
                                    <p:animEffect transition="in" filter="fade">
                                      <p:cBhvr>
                                        <p:cTn id="74" dur="500"/>
                                        <p:tgtEl>
                                          <p:spTgt spid="23"/>
                                        </p:tgtEl>
                                      </p:cBhvr>
                                    </p:animEffect>
                                    <p:anim calcmode="lin" valueType="num">
                                      <p:cBhvr>
                                        <p:cTn id="75" dur="500" fill="hold"/>
                                        <p:tgtEl>
                                          <p:spTgt spid="23"/>
                                        </p:tgtEl>
                                        <p:attrNameLst>
                                          <p:attrName>ppt_x</p:attrName>
                                        </p:attrNameLst>
                                      </p:cBhvr>
                                      <p:tavLst>
                                        <p:tav tm="0">
                                          <p:val>
                                            <p:fltVal val="0.5"/>
                                          </p:val>
                                        </p:tav>
                                        <p:tav tm="100000">
                                          <p:val>
                                            <p:strVal val="#ppt_x"/>
                                          </p:val>
                                        </p:tav>
                                      </p:tavLst>
                                    </p:anim>
                                    <p:anim calcmode="lin" valueType="num">
                                      <p:cBhvr>
                                        <p:cTn id="76" dur="500" fill="hold"/>
                                        <p:tgtEl>
                                          <p:spTgt spid="23"/>
                                        </p:tgtEl>
                                        <p:attrNameLst>
                                          <p:attrName>ppt_y</p:attrName>
                                        </p:attrNameLst>
                                      </p:cBhvr>
                                      <p:tavLst>
                                        <p:tav tm="0">
                                          <p:val>
                                            <p:fltVal val="0.5"/>
                                          </p:val>
                                        </p:tav>
                                        <p:tav tm="100000">
                                          <p:val>
                                            <p:strVal val="#ppt_y"/>
                                          </p:val>
                                        </p:tav>
                                      </p:tavLst>
                                    </p:anim>
                                  </p:childTnLst>
                                </p:cTn>
                              </p:par>
                            </p:childTnLst>
                          </p:cTn>
                        </p:par>
                        <p:par>
                          <p:cTn id="77" fill="hold">
                            <p:stCondLst>
                              <p:cond delay="7250"/>
                            </p:stCondLst>
                            <p:childTnLst>
                              <p:par>
                                <p:cTn id="78" presetID="22" presetClass="entr" presetSubtype="8" fill="hold"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ipe(left)">
                                      <p:cBhvr>
                                        <p:cTn id="80" dur="500"/>
                                        <p:tgtEl>
                                          <p:spTgt spid="30"/>
                                        </p:tgtEl>
                                      </p:cBhvr>
                                    </p:animEffect>
                                  </p:childTnLst>
                                </p:cTn>
                              </p:par>
                            </p:childTnLst>
                          </p:cTn>
                        </p:par>
                        <p:par>
                          <p:cTn id="81" fill="hold">
                            <p:stCondLst>
                              <p:cond delay="7750"/>
                            </p:stCondLst>
                            <p:childTnLst>
                              <p:par>
                                <p:cTn id="82" presetID="22" presetClass="entr" presetSubtype="8" fill="hold"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left)">
                                      <p:cBhvr>
                                        <p:cTn id="84" dur="500"/>
                                        <p:tgtEl>
                                          <p:spTgt spid="31"/>
                                        </p:tgtEl>
                                      </p:cBhvr>
                                    </p:animEffect>
                                  </p:childTnLst>
                                </p:cTn>
                              </p:par>
                            </p:childTnLst>
                          </p:cTn>
                        </p:par>
                        <p:par>
                          <p:cTn id="85" fill="hold">
                            <p:stCondLst>
                              <p:cond delay="8250"/>
                            </p:stCondLst>
                            <p:childTnLst>
                              <p:par>
                                <p:cTn id="86" presetID="42" presetClass="entr" presetSubtype="0"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1000"/>
                                        <p:tgtEl>
                                          <p:spTgt spid="43"/>
                                        </p:tgtEl>
                                      </p:cBhvr>
                                    </p:animEffect>
                                    <p:anim calcmode="lin" valueType="num">
                                      <p:cBhvr>
                                        <p:cTn id="89" dur="1000" fill="hold"/>
                                        <p:tgtEl>
                                          <p:spTgt spid="43"/>
                                        </p:tgtEl>
                                        <p:attrNameLst>
                                          <p:attrName>ppt_x</p:attrName>
                                        </p:attrNameLst>
                                      </p:cBhvr>
                                      <p:tavLst>
                                        <p:tav tm="0">
                                          <p:val>
                                            <p:strVal val="#ppt_x"/>
                                          </p:val>
                                        </p:tav>
                                        <p:tav tm="100000">
                                          <p:val>
                                            <p:strVal val="#ppt_x"/>
                                          </p:val>
                                        </p:tav>
                                      </p:tavLst>
                                    </p:anim>
                                    <p:anim calcmode="lin" valueType="num">
                                      <p:cBhvr>
                                        <p:cTn id="90"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9" grpId="0" animBg="1"/>
      <p:bldP spid="22" grpId="0" animBg="1"/>
      <p:bldP spid="23" grpId="0" animBg="1"/>
      <p:bldP spid="24" grpId="0" animBg="1"/>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a:solidFill>
            <a:schemeClr val="bg1"/>
          </a:solidFill>
        </p:grpSpPr>
        <p:sp>
          <p:nvSpPr>
            <p:cNvPr id="2" name="Oval 1"/>
            <p:cNvSpPr>
              <a:spLocks noChangeAspect="1"/>
            </p:cNvSpPr>
            <p:nvPr/>
          </p:nvSpPr>
          <p:spPr>
            <a:xfrm>
              <a:off x="872631" y="1745673"/>
              <a:ext cx="2468880" cy="2468880"/>
            </a:xfrm>
            <a:prstGeom prst="ellipse">
              <a:avLst/>
            </a:prstGeom>
            <a:gr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grpFill/>
            <a:ln cap="rnd">
              <a:solidFill>
                <a:schemeClr val="tx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endParaRPr lang="en-US" sz="1600" b="1" dirty="0">
                <a:latin typeface="Lato"/>
              </a:endParaRPr>
            </a:p>
            <a:p>
              <a:r>
                <a:rPr lang="en-US" sz="1200" b="1" dirty="0">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8331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1" name="Rectangle 10"/>
          <p:cNvSpPr/>
          <p:nvPr/>
        </p:nvSpPr>
        <p:spPr>
          <a:xfrm>
            <a:off x="3332443" y="3480955"/>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5" name="Rectangle 14"/>
          <p:cNvSpPr/>
          <p:nvPr/>
        </p:nvSpPr>
        <p:spPr>
          <a:xfrm>
            <a:off x="6124558"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19" name="Rectangle 18"/>
          <p:cNvSpPr/>
          <p:nvPr/>
        </p:nvSpPr>
        <p:spPr>
          <a:xfrm>
            <a:off x="8916673" y="3480954"/>
            <a:ext cx="2697480" cy="27951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p>
          <a:p>
            <a:pPr marL="285750" indent="-285750" defTabSz="1219170">
              <a:spcBef>
                <a:spcPct val="20000"/>
              </a:spcBef>
              <a:buFont typeface="Wingdings" panose="05000000000000000000" pitchFamily="2" charset="2"/>
              <a:buChar char="v"/>
              <a:defRPr/>
            </a:pPr>
            <a:r>
              <a:rPr lang="en-US" sz="1400" dirty="0">
                <a:latin typeface="Candara" panose="020E0502030303020204" pitchFamily="34" charset="0"/>
              </a:rPr>
              <a:t>Lorem ipsum dolor sit amet, consectetur adipiscing elit</a:t>
            </a:r>
            <a:endParaRPr lang="en-US" sz="1400" dirty="0">
              <a:solidFill>
                <a:schemeClr val="bg1"/>
              </a:solidFill>
              <a:latin typeface="Candara" panose="020E0502030303020204" pitchFamily="34" charset="0"/>
            </a:endParaRP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 sit</a:t>
            </a:r>
            <a:endParaRPr lang="en-US" b="1" dirty="0"/>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27821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6514118"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p:cNvCxnSpPr/>
            <p:nvPr/>
          </p:nvCxnSpPr>
          <p:spPr>
            <a:xfrm>
              <a:off x="3836085"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no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1"/>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0000"/>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FE4A1E"/>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FE4A1E"/>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FF0000"/>
                  </a:solidFill>
                  <a:latin typeface="Lato"/>
                </a:rPr>
                <a:t>73%</a:t>
              </a:r>
            </a:p>
            <a:p>
              <a:r>
                <a:rPr lang="en-US" sz="1200" b="1" dirty="0">
                  <a:solidFill>
                    <a:schemeClr val="bg1"/>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FF0000"/>
                  </a:solidFill>
                  <a:latin typeface="Lato"/>
                </a:rPr>
                <a:t>27%</a:t>
              </a:r>
            </a:p>
            <a:p>
              <a:r>
                <a:rPr lang="en-US" sz="1200" b="1" dirty="0">
                  <a:solidFill>
                    <a:schemeClr val="bg1"/>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5C9AD3"/>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5C9AD3"/>
                  </a:solidFill>
                  <a:latin typeface="Lato"/>
                </a:rPr>
                <a:t>65%</a:t>
              </a:r>
            </a:p>
            <a:p>
              <a:r>
                <a:rPr lang="en-US" sz="1200" b="1" dirty="0">
                  <a:solidFill>
                    <a:schemeClr val="bg1"/>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5C9AD3"/>
                  </a:solidFill>
                  <a:latin typeface="Lato"/>
                </a:rPr>
                <a:t>35%</a:t>
              </a:r>
            </a:p>
            <a:p>
              <a:r>
                <a:rPr lang="en-US" sz="1200" b="1" dirty="0">
                  <a:solidFill>
                    <a:schemeClr val="bg1"/>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1"/>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1"/>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7A7A7A"/>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7A7A7A"/>
                  </a:solidFill>
                  <a:latin typeface="Lato"/>
                </a:rPr>
                <a:t>73%</a:t>
              </a:r>
            </a:p>
            <a:p>
              <a:r>
                <a:rPr lang="en-US" sz="1200" b="1" dirty="0">
                  <a:solidFill>
                    <a:schemeClr val="bg1"/>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7A7A7A"/>
                  </a:solidFill>
                  <a:latin typeface="Lato"/>
                </a:rPr>
                <a:t>27%</a:t>
              </a:r>
            </a:p>
            <a:p>
              <a:r>
                <a:rPr lang="en-US" sz="1200" b="1" dirty="0">
                  <a:solidFill>
                    <a:schemeClr val="bg1"/>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5C9AD3"/>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7A7A7A"/>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35614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6134</Words>
  <Application>Microsoft Office PowerPoint</Application>
  <PresentationFormat>Widescreen</PresentationFormat>
  <Paragraphs>519</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459</cp:revision>
  <dcterms:created xsi:type="dcterms:W3CDTF">2016-09-28T22:08:47Z</dcterms:created>
  <dcterms:modified xsi:type="dcterms:W3CDTF">2018-09-03T18:02:02Z</dcterms:modified>
</cp:coreProperties>
</file>