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08"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747468" y="24721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113229" y="41276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2019-09-06T21:17:34Z</dcterms:modified>
</cp:coreProperties>
</file>