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8"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2629069" y="375066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2994830" y="391621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2019-01-08T22:56:22Z</dcterms:modified>
</cp:coreProperties>
</file>