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849" r:id="rId3"/>
    <p:sldId id="1683" r:id="rId4"/>
    <p:sldId id="1742" r:id="rId5"/>
    <p:sldId id="1839" r:id="rId6"/>
    <p:sldId id="1301" r:id="rId7"/>
    <p:sldId id="1254" r:id="rId8"/>
    <p:sldId id="1285" r:id="rId9"/>
    <p:sldId id="1233" r:id="rId10"/>
    <p:sldId id="1349" r:id="rId11"/>
    <p:sldId id="1491" r:id="rId12"/>
    <p:sldId id="1553" r:id="rId13"/>
    <p:sldId id="1525" r:id="rId14"/>
    <p:sldId id="863" r:id="rId15"/>
    <p:sldId id="1146" r:id="rId16"/>
    <p:sldId id="1538" r:id="rId17"/>
    <p:sldId id="1149" r:id="rId18"/>
    <p:sldId id="266" r:id="rId19"/>
    <p:sldId id="1584" r:id="rId20"/>
    <p:sldId id="1717" r:id="rId21"/>
    <p:sldId id="1846" r:id="rId22"/>
    <p:sldId id="1847" r:id="rId23"/>
    <p:sldId id="1706" r:id="rId24"/>
    <p:sldId id="1848"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8" d="100"/>
          <a:sy n="78" d="100"/>
        </p:scale>
        <p:origin x="120" y="654"/>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551995"/>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2084</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614</cp:revision>
  <dcterms:created xsi:type="dcterms:W3CDTF">2016-09-28T22:08:47Z</dcterms:created>
  <dcterms:modified xsi:type="dcterms:W3CDTF">2019-09-19T17:25:23Z</dcterms:modified>
</cp:coreProperties>
</file>