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90" y="59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48997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7463619" y="6523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18379</TotalTime>
  <Words>5957</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5815</cp:revision>
  <dcterms:created xsi:type="dcterms:W3CDTF">2015-12-31T02:20:12Z</dcterms:created>
  <dcterms:modified xsi:type="dcterms:W3CDTF">2019-01-11T16:18:04Z</dcterms:modified>
</cp:coreProperties>
</file>