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6" r:id="rId3"/>
    <p:sldId id="517" r:id="rId4"/>
    <p:sldId id="522" r:id="rId5"/>
    <p:sldId id="527" r:id="rId6"/>
    <p:sldId id="515" r:id="rId7"/>
    <p:sldId id="513" r:id="rId8"/>
    <p:sldId id="512"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9.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52326" y="41990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2109</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664</cp:revision>
  <dcterms:created xsi:type="dcterms:W3CDTF">2016-09-28T22:08:47Z</dcterms:created>
  <dcterms:modified xsi:type="dcterms:W3CDTF">2018-05-12T19:19:49Z</dcterms:modified>
</cp:coreProperties>
</file>