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62"/>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796607" y="3389244"/>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096725" y="3636979"/>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2018-12-31T18:47:26Z</dcterms:modified>
</cp:coreProperties>
</file>