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817943" y="341108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2018-12-21T18:38:14Z</dcterms:modified>
</cp:coreProperties>
</file>