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86675" y="788617"/>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2018-12-10T17:41:27Z</dcterms:modified>
</cp:coreProperties>
</file>