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74941" y="385824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75059" y="410597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2019-01-23T18:12:33Z</dcterms:modified>
</cp:coreProperties>
</file>