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523" r:id="rId3"/>
    <p:sldId id="1812" r:id="rId4"/>
    <p:sldId id="1704" r:id="rId5"/>
    <p:sldId id="1766" r:id="rId6"/>
    <p:sldId id="1804" r:id="rId7"/>
    <p:sldId id="1707" r:id="rId8"/>
    <p:sldId id="1813" r:id="rId9"/>
    <p:sldId id="1557" r:id="rId10"/>
    <p:sldId id="1805"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82" d="100"/>
          <a:sy n="82" d="100"/>
        </p:scale>
        <p:origin x="102" y="56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8/25/2019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8/25/2019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8/25/2019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8/25/2019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8/25/2019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8/25/2019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8/25/2019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8/25/2019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2747468" y="768798"/>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24, 2020</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2050</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456</cp:revision>
  <dcterms:created xsi:type="dcterms:W3CDTF">2016-09-28T22:08:47Z</dcterms:created>
  <dcterms:modified xsi:type="dcterms:W3CDTF">2019-08-25T18:20:32Z</dcterms:modified>
</cp:coreProperties>
</file>