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94" d="100"/>
          <a:sy n="94" d="100"/>
        </p:scale>
        <p:origin x="84" y="4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946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2019-01-22T16:52:32Z</dcterms:modified>
</cp:coreProperties>
</file>