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2"/>
  </p:notesMasterIdLst>
  <p:sldIdLst>
    <p:sldId id="451" r:id="rId2"/>
    <p:sldId id="1578" r:id="rId3"/>
    <p:sldId id="1291" r:id="rId4"/>
    <p:sldId id="1586" r:id="rId5"/>
    <p:sldId id="1473" r:id="rId6"/>
    <p:sldId id="1584" r:id="rId7"/>
    <p:sldId id="1585" r:id="rId8"/>
    <p:sldId id="1580" r:id="rId9"/>
    <p:sldId id="1583" r:id="rId10"/>
    <p:sldId id="1587" r:id="rId11"/>
    <p:sldId id="1275" r:id="rId12"/>
    <p:sldId id="1486" r:id="rId13"/>
    <p:sldId id="1188" r:id="rId14"/>
    <p:sldId id="1480" r:id="rId15"/>
    <p:sldId id="1477" r:id="rId16"/>
    <p:sldId id="460" r:id="rId17"/>
    <p:sldId id="1423" r:id="rId18"/>
    <p:sldId id="1445" r:id="rId19"/>
    <p:sldId id="1449" r:id="rId20"/>
    <p:sldId id="1441" r:id="rId21"/>
    <p:sldId id="1443" r:id="rId22"/>
    <p:sldId id="1181" r:id="rId23"/>
    <p:sldId id="1510" r:id="rId24"/>
    <p:sldId id="1432" r:id="rId25"/>
    <p:sldId id="1511" r:id="rId26"/>
    <p:sldId id="1588" r:id="rId27"/>
    <p:sldId id="1327" r:id="rId28"/>
    <p:sldId id="1427" r:id="rId29"/>
    <p:sldId id="1464" r:id="rId30"/>
    <p:sldId id="1267" r:id="rId31"/>
    <p:sldId id="1055" r:id="rId32"/>
    <p:sldId id="1507" r:id="rId33"/>
    <p:sldId id="1446" r:id="rId34"/>
    <p:sldId id="1508" r:id="rId35"/>
    <p:sldId id="1481" r:id="rId36"/>
    <p:sldId id="1335" r:id="rId37"/>
    <p:sldId id="1509" r:id="rId38"/>
    <p:sldId id="1342" r:id="rId39"/>
    <p:sldId id="1332" r:id="rId40"/>
    <p:sldId id="1505" r:id="rId41"/>
    <p:sldId id="434" r:id="rId42"/>
    <p:sldId id="399" r:id="rId43"/>
    <p:sldId id="403" r:id="rId44"/>
    <p:sldId id="599" r:id="rId45"/>
    <p:sldId id="367" r:id="rId46"/>
    <p:sldId id="368" r:id="rId47"/>
    <p:sldId id="369" r:id="rId48"/>
    <p:sldId id="328" r:id="rId49"/>
    <p:sldId id="298" r:id="rId50"/>
    <p:sldId id="351" r:id="rId51"/>
    <p:sldId id="418" r:id="rId52"/>
    <p:sldId id="295" r:id="rId53"/>
    <p:sldId id="296" r:id="rId54"/>
    <p:sldId id="276" r:id="rId55"/>
    <p:sldId id="277" r:id="rId56"/>
    <p:sldId id="278" r:id="rId57"/>
    <p:sldId id="279" r:id="rId58"/>
    <p:sldId id="280" r:id="rId59"/>
    <p:sldId id="281" r:id="rId60"/>
    <p:sldId id="282" r:id="rId6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781CB"/>
    <a:srgbClr val="01AA8D"/>
    <a:srgbClr val="FFA803"/>
    <a:srgbClr val="3EB8CD"/>
    <a:srgbClr val="85C401"/>
    <a:srgbClr val="FF2B2A"/>
    <a:srgbClr val="EF3425"/>
    <a:srgbClr val="8397B1"/>
    <a:srgbClr val="44546B"/>
    <a:srgbClr val="2C37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68" y="53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1/28/2019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1567664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2140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843826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897724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1/28/2019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EEF4FA">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2" r:id="rId15"/>
    <p:sldLayoutId id="2147483673" r:id="rId16"/>
    <p:sldLayoutId id="2147483674" r:id="rId17"/>
    <p:sldLayoutId id="2147483675" r:id="rId18"/>
    <p:sldLayoutId id="2147483676"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3.png"/><Relationship Id="rId4" Type="http://schemas.openxmlformats.org/officeDocument/2006/relationships/image" Target="../media/image22.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9.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4.jpg"/><Relationship Id="rId4" Type="http://schemas.openxmlformats.org/officeDocument/2006/relationships/image" Target="../media/image6.jpg"/></Relationships>
</file>

<file path=ppt/slides/_rels/slide45.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7.jpg"/></Relationships>
</file>

<file path=ppt/slides/_rels/slide47.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8.jpg"/><Relationship Id="rId5" Type="http://schemas.openxmlformats.org/officeDocument/2006/relationships/image" Target="../media/image29.jpg"/><Relationship Id="rId4" Type="http://schemas.openxmlformats.org/officeDocument/2006/relationships/image" Target="../media/image31.jpg"/></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35.jpg"/></Relationships>
</file>

<file path=ppt/slides/_rels/slide51.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1.jpg"/></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3.png"/><Relationship Id="rId5" Type="http://schemas.openxmlformats.org/officeDocument/2006/relationships/image" Target="../media/image23.png"/><Relationship Id="rId4" Type="http://schemas.openxmlformats.org/officeDocument/2006/relationships/image" Target="../media/image22.png"/></Relationships>
</file>

<file path=ppt/slides/_rels/slide5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2.jpg"/><Relationship Id="rId4" Type="http://schemas.openxmlformats.org/officeDocument/2006/relationships/image" Target="../media/image11.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5EE6CB8D-ACED-4A2F-86AD-F72665CA24FC}"/>
              </a:ext>
            </a:extLst>
          </p:cNvPr>
          <p:cNvSpPr txBox="1"/>
          <p:nvPr/>
        </p:nvSpPr>
        <p:spPr>
          <a:xfrm>
            <a:off x="4555242" y="4944185"/>
            <a:ext cx="5508978" cy="1188720"/>
          </a:xfrm>
          <a:prstGeom prst="rect">
            <a:avLst/>
          </a:prstGeom>
          <a:noFill/>
        </p:spPr>
        <p:txBody>
          <a:bodyPr wrap="square" rtlCol="0">
            <a:spAutoFit/>
          </a:bodyPr>
          <a:lstStyle/>
          <a:p>
            <a:pPr algn="ctr"/>
            <a:r>
              <a:rPr lang="en-US" sz="4800" dirty="0">
                <a:solidFill>
                  <a:srgbClr val="56595E"/>
                </a:solidFill>
                <a:latin typeface="Bernard MT Condensed" panose="02050806060905020404" pitchFamily="18" charset="0"/>
              </a:rPr>
              <a:t>OPENING SLIDE</a:t>
            </a:r>
          </a:p>
          <a:p>
            <a:pPr algn="ctr"/>
            <a:r>
              <a:rPr lang="en-US" sz="2400" b="1" dirty="0">
                <a:solidFill>
                  <a:srgbClr val="56595E"/>
                </a:solidFill>
                <a:latin typeface="Candara" panose="020E0502030303020204" pitchFamily="34" charset="0"/>
              </a:rPr>
              <a:t>Your Subtitle</a:t>
            </a:r>
          </a:p>
          <a:p>
            <a:pPr algn="ctr"/>
            <a:endParaRPr lang="en-US" sz="4400" b="1" dirty="0">
              <a:solidFill>
                <a:srgbClr val="56595E"/>
              </a:solidFill>
              <a:latin typeface="Candara" panose="020E0502030303020204" pitchFamily="34" charset="0"/>
            </a:endParaRPr>
          </a:p>
        </p:txBody>
      </p:sp>
      <p:grpSp>
        <p:nvGrpSpPr>
          <p:cNvPr id="2" name="Group 1">
            <a:extLst>
              <a:ext uri="{FF2B5EF4-FFF2-40B4-BE49-F238E27FC236}">
                <a16:creationId xmlns:a16="http://schemas.microsoft.com/office/drawing/2014/main" id="{E720DD32-D88D-4EE6-B9A9-86553024BE48}"/>
              </a:ext>
            </a:extLst>
          </p:cNvPr>
          <p:cNvGrpSpPr/>
          <p:nvPr/>
        </p:nvGrpSpPr>
        <p:grpSpPr>
          <a:xfrm>
            <a:off x="-122661" y="5004308"/>
            <a:ext cx="5108222" cy="914400"/>
            <a:chOff x="-78057" y="1278128"/>
            <a:chExt cx="5108222" cy="914400"/>
          </a:xfrm>
          <a:effectLst/>
        </p:grpSpPr>
        <p:sp>
          <p:nvSpPr>
            <p:cNvPr id="19" name="Freeform 9">
              <a:extLst>
                <a:ext uri="{FF2B5EF4-FFF2-40B4-BE49-F238E27FC236}">
                  <a16:creationId xmlns:a16="http://schemas.microsoft.com/office/drawing/2014/main" id="{F87E0FD2-EAB4-4E39-9173-61ABDE7E9DD4}"/>
                </a:ext>
              </a:extLst>
            </p:cNvPr>
            <p:cNvSpPr>
              <a:spLocks noChangeAspect="1"/>
            </p:cNvSpPr>
            <p:nvPr/>
          </p:nvSpPr>
          <p:spPr>
            <a:xfrm>
              <a:off x="-78057" y="1278128"/>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EF3425"/>
            </a:solidFill>
            <a:ln>
              <a:noFill/>
            </a:ln>
            <a:effectLst>
              <a:outerShdw blurRad="1905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7D1BA1C4-7378-447F-95A9-87FB60247B36}"/>
                </a:ext>
              </a:extLst>
            </p:cNvPr>
            <p:cNvGrpSpPr/>
            <p:nvPr/>
          </p:nvGrpSpPr>
          <p:grpSpPr>
            <a:xfrm>
              <a:off x="588151" y="1395587"/>
              <a:ext cx="3931920" cy="640080"/>
              <a:chOff x="7288016" y="5842278"/>
              <a:chExt cx="3931920" cy="640080"/>
            </a:xfrm>
            <a:effectLst/>
          </p:grpSpPr>
          <p:grpSp>
            <p:nvGrpSpPr>
              <p:cNvPr id="23" name="Group 22">
                <a:extLst>
                  <a:ext uri="{FF2B5EF4-FFF2-40B4-BE49-F238E27FC236}">
                    <a16:creationId xmlns:a16="http://schemas.microsoft.com/office/drawing/2014/main" id="{F47BFD3B-AA2A-4480-A9F5-DFDD7B86483E}"/>
                  </a:ext>
                </a:extLst>
              </p:cNvPr>
              <p:cNvGrpSpPr/>
              <p:nvPr/>
            </p:nvGrpSpPr>
            <p:grpSpPr>
              <a:xfrm>
                <a:off x="7288016" y="6282806"/>
                <a:ext cx="3931920" cy="91440"/>
                <a:chOff x="4883665" y="4359681"/>
                <a:chExt cx="3840480" cy="91440"/>
              </a:xfrm>
            </p:grpSpPr>
            <p:grpSp>
              <p:nvGrpSpPr>
                <p:cNvPr id="29" name="Group 28">
                  <a:extLst>
                    <a:ext uri="{FF2B5EF4-FFF2-40B4-BE49-F238E27FC236}">
                      <a16:creationId xmlns:a16="http://schemas.microsoft.com/office/drawing/2014/main" id="{1E2BBE98-9C7A-4151-9451-5A7CF403BB13}"/>
                    </a:ext>
                  </a:extLst>
                </p:cNvPr>
                <p:cNvGrpSpPr/>
                <p:nvPr/>
              </p:nvGrpSpPr>
              <p:grpSpPr>
                <a:xfrm>
                  <a:off x="4883665" y="4359681"/>
                  <a:ext cx="1920240" cy="91440"/>
                  <a:chOff x="4831644" y="3200400"/>
                  <a:chExt cx="1920240" cy="91440"/>
                </a:xfrm>
              </p:grpSpPr>
              <p:sp>
                <p:nvSpPr>
                  <p:cNvPr id="48" name="Rectangle 47">
                    <a:extLst>
                      <a:ext uri="{FF2B5EF4-FFF2-40B4-BE49-F238E27FC236}">
                        <a16:creationId xmlns:a16="http://schemas.microsoft.com/office/drawing/2014/main" id="{0EDD0CAA-09BC-419E-A4E3-F617C27229DB}"/>
                      </a:ext>
                    </a:extLst>
                  </p:cNvPr>
                  <p:cNvSpPr/>
                  <p:nvPr/>
                </p:nvSpPr>
                <p:spPr>
                  <a:xfrm>
                    <a:off x="4831644" y="3200400"/>
                    <a:ext cx="640080" cy="91440"/>
                  </a:xfrm>
                  <a:prstGeom prst="rect">
                    <a:avLst/>
                  </a:prstGeom>
                  <a:solidFill>
                    <a:srgbClr val="FF2B2A"/>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a:extLst>
                      <a:ext uri="{FF2B5EF4-FFF2-40B4-BE49-F238E27FC236}">
                        <a16:creationId xmlns:a16="http://schemas.microsoft.com/office/drawing/2014/main" id="{5C8B260B-1E7B-4E11-A61B-D137621852A2}"/>
                      </a:ext>
                    </a:extLst>
                  </p:cNvPr>
                  <p:cNvSpPr/>
                  <p:nvPr/>
                </p:nvSpPr>
                <p:spPr>
                  <a:xfrm>
                    <a:off x="5471724" y="3200400"/>
                    <a:ext cx="640080" cy="91440"/>
                  </a:xfrm>
                  <a:prstGeom prst="rect">
                    <a:avLst/>
                  </a:prstGeom>
                  <a:solidFill>
                    <a:srgbClr val="85C40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B7DE7D84-E008-4EF3-A577-9AA9B517D037}"/>
                      </a:ext>
                    </a:extLst>
                  </p:cNvPr>
                  <p:cNvSpPr/>
                  <p:nvPr/>
                </p:nvSpPr>
                <p:spPr>
                  <a:xfrm>
                    <a:off x="6111804" y="3200400"/>
                    <a:ext cx="640080" cy="91440"/>
                  </a:xfrm>
                  <a:prstGeom prst="rect">
                    <a:avLst/>
                  </a:prstGeom>
                  <a:solidFill>
                    <a:srgbClr val="3EB8CD"/>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 name="Group 43">
                  <a:extLst>
                    <a:ext uri="{FF2B5EF4-FFF2-40B4-BE49-F238E27FC236}">
                      <a16:creationId xmlns:a16="http://schemas.microsoft.com/office/drawing/2014/main" id="{3564F9DA-0800-43A0-9C82-307D1BC852E5}"/>
                    </a:ext>
                  </a:extLst>
                </p:cNvPr>
                <p:cNvGrpSpPr/>
                <p:nvPr/>
              </p:nvGrpSpPr>
              <p:grpSpPr>
                <a:xfrm>
                  <a:off x="6803905" y="4359681"/>
                  <a:ext cx="1920240" cy="91440"/>
                  <a:chOff x="4831644" y="3200400"/>
                  <a:chExt cx="1920240" cy="91440"/>
                </a:xfrm>
              </p:grpSpPr>
              <p:sp>
                <p:nvSpPr>
                  <p:cNvPr id="45" name="Rectangle 44">
                    <a:extLst>
                      <a:ext uri="{FF2B5EF4-FFF2-40B4-BE49-F238E27FC236}">
                        <a16:creationId xmlns:a16="http://schemas.microsoft.com/office/drawing/2014/main" id="{FF48491C-A475-4C36-842D-2E19AEBEC579}"/>
                      </a:ext>
                    </a:extLst>
                  </p:cNvPr>
                  <p:cNvSpPr/>
                  <p:nvPr/>
                </p:nvSpPr>
                <p:spPr>
                  <a:xfrm>
                    <a:off x="4831644" y="3200400"/>
                    <a:ext cx="640080" cy="91440"/>
                  </a:xfrm>
                  <a:prstGeom prst="rect">
                    <a:avLst/>
                  </a:prstGeom>
                  <a:solidFill>
                    <a:srgbClr val="FFA803"/>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id="{245356FA-691F-4570-B29B-C148A67E3F4D}"/>
                      </a:ext>
                    </a:extLst>
                  </p:cNvPr>
                  <p:cNvSpPr/>
                  <p:nvPr/>
                </p:nvSpPr>
                <p:spPr>
                  <a:xfrm>
                    <a:off x="5471724" y="3200400"/>
                    <a:ext cx="640080" cy="91440"/>
                  </a:xfrm>
                  <a:prstGeom prst="rect">
                    <a:avLst/>
                  </a:prstGeom>
                  <a:solidFill>
                    <a:srgbClr val="01AA8D"/>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606AC85B-5A9C-4AFC-BCB6-507D5723A897}"/>
                      </a:ext>
                    </a:extLst>
                  </p:cNvPr>
                  <p:cNvSpPr/>
                  <p:nvPr/>
                </p:nvSpPr>
                <p:spPr>
                  <a:xfrm>
                    <a:off x="6111804" y="3200400"/>
                    <a:ext cx="640080" cy="91440"/>
                  </a:xfrm>
                  <a:prstGeom prst="rect">
                    <a:avLst/>
                  </a:prstGeom>
                  <a:solidFill>
                    <a:srgbClr val="4781C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4" name="Group 23">
                <a:extLst>
                  <a:ext uri="{FF2B5EF4-FFF2-40B4-BE49-F238E27FC236}">
                    <a16:creationId xmlns:a16="http://schemas.microsoft.com/office/drawing/2014/main" id="{A6B973C1-B181-4757-8BCC-4D9337609B64}"/>
                  </a:ext>
                </a:extLst>
              </p:cNvPr>
              <p:cNvGrpSpPr/>
              <p:nvPr/>
            </p:nvGrpSpPr>
            <p:grpSpPr>
              <a:xfrm>
                <a:off x="7300227" y="5842278"/>
                <a:ext cx="3913632" cy="640080"/>
                <a:chOff x="6131121" y="5968686"/>
                <a:chExt cx="3913632" cy="640080"/>
              </a:xfrm>
            </p:grpSpPr>
            <p:grpSp>
              <p:nvGrpSpPr>
                <p:cNvPr id="25" name="Group 24">
                  <a:extLst>
                    <a:ext uri="{FF2B5EF4-FFF2-40B4-BE49-F238E27FC236}">
                      <a16:creationId xmlns:a16="http://schemas.microsoft.com/office/drawing/2014/main" id="{149B00B5-7A5D-4E6E-8754-375AF869FDCD}"/>
                    </a:ext>
                  </a:extLst>
                </p:cNvPr>
                <p:cNvGrpSpPr>
                  <a:grpSpLocks noChangeAspect="1"/>
                </p:cNvGrpSpPr>
                <p:nvPr/>
              </p:nvGrpSpPr>
              <p:grpSpPr>
                <a:xfrm>
                  <a:off x="6131121" y="6154077"/>
                  <a:ext cx="3913632" cy="288928"/>
                  <a:chOff x="6373810" y="5881913"/>
                  <a:chExt cx="4472722" cy="330203"/>
                </a:xfrm>
              </p:grpSpPr>
              <p:sp>
                <p:nvSpPr>
                  <p:cNvPr id="27" name="Rounded Rectangle 9">
                    <a:extLst>
                      <a:ext uri="{FF2B5EF4-FFF2-40B4-BE49-F238E27FC236}">
                        <a16:creationId xmlns:a16="http://schemas.microsoft.com/office/drawing/2014/main" id="{27A2E79E-1D9F-4109-837D-70F14D402E97}"/>
                      </a:ext>
                    </a:extLst>
                  </p:cNvPr>
                  <p:cNvSpPr/>
                  <p:nvPr/>
                </p:nvSpPr>
                <p:spPr>
                  <a:xfrm>
                    <a:off x="6373810" y="5881913"/>
                    <a:ext cx="4472722" cy="307777"/>
                  </a:xfrm>
                  <a:prstGeom prst="rect">
                    <a:avLst/>
                  </a:prstGeom>
                  <a:solidFill>
                    <a:schemeClr val="tx1">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 name="TextBox 27">
                    <a:hlinkClick r:id="rId3"/>
                    <a:extLst>
                      <a:ext uri="{FF2B5EF4-FFF2-40B4-BE49-F238E27FC236}">
                        <a16:creationId xmlns:a16="http://schemas.microsoft.com/office/drawing/2014/main" id="{ABD8EFC8-16A9-4A18-B21C-1C0103F1E050}"/>
                      </a:ext>
                    </a:extLst>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12, 2020</a:t>
                    </a:r>
                  </a:p>
                </p:txBody>
              </p:sp>
            </p:grpSp>
            <p:sp>
              <p:nvSpPr>
                <p:cNvPr id="26" name="Oval 25">
                  <a:extLst>
                    <a:ext uri="{FF2B5EF4-FFF2-40B4-BE49-F238E27FC236}">
                      <a16:creationId xmlns:a16="http://schemas.microsoft.com/office/drawing/2014/main" id="{9B44C108-B0A5-4645-B653-D13032464BA0}"/>
                    </a:ext>
                  </a:extLst>
                </p:cNvPr>
                <p:cNvSpPr>
                  <a:spLocks noChangeAspect="1"/>
                </p:cNvSpPr>
                <p:nvPr/>
              </p:nvSpPr>
              <p:spPr>
                <a:xfrm>
                  <a:off x="8926858" y="5968686"/>
                  <a:ext cx="640080" cy="640080"/>
                </a:xfrm>
                <a:prstGeom prst="ellipse">
                  <a:avLst/>
                </a:prstGeom>
                <a:blipFill>
                  <a:blip r:embed="rId4"/>
                  <a:stretch>
                    <a:fillRect l="-4000" t="-2000" r="-4000" b="-2000"/>
                  </a:stretch>
                </a:blipFill>
                <a:ln w="127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42" presetClass="entr" presetSubtype="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6791681" y="4072622"/>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8871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68750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B4E80C7B-D4C2-4160-AC56-A208D81259E7}"/>
              </a:ext>
            </a:extLst>
          </p:cNvPr>
          <p:cNvSpPr txBox="1"/>
          <p:nvPr/>
        </p:nvSpPr>
        <p:spPr>
          <a:xfrm>
            <a:off x="1959783" y="4069158"/>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11910"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9982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03786B2D-384B-489E-8617-B508C34716E6}"/>
              </a:ext>
            </a:extLst>
          </p:cNvPr>
          <p:cNvGrpSpPr/>
          <p:nvPr/>
        </p:nvGrpSpPr>
        <p:grpSpPr>
          <a:xfrm>
            <a:off x="291989" y="1600200"/>
            <a:ext cx="1261872" cy="5120640"/>
            <a:chOff x="2642616" y="1600200"/>
            <a:chExt cx="1261872" cy="5120640"/>
          </a:xfrm>
        </p:grpSpPr>
        <p:grpSp>
          <p:nvGrpSpPr>
            <p:cNvPr id="45" name="Group 44">
              <a:extLst>
                <a:ext uri="{FF2B5EF4-FFF2-40B4-BE49-F238E27FC236}">
                  <a16:creationId xmlns:a16="http://schemas.microsoft.com/office/drawing/2014/main" id="{3A2F8495-99AF-462F-8890-3CB8C984346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56" name="Freeform: Shape 55">
                <a:extLst>
                  <a:ext uri="{FF2B5EF4-FFF2-40B4-BE49-F238E27FC236}">
                    <a16:creationId xmlns:a16="http://schemas.microsoft.com/office/drawing/2014/main" id="{82C5ADAA-5284-4ABA-803B-A757C82E5B7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BB221FF2-6784-4A9D-B851-E8CEA406F0E7}"/>
                  </a:ext>
                </a:extLst>
              </p:cNvPr>
              <p:cNvGrpSpPr/>
              <p:nvPr/>
            </p:nvGrpSpPr>
            <p:grpSpPr>
              <a:xfrm>
                <a:off x="2720340" y="1673352"/>
                <a:ext cx="1106424" cy="4164160"/>
                <a:chOff x="2077212" y="1760165"/>
                <a:chExt cx="1106424" cy="4164160"/>
              </a:xfrm>
            </p:grpSpPr>
            <p:sp>
              <p:nvSpPr>
                <p:cNvPr id="58" name="Rectangle 57">
                  <a:extLst>
                    <a:ext uri="{FF2B5EF4-FFF2-40B4-BE49-F238E27FC236}">
                      <a16:creationId xmlns:a16="http://schemas.microsoft.com/office/drawing/2014/main" id="{BF2A8318-0FC1-4017-B7FE-A37EA2E2C891}"/>
                    </a:ext>
                  </a:extLst>
                </p:cNvPr>
                <p:cNvSpPr/>
                <p:nvPr/>
              </p:nvSpPr>
              <p:spPr>
                <a:xfrm>
                  <a:off x="2077212" y="1760165"/>
                  <a:ext cx="1106424" cy="11430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E8CBF606-9BA6-4BEE-B410-AD55502F7042}"/>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5EC19E6F-9B4C-4197-9CBB-A04E4B67247C}"/>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E10D0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6" name="TextBox 45">
              <a:extLst>
                <a:ext uri="{FF2B5EF4-FFF2-40B4-BE49-F238E27FC236}">
                  <a16:creationId xmlns:a16="http://schemas.microsoft.com/office/drawing/2014/main" id="{49406A06-9419-4B3E-AB56-9D66DD614A2A}"/>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51" name="Rectangle 50">
              <a:extLst>
                <a:ext uri="{FF2B5EF4-FFF2-40B4-BE49-F238E27FC236}">
                  <a16:creationId xmlns:a16="http://schemas.microsoft.com/office/drawing/2014/main" id="{BD57DFC4-2015-4D5D-9A58-B47D51C3E82F}"/>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3" name="Group 52">
              <a:extLst>
                <a:ext uri="{FF2B5EF4-FFF2-40B4-BE49-F238E27FC236}">
                  <a16:creationId xmlns:a16="http://schemas.microsoft.com/office/drawing/2014/main" id="{B59C89DE-FF82-4990-9532-B158A5B236D5}"/>
                </a:ext>
              </a:extLst>
            </p:cNvPr>
            <p:cNvGrpSpPr/>
            <p:nvPr/>
          </p:nvGrpSpPr>
          <p:grpSpPr>
            <a:xfrm>
              <a:off x="2751041" y="5495544"/>
              <a:ext cx="1045021" cy="1225296"/>
              <a:chOff x="2751041" y="5495544"/>
              <a:chExt cx="1045021" cy="1225296"/>
            </a:xfrm>
          </p:grpSpPr>
          <p:sp>
            <p:nvSpPr>
              <p:cNvPr id="54" name="Freeform: Shape 53">
                <a:extLst>
                  <a:ext uri="{FF2B5EF4-FFF2-40B4-BE49-F238E27FC236}">
                    <a16:creationId xmlns:a16="http://schemas.microsoft.com/office/drawing/2014/main" id="{E2E2E88D-87A1-4B90-943B-B99C4E4DA4F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DF8E1B1F-06B1-4BBF-BA65-CA8C32A59247}"/>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239A9DBF-E8CC-4115-A0F3-C68B3CD68D79}"/>
              </a:ext>
            </a:extLst>
          </p:cNvPr>
          <p:cNvGrpSpPr/>
          <p:nvPr/>
        </p:nvGrpSpPr>
        <p:grpSpPr>
          <a:xfrm>
            <a:off x="10641053" y="1600200"/>
            <a:ext cx="1261872" cy="5120640"/>
            <a:chOff x="2642616" y="1600200"/>
            <a:chExt cx="1261872" cy="5120640"/>
          </a:xfrm>
        </p:grpSpPr>
        <p:grpSp>
          <p:nvGrpSpPr>
            <p:cNvPr id="82" name="Group 81">
              <a:extLst>
                <a:ext uri="{FF2B5EF4-FFF2-40B4-BE49-F238E27FC236}">
                  <a16:creationId xmlns:a16="http://schemas.microsoft.com/office/drawing/2014/main" id="{6CF1ED45-340C-47EB-AED1-7A1DA808FF66}"/>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88" name="Freeform: Shape 87">
                <a:extLst>
                  <a:ext uri="{FF2B5EF4-FFF2-40B4-BE49-F238E27FC236}">
                    <a16:creationId xmlns:a16="http://schemas.microsoft.com/office/drawing/2014/main" id="{A5D4723B-A357-4896-B9FD-75308D3DE1D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929A3EDB-71D6-4234-A720-C6FCE3B97EDD}"/>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CCD3E085-FF5B-48AF-8BEE-9B4E705CC2A3}"/>
                    </a:ext>
                  </a:extLst>
                </p:cNvPr>
                <p:cNvSpPr/>
                <p:nvPr/>
              </p:nvSpPr>
              <p:spPr>
                <a:xfrm>
                  <a:off x="2077212" y="1760165"/>
                  <a:ext cx="1106424" cy="11430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3B4EB8A3-C828-402D-9847-C90C2A4A6BED}"/>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5B57C46-AD75-49F3-ABA2-1404F0D72938}"/>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5D9C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3" name="TextBox 82">
              <a:extLst>
                <a:ext uri="{FF2B5EF4-FFF2-40B4-BE49-F238E27FC236}">
                  <a16:creationId xmlns:a16="http://schemas.microsoft.com/office/drawing/2014/main" id="{3EFFF11B-047B-4C81-86FC-8ECF838AC180}"/>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84" name="Rectangle 83">
              <a:extLst>
                <a:ext uri="{FF2B5EF4-FFF2-40B4-BE49-F238E27FC236}">
                  <a16:creationId xmlns:a16="http://schemas.microsoft.com/office/drawing/2014/main" id="{6335D88C-83A8-4AEB-863A-AE60F8693BED}"/>
                </a:ext>
              </a:extLst>
            </p:cNvPr>
            <p:cNvSpPr>
              <a:spLocks noChangeAspect="1"/>
            </p:cNvSpPr>
            <p:nvPr/>
          </p:nvSpPr>
          <p:spPr>
            <a:xfrm>
              <a:off x="2864612" y="1802932"/>
              <a:ext cx="822960" cy="881743"/>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12D9165E-C033-4812-A76E-A6EFA68BF570}"/>
                </a:ext>
              </a:extLst>
            </p:cNvPr>
            <p:cNvGrpSpPr/>
            <p:nvPr/>
          </p:nvGrpSpPr>
          <p:grpSpPr>
            <a:xfrm>
              <a:off x="2751041" y="5495544"/>
              <a:ext cx="1045021" cy="1225296"/>
              <a:chOff x="2751041" y="5495544"/>
              <a:chExt cx="1045021" cy="1225296"/>
            </a:xfrm>
          </p:grpSpPr>
          <p:sp>
            <p:nvSpPr>
              <p:cNvPr id="86" name="Freeform: Shape 85">
                <a:extLst>
                  <a:ext uri="{FF2B5EF4-FFF2-40B4-BE49-F238E27FC236}">
                    <a16:creationId xmlns:a16="http://schemas.microsoft.com/office/drawing/2014/main" id="{174E8B0B-E360-4151-A04C-9E6EDCE68978}"/>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a:extLst>
                  <a:ext uri="{FF2B5EF4-FFF2-40B4-BE49-F238E27FC236}">
                    <a16:creationId xmlns:a16="http://schemas.microsoft.com/office/drawing/2014/main" id="{D1F6FF09-313C-4874-94E6-E4FB476E7D24}"/>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Tree>
    <p:extLst>
      <p:ext uri="{BB962C8B-B14F-4D97-AF65-F5344CB8AC3E}">
        <p14:creationId xmlns:p14="http://schemas.microsoft.com/office/powerpoint/2010/main" val="1348212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31" presetClass="entr" presetSubtype="0" fill="hold" nodeType="after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1000" fill="hold"/>
                                        <p:tgtEl>
                                          <p:spTgt spid="44"/>
                                        </p:tgtEl>
                                        <p:attrNameLst>
                                          <p:attrName>ppt_w</p:attrName>
                                        </p:attrNameLst>
                                      </p:cBhvr>
                                      <p:tavLst>
                                        <p:tav tm="0">
                                          <p:val>
                                            <p:fltVal val="0"/>
                                          </p:val>
                                        </p:tav>
                                        <p:tav tm="100000">
                                          <p:val>
                                            <p:strVal val="#ppt_w"/>
                                          </p:val>
                                        </p:tav>
                                      </p:tavLst>
                                    </p:anim>
                                    <p:anim calcmode="lin" valueType="num">
                                      <p:cBhvr>
                                        <p:cTn id="27" dur="1000" fill="hold"/>
                                        <p:tgtEl>
                                          <p:spTgt spid="44"/>
                                        </p:tgtEl>
                                        <p:attrNameLst>
                                          <p:attrName>ppt_h</p:attrName>
                                        </p:attrNameLst>
                                      </p:cBhvr>
                                      <p:tavLst>
                                        <p:tav tm="0">
                                          <p:val>
                                            <p:fltVal val="0"/>
                                          </p:val>
                                        </p:tav>
                                        <p:tav tm="100000">
                                          <p:val>
                                            <p:strVal val="#ppt_h"/>
                                          </p:val>
                                        </p:tav>
                                      </p:tavLst>
                                    </p:anim>
                                    <p:anim calcmode="lin" valueType="num">
                                      <p:cBhvr>
                                        <p:cTn id="28" dur="1000" fill="hold"/>
                                        <p:tgtEl>
                                          <p:spTgt spid="44"/>
                                        </p:tgtEl>
                                        <p:attrNameLst>
                                          <p:attrName>style.rotation</p:attrName>
                                        </p:attrNameLst>
                                      </p:cBhvr>
                                      <p:tavLst>
                                        <p:tav tm="0">
                                          <p:val>
                                            <p:fltVal val="90"/>
                                          </p:val>
                                        </p:tav>
                                        <p:tav tm="100000">
                                          <p:val>
                                            <p:fltVal val="0"/>
                                          </p:val>
                                        </p:tav>
                                      </p:tavLst>
                                    </p:anim>
                                    <p:animEffect transition="in" filter="fade">
                                      <p:cBhvr>
                                        <p:cTn id="29" dur="1000"/>
                                        <p:tgtEl>
                                          <p:spTgt spid="44"/>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62">
                                            <p:txEl>
                                              <p:pRg st="0" end="0"/>
                                            </p:txEl>
                                          </p:spTgt>
                                        </p:tgtEl>
                                        <p:attrNameLst>
                                          <p:attrName>style.visibility</p:attrName>
                                        </p:attrNameLst>
                                      </p:cBhvr>
                                      <p:to>
                                        <p:strVal val="visible"/>
                                      </p:to>
                                    </p:set>
                                    <p:animEffect transition="in" filter="fade">
                                      <p:cBhvr>
                                        <p:cTn id="33" dur="1000"/>
                                        <p:tgtEl>
                                          <p:spTgt spid="62">
                                            <p:txEl>
                                              <p:pRg st="0" end="0"/>
                                            </p:txEl>
                                          </p:spTgt>
                                        </p:tgtEl>
                                      </p:cBhvr>
                                    </p:animEffect>
                                    <p:anim calcmode="lin" valueType="num">
                                      <p:cBhvr>
                                        <p:cTn id="3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3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42" presetClass="entr" presetSubtype="0" fill="hold" grpId="0" nodeType="afterEffect">
                                  <p:stCondLst>
                                    <p:cond delay="0"/>
                                  </p:stCondLst>
                                  <p:childTnLst>
                                    <p:set>
                                      <p:cBhvr>
                                        <p:cTn id="38" dur="1" fill="hold">
                                          <p:stCondLst>
                                            <p:cond delay="0"/>
                                          </p:stCondLst>
                                        </p:cTn>
                                        <p:tgtEl>
                                          <p:spTgt spid="62">
                                            <p:txEl>
                                              <p:pRg st="3" end="3"/>
                                            </p:txEl>
                                          </p:spTgt>
                                        </p:tgtEl>
                                        <p:attrNameLst>
                                          <p:attrName>style.visibility</p:attrName>
                                        </p:attrNameLst>
                                      </p:cBhvr>
                                      <p:to>
                                        <p:strVal val="visible"/>
                                      </p:to>
                                    </p:set>
                                    <p:animEffect transition="in" filter="fade">
                                      <p:cBhvr>
                                        <p:cTn id="39" dur="1000"/>
                                        <p:tgtEl>
                                          <p:spTgt spid="62">
                                            <p:txEl>
                                              <p:pRg st="3" end="3"/>
                                            </p:txEl>
                                          </p:spTgt>
                                        </p:tgtEl>
                                      </p:cBhvr>
                                    </p:animEffect>
                                    <p:anim calcmode="lin" valueType="num">
                                      <p:cBhvr>
                                        <p:cTn id="40"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41"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62">
                                            <p:txEl>
                                              <p:pRg st="5" end="5"/>
                                            </p:txEl>
                                          </p:spTgt>
                                        </p:tgtEl>
                                        <p:attrNameLst>
                                          <p:attrName>style.visibility</p:attrName>
                                        </p:attrNameLst>
                                      </p:cBhvr>
                                      <p:to>
                                        <p:strVal val="visible"/>
                                      </p:to>
                                    </p:set>
                                    <p:animEffect transition="in" filter="fade">
                                      <p:cBhvr>
                                        <p:cTn id="45" dur="1000"/>
                                        <p:tgtEl>
                                          <p:spTgt spid="62">
                                            <p:txEl>
                                              <p:pRg st="5" end="5"/>
                                            </p:txEl>
                                          </p:spTgt>
                                        </p:tgtEl>
                                      </p:cBhvr>
                                    </p:animEffect>
                                    <p:anim calcmode="lin" valueType="num">
                                      <p:cBhvr>
                                        <p:cTn id="46"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7"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42" presetClass="entr" presetSubtype="0" fill="hold" grpId="0" nodeType="afterEffect">
                                  <p:stCondLst>
                                    <p:cond delay="0"/>
                                  </p:stCondLst>
                                  <p:childTnLst>
                                    <p:set>
                                      <p:cBhvr>
                                        <p:cTn id="50" dur="1" fill="hold">
                                          <p:stCondLst>
                                            <p:cond delay="0"/>
                                          </p:stCondLst>
                                        </p:cTn>
                                        <p:tgtEl>
                                          <p:spTgt spid="62">
                                            <p:txEl>
                                              <p:pRg st="6" end="6"/>
                                            </p:txEl>
                                          </p:spTgt>
                                        </p:tgtEl>
                                        <p:attrNameLst>
                                          <p:attrName>style.visibility</p:attrName>
                                        </p:attrNameLst>
                                      </p:cBhvr>
                                      <p:to>
                                        <p:strVal val="visible"/>
                                      </p:to>
                                    </p:set>
                                    <p:animEffect transition="in" filter="fade">
                                      <p:cBhvr>
                                        <p:cTn id="51" dur="1000"/>
                                        <p:tgtEl>
                                          <p:spTgt spid="62">
                                            <p:txEl>
                                              <p:pRg st="6" end="6"/>
                                            </p:txEl>
                                          </p:spTgt>
                                        </p:tgtEl>
                                      </p:cBhvr>
                                    </p:animEffect>
                                    <p:anim calcmode="lin" valueType="num">
                                      <p:cBhvr>
                                        <p:cTn id="52"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53"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62">
                                            <p:txEl>
                                              <p:pRg st="7" end="7"/>
                                            </p:txEl>
                                          </p:spTgt>
                                        </p:tgtEl>
                                        <p:attrNameLst>
                                          <p:attrName>style.visibility</p:attrName>
                                        </p:attrNameLst>
                                      </p:cBhvr>
                                      <p:to>
                                        <p:strVal val="visible"/>
                                      </p:to>
                                    </p:set>
                                    <p:animEffect transition="in" filter="fade">
                                      <p:cBhvr>
                                        <p:cTn id="57" dur="1000"/>
                                        <p:tgtEl>
                                          <p:spTgt spid="62">
                                            <p:txEl>
                                              <p:pRg st="7" end="7"/>
                                            </p:txEl>
                                          </p:spTgt>
                                        </p:tgtEl>
                                      </p:cBhvr>
                                    </p:animEffect>
                                    <p:anim calcmode="lin" valueType="num">
                                      <p:cBhvr>
                                        <p:cTn id="58"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9"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2" presetClass="entr" presetSubtype="8"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wipe(left)">
                                      <p:cBhvr>
                                        <p:cTn id="63" dur="500"/>
                                        <p:tgtEl>
                                          <p:spTgt spid="24"/>
                                        </p:tgtEl>
                                      </p:cBhvr>
                                    </p:animEffect>
                                  </p:childTnLst>
                                </p:cTn>
                              </p:par>
                            </p:childTnLst>
                          </p:cTn>
                        </p:par>
                        <p:par>
                          <p:cTn id="64" fill="hold">
                            <p:stCondLst>
                              <p:cond delay="8500"/>
                            </p:stCondLst>
                            <p:childTnLst>
                              <p:par>
                                <p:cTn id="65" presetID="42" presetClass="entr" presetSubtype="0" fill="hold"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fade">
                                      <p:cBhvr>
                                        <p:cTn id="67" dur="1000"/>
                                        <p:tgtEl>
                                          <p:spTgt spid="18"/>
                                        </p:tgtEl>
                                      </p:cBhvr>
                                    </p:animEffect>
                                    <p:anim calcmode="lin" valueType="num">
                                      <p:cBhvr>
                                        <p:cTn id="68" dur="1000" fill="hold"/>
                                        <p:tgtEl>
                                          <p:spTgt spid="18"/>
                                        </p:tgtEl>
                                        <p:attrNameLst>
                                          <p:attrName>ppt_x</p:attrName>
                                        </p:attrNameLst>
                                      </p:cBhvr>
                                      <p:tavLst>
                                        <p:tav tm="0">
                                          <p:val>
                                            <p:strVal val="#ppt_x"/>
                                          </p:val>
                                        </p:tav>
                                        <p:tav tm="100000">
                                          <p:val>
                                            <p:strVal val="#ppt_x"/>
                                          </p:val>
                                        </p:tav>
                                      </p:tavLst>
                                    </p:anim>
                                    <p:anim calcmode="lin" valueType="num">
                                      <p:cBhvr>
                                        <p:cTn id="69" dur="1000" fill="hold"/>
                                        <p:tgtEl>
                                          <p:spTgt spid="18"/>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1000"/>
                                        <p:tgtEl>
                                          <p:spTgt spid="19"/>
                                        </p:tgtEl>
                                      </p:cBhvr>
                                    </p:animEffect>
                                    <p:anim calcmode="lin" valueType="num">
                                      <p:cBhvr>
                                        <p:cTn id="73" dur="1000" fill="hold"/>
                                        <p:tgtEl>
                                          <p:spTgt spid="19"/>
                                        </p:tgtEl>
                                        <p:attrNameLst>
                                          <p:attrName>ppt_x</p:attrName>
                                        </p:attrNameLst>
                                      </p:cBhvr>
                                      <p:tavLst>
                                        <p:tav tm="0">
                                          <p:val>
                                            <p:strVal val="#ppt_x"/>
                                          </p:val>
                                        </p:tav>
                                        <p:tav tm="100000">
                                          <p:val>
                                            <p:strVal val="#ppt_x"/>
                                          </p:val>
                                        </p:tav>
                                      </p:tavLst>
                                    </p:anim>
                                    <p:anim calcmode="lin" valueType="num">
                                      <p:cBhvr>
                                        <p:cTn id="74" dur="1000" fill="hold"/>
                                        <p:tgtEl>
                                          <p:spTgt spid="19"/>
                                        </p:tgtEl>
                                        <p:attrNameLst>
                                          <p:attrName>ppt_y</p:attrName>
                                        </p:attrNameLst>
                                      </p:cBhvr>
                                      <p:tavLst>
                                        <p:tav tm="0">
                                          <p:val>
                                            <p:strVal val="#ppt_y+.1"/>
                                          </p:val>
                                        </p:tav>
                                        <p:tav tm="100000">
                                          <p:val>
                                            <p:strVal val="#ppt_y"/>
                                          </p:val>
                                        </p:tav>
                                      </p:tavLst>
                                    </p:anim>
                                  </p:childTnLst>
                                </p:cTn>
                              </p:par>
                            </p:childTnLst>
                          </p:cTn>
                        </p:par>
                        <p:par>
                          <p:cTn id="75" fill="hold">
                            <p:stCondLst>
                              <p:cond delay="9500"/>
                            </p:stCondLst>
                            <p:childTnLst>
                              <p:par>
                                <p:cTn id="76" presetID="31" presetClass="entr" presetSubtype="0" fill="hold" nodeType="afterEffect">
                                  <p:stCondLst>
                                    <p:cond delay="0"/>
                                  </p:stCondLst>
                                  <p:childTnLst>
                                    <p:set>
                                      <p:cBhvr>
                                        <p:cTn id="77" dur="1" fill="hold">
                                          <p:stCondLst>
                                            <p:cond delay="0"/>
                                          </p:stCondLst>
                                        </p:cTn>
                                        <p:tgtEl>
                                          <p:spTgt spid="81"/>
                                        </p:tgtEl>
                                        <p:attrNameLst>
                                          <p:attrName>style.visibility</p:attrName>
                                        </p:attrNameLst>
                                      </p:cBhvr>
                                      <p:to>
                                        <p:strVal val="visible"/>
                                      </p:to>
                                    </p:set>
                                    <p:anim calcmode="lin" valueType="num">
                                      <p:cBhvr>
                                        <p:cTn id="78" dur="1000" fill="hold"/>
                                        <p:tgtEl>
                                          <p:spTgt spid="81"/>
                                        </p:tgtEl>
                                        <p:attrNameLst>
                                          <p:attrName>ppt_w</p:attrName>
                                        </p:attrNameLst>
                                      </p:cBhvr>
                                      <p:tavLst>
                                        <p:tav tm="0">
                                          <p:val>
                                            <p:fltVal val="0"/>
                                          </p:val>
                                        </p:tav>
                                        <p:tav tm="100000">
                                          <p:val>
                                            <p:strVal val="#ppt_w"/>
                                          </p:val>
                                        </p:tav>
                                      </p:tavLst>
                                    </p:anim>
                                    <p:anim calcmode="lin" valueType="num">
                                      <p:cBhvr>
                                        <p:cTn id="79" dur="1000" fill="hold"/>
                                        <p:tgtEl>
                                          <p:spTgt spid="81"/>
                                        </p:tgtEl>
                                        <p:attrNameLst>
                                          <p:attrName>ppt_h</p:attrName>
                                        </p:attrNameLst>
                                      </p:cBhvr>
                                      <p:tavLst>
                                        <p:tav tm="0">
                                          <p:val>
                                            <p:fltVal val="0"/>
                                          </p:val>
                                        </p:tav>
                                        <p:tav tm="100000">
                                          <p:val>
                                            <p:strVal val="#ppt_h"/>
                                          </p:val>
                                        </p:tav>
                                      </p:tavLst>
                                    </p:anim>
                                    <p:anim calcmode="lin" valueType="num">
                                      <p:cBhvr>
                                        <p:cTn id="80" dur="1000" fill="hold"/>
                                        <p:tgtEl>
                                          <p:spTgt spid="81"/>
                                        </p:tgtEl>
                                        <p:attrNameLst>
                                          <p:attrName>style.rotation</p:attrName>
                                        </p:attrNameLst>
                                      </p:cBhvr>
                                      <p:tavLst>
                                        <p:tav tm="0">
                                          <p:val>
                                            <p:fltVal val="90"/>
                                          </p:val>
                                        </p:tav>
                                        <p:tav tm="100000">
                                          <p:val>
                                            <p:fltVal val="0"/>
                                          </p:val>
                                        </p:tav>
                                      </p:tavLst>
                                    </p:anim>
                                    <p:animEffect transition="in" filter="fade">
                                      <p:cBhvr>
                                        <p:cTn id="81" dur="1000"/>
                                        <p:tgtEl>
                                          <p:spTgt spid="81"/>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23">
                                            <p:txEl>
                                              <p:pRg st="0" end="0"/>
                                            </p:txEl>
                                          </p:spTgt>
                                        </p:tgtEl>
                                        <p:attrNameLst>
                                          <p:attrName>style.visibility</p:attrName>
                                        </p:attrNameLst>
                                      </p:cBhvr>
                                      <p:to>
                                        <p:strVal val="visible"/>
                                      </p:to>
                                    </p:set>
                                    <p:animEffect transition="in" filter="fade">
                                      <p:cBhvr>
                                        <p:cTn id="85" dur="1000"/>
                                        <p:tgtEl>
                                          <p:spTgt spid="23">
                                            <p:txEl>
                                              <p:pRg st="0" end="0"/>
                                            </p:txEl>
                                          </p:spTgt>
                                        </p:tgtEl>
                                      </p:cBhvr>
                                    </p:animEffect>
                                    <p:anim calcmode="lin" valueType="num">
                                      <p:cBhvr>
                                        <p:cTn id="8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11500"/>
                            </p:stCondLst>
                            <p:childTnLst>
                              <p:par>
                                <p:cTn id="89" presetID="42" presetClass="entr" presetSubtype="0" fill="hold" grpId="0" nodeType="afterEffect">
                                  <p:stCondLst>
                                    <p:cond delay="0"/>
                                  </p:stCondLst>
                                  <p:childTnLst>
                                    <p:set>
                                      <p:cBhvr>
                                        <p:cTn id="90" dur="1" fill="hold">
                                          <p:stCondLst>
                                            <p:cond delay="0"/>
                                          </p:stCondLst>
                                        </p:cTn>
                                        <p:tgtEl>
                                          <p:spTgt spid="23">
                                            <p:txEl>
                                              <p:pRg st="3" end="3"/>
                                            </p:txEl>
                                          </p:spTgt>
                                        </p:tgtEl>
                                        <p:attrNameLst>
                                          <p:attrName>style.visibility</p:attrName>
                                        </p:attrNameLst>
                                      </p:cBhvr>
                                      <p:to>
                                        <p:strVal val="visible"/>
                                      </p:to>
                                    </p:set>
                                    <p:animEffect transition="in" filter="fade">
                                      <p:cBhvr>
                                        <p:cTn id="91" dur="1000"/>
                                        <p:tgtEl>
                                          <p:spTgt spid="23">
                                            <p:txEl>
                                              <p:pRg st="3" end="3"/>
                                            </p:txEl>
                                          </p:spTgt>
                                        </p:tgtEl>
                                      </p:cBhvr>
                                    </p:animEffect>
                                    <p:anim calcmode="lin" valueType="num">
                                      <p:cBhvr>
                                        <p:cTn id="9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4" fill="hold">
                            <p:stCondLst>
                              <p:cond delay="12500"/>
                            </p:stCondLst>
                            <p:childTnLst>
                              <p:par>
                                <p:cTn id="95" presetID="42" presetClass="entr" presetSubtype="0" fill="hold" grpId="0" nodeType="afterEffect">
                                  <p:stCondLst>
                                    <p:cond delay="0"/>
                                  </p:stCondLst>
                                  <p:childTnLst>
                                    <p:set>
                                      <p:cBhvr>
                                        <p:cTn id="96" dur="1" fill="hold">
                                          <p:stCondLst>
                                            <p:cond delay="0"/>
                                          </p:stCondLst>
                                        </p:cTn>
                                        <p:tgtEl>
                                          <p:spTgt spid="23">
                                            <p:txEl>
                                              <p:pRg st="5" end="5"/>
                                            </p:txEl>
                                          </p:spTgt>
                                        </p:tgtEl>
                                        <p:attrNameLst>
                                          <p:attrName>style.visibility</p:attrName>
                                        </p:attrNameLst>
                                      </p:cBhvr>
                                      <p:to>
                                        <p:strVal val="visible"/>
                                      </p:to>
                                    </p:set>
                                    <p:animEffect transition="in" filter="fade">
                                      <p:cBhvr>
                                        <p:cTn id="97" dur="1000"/>
                                        <p:tgtEl>
                                          <p:spTgt spid="23">
                                            <p:txEl>
                                              <p:pRg st="5" end="5"/>
                                            </p:txEl>
                                          </p:spTgt>
                                        </p:tgtEl>
                                      </p:cBhvr>
                                    </p:animEffect>
                                    <p:anim calcmode="lin" valueType="num">
                                      <p:cBhvr>
                                        <p:cTn id="9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23">
                                            <p:txEl>
                                              <p:pRg st="6" end="6"/>
                                            </p:txEl>
                                          </p:spTgt>
                                        </p:tgtEl>
                                        <p:attrNameLst>
                                          <p:attrName>style.visibility</p:attrName>
                                        </p:attrNameLst>
                                      </p:cBhvr>
                                      <p:to>
                                        <p:strVal val="visible"/>
                                      </p:to>
                                    </p:set>
                                    <p:animEffect transition="in" filter="fade">
                                      <p:cBhvr>
                                        <p:cTn id="103" dur="1000"/>
                                        <p:tgtEl>
                                          <p:spTgt spid="23">
                                            <p:txEl>
                                              <p:pRg st="6" end="6"/>
                                            </p:txEl>
                                          </p:spTgt>
                                        </p:tgtEl>
                                      </p:cBhvr>
                                    </p:animEffect>
                                    <p:anim calcmode="lin" valueType="num">
                                      <p:cBhvr>
                                        <p:cTn id="10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23">
                                            <p:txEl>
                                              <p:pRg st="7" end="7"/>
                                            </p:txEl>
                                          </p:spTgt>
                                        </p:tgtEl>
                                        <p:attrNameLst>
                                          <p:attrName>style.visibility</p:attrName>
                                        </p:attrNameLst>
                                      </p:cBhvr>
                                      <p:to>
                                        <p:strVal val="visible"/>
                                      </p:to>
                                    </p:set>
                                    <p:animEffect transition="in" filter="fade">
                                      <p:cBhvr>
                                        <p:cTn id="109" dur="1000"/>
                                        <p:tgtEl>
                                          <p:spTgt spid="23">
                                            <p:txEl>
                                              <p:pRg st="7" end="7"/>
                                            </p:txEl>
                                          </p:spTgt>
                                        </p:tgtEl>
                                      </p:cBhvr>
                                    </p:animEffect>
                                    <p:anim calcmode="lin" valueType="num">
                                      <p:cBhvr>
                                        <p:cTn id="11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1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19" grpId="0" animBg="1"/>
      <p:bldP spid="62" grpId="0" build="p"/>
      <p:bldP spid="7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29EA0831-D1CF-47AD-A777-081946D8F9BF}"/>
              </a:ext>
            </a:extLst>
          </p:cNvPr>
          <p:cNvGrpSpPr/>
          <p:nvPr/>
        </p:nvGrpSpPr>
        <p:grpSpPr>
          <a:xfrm>
            <a:off x="304802" y="1821187"/>
            <a:ext cx="2726735" cy="4531752"/>
            <a:chOff x="304802" y="1821187"/>
            <a:chExt cx="2726735" cy="4531752"/>
          </a:xfrm>
          <a:effectLst/>
          <a:scene3d>
            <a:camera prst="orthographicFront">
              <a:rot lat="0" lon="0" rev="0"/>
            </a:camera>
            <a:lightRig rig="brightRoom" dir="t">
              <a:rot lat="0" lon="0" rev="600000"/>
            </a:lightRig>
          </a:scene3d>
        </p:grpSpPr>
        <p:sp>
          <p:nvSpPr>
            <p:cNvPr id="12" name="Rectangle 11">
              <a:extLst>
                <a:ext uri="{FF2B5EF4-FFF2-40B4-BE49-F238E27FC236}">
                  <a16:creationId xmlns:a16="http://schemas.microsoft.com/office/drawing/2014/main" id="{20C5AB13-8629-4CAB-963F-9F79DD3051C1}"/>
                </a:ext>
              </a:extLst>
            </p:cNvPr>
            <p:cNvSpPr/>
            <p:nvPr/>
          </p:nvSpPr>
          <p:spPr>
            <a:xfrm rot="16200000">
              <a:off x="-597707"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a:extLst>
                <a:ext uri="{FF2B5EF4-FFF2-40B4-BE49-F238E27FC236}">
                  <a16:creationId xmlns:a16="http://schemas.microsoft.com/office/drawing/2014/main" id="{26E393F3-C69E-473B-9560-2907E9E90F44}"/>
                </a:ext>
              </a:extLst>
            </p:cNvPr>
            <p:cNvSpPr/>
            <p:nvPr/>
          </p:nvSpPr>
          <p:spPr>
            <a:xfrm rot="16200000">
              <a:off x="1439570" y="1608435"/>
              <a:ext cx="457200" cy="2726734"/>
            </a:xfrm>
            <a:prstGeom prst="rect">
              <a:avLst/>
            </a:prstGeom>
            <a:solidFill>
              <a:srgbClr val="FF2B2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a:extLst>
                <a:ext uri="{FF2B5EF4-FFF2-40B4-BE49-F238E27FC236}">
                  <a16:creationId xmlns:a16="http://schemas.microsoft.com/office/drawing/2014/main" id="{70C2CA16-0902-4F12-81AE-820CBCDDBC14}"/>
                </a:ext>
              </a:extLst>
            </p:cNvPr>
            <p:cNvSpPr/>
            <p:nvPr/>
          </p:nvSpPr>
          <p:spPr>
            <a:xfrm rot="16200000">
              <a:off x="1273000" y="4594403"/>
              <a:ext cx="790339" cy="2726734"/>
            </a:xfrm>
            <a:prstGeom prst="rect">
              <a:avLst/>
            </a:prstGeom>
            <a:solidFill>
              <a:srgbClr val="00B0F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 name="TextBox 14">
            <a:extLst>
              <a:ext uri="{FF2B5EF4-FFF2-40B4-BE49-F238E27FC236}">
                <a16:creationId xmlns:a16="http://schemas.microsoft.com/office/drawing/2014/main" id="{0979A0CA-7104-48DE-88AE-D95E22B06CB5}"/>
              </a:ext>
            </a:extLst>
          </p:cNvPr>
          <p:cNvSpPr txBox="1"/>
          <p:nvPr/>
        </p:nvSpPr>
        <p:spPr>
          <a:xfrm>
            <a:off x="304800" y="2828139"/>
            <a:ext cx="2726735"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01</a:t>
            </a:r>
          </a:p>
        </p:txBody>
      </p:sp>
      <p:sp>
        <p:nvSpPr>
          <p:cNvPr id="16" name="TextBox 15">
            <a:extLst>
              <a:ext uri="{FF2B5EF4-FFF2-40B4-BE49-F238E27FC236}">
                <a16:creationId xmlns:a16="http://schemas.microsoft.com/office/drawing/2014/main" id="{29EF673A-79E4-4ECB-AF25-B13770F26FC1}"/>
              </a:ext>
            </a:extLst>
          </p:cNvPr>
          <p:cNvSpPr txBox="1"/>
          <p:nvPr/>
        </p:nvSpPr>
        <p:spPr>
          <a:xfrm>
            <a:off x="3048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17" name="TextBox 16">
            <a:extLst>
              <a:ext uri="{FF2B5EF4-FFF2-40B4-BE49-F238E27FC236}">
                <a16:creationId xmlns:a16="http://schemas.microsoft.com/office/drawing/2014/main" id="{525D2836-7EB4-4B46-8D33-9645C2B0FABE}"/>
              </a:ext>
            </a:extLst>
          </p:cNvPr>
          <p:cNvSpPr txBox="1"/>
          <p:nvPr/>
        </p:nvSpPr>
        <p:spPr>
          <a:xfrm>
            <a:off x="304800" y="2005195"/>
            <a:ext cx="2726737" cy="553998"/>
          </a:xfrm>
          <a:prstGeom prst="rect">
            <a:avLst/>
          </a:prstGeom>
          <a:noFill/>
        </p:spPr>
        <p:txBody>
          <a:bodyPr wrap="square" lIns="0" tIns="0" rIns="0" bIns="0" rtlCol="0" anchor="t">
            <a:spAutoFit/>
          </a:bodyPr>
          <a:lstStyle/>
          <a:p>
            <a:pPr algn="ctr"/>
            <a:r>
              <a:rPr lang="en-US" sz="3600" dirty="0">
                <a:solidFill>
                  <a:srgbClr val="FF2B2A"/>
                </a:solidFill>
                <a:latin typeface="Bernard MT Condensed" panose="02050806060905020404" pitchFamily="18" charset="0"/>
              </a:rPr>
              <a:t>$273</a:t>
            </a:r>
          </a:p>
        </p:txBody>
      </p:sp>
      <p:sp>
        <p:nvSpPr>
          <p:cNvPr id="19" name="TextBox 18">
            <a:extLst>
              <a:ext uri="{FF2B5EF4-FFF2-40B4-BE49-F238E27FC236}">
                <a16:creationId xmlns:a16="http://schemas.microsoft.com/office/drawing/2014/main" id="{4C2B7811-9D27-4A30-A975-F6236D2204AE}"/>
              </a:ext>
            </a:extLst>
          </p:cNvPr>
          <p:cNvSpPr txBox="1"/>
          <p:nvPr/>
        </p:nvSpPr>
        <p:spPr>
          <a:xfrm>
            <a:off x="3048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3" name="Group 2">
            <a:extLst>
              <a:ext uri="{FF2B5EF4-FFF2-40B4-BE49-F238E27FC236}">
                <a16:creationId xmlns:a16="http://schemas.microsoft.com/office/drawing/2014/main" id="{5DA868AB-5EBE-4A83-9391-8640C67AE802}"/>
              </a:ext>
            </a:extLst>
          </p:cNvPr>
          <p:cNvGrpSpPr/>
          <p:nvPr/>
        </p:nvGrpSpPr>
        <p:grpSpPr>
          <a:xfrm>
            <a:off x="3276602" y="1821187"/>
            <a:ext cx="2726735" cy="4531752"/>
            <a:chOff x="3276602" y="1821187"/>
            <a:chExt cx="2726735" cy="4531752"/>
          </a:xfrm>
          <a:effectLst/>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5D71E61D-F657-4526-BAE5-A62F7C05DC72}"/>
                </a:ext>
              </a:extLst>
            </p:cNvPr>
            <p:cNvSpPr/>
            <p:nvPr/>
          </p:nvSpPr>
          <p:spPr>
            <a:xfrm rot="16200000">
              <a:off x="2374093"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Rectangle 25">
              <a:extLst>
                <a:ext uri="{FF2B5EF4-FFF2-40B4-BE49-F238E27FC236}">
                  <a16:creationId xmlns:a16="http://schemas.microsoft.com/office/drawing/2014/main" id="{8E4BAA83-023B-49BD-83BC-0234D28AD768}"/>
                </a:ext>
              </a:extLst>
            </p:cNvPr>
            <p:cNvSpPr/>
            <p:nvPr/>
          </p:nvSpPr>
          <p:spPr>
            <a:xfrm rot="16200000">
              <a:off x="4411370" y="1608435"/>
              <a:ext cx="457200" cy="2726734"/>
            </a:xfrm>
            <a:prstGeom prst="rect">
              <a:avLst/>
            </a:pr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a:extLst>
                <a:ext uri="{FF2B5EF4-FFF2-40B4-BE49-F238E27FC236}">
                  <a16:creationId xmlns:a16="http://schemas.microsoft.com/office/drawing/2014/main" id="{D94AFB4A-6463-43B5-8DA3-732D5DC38F49}"/>
                </a:ext>
              </a:extLst>
            </p:cNvPr>
            <p:cNvSpPr/>
            <p:nvPr/>
          </p:nvSpPr>
          <p:spPr>
            <a:xfrm rot="16200000">
              <a:off x="4244800" y="4594403"/>
              <a:ext cx="790339" cy="2726734"/>
            </a:xfrm>
            <a:prstGeom prst="rect">
              <a:avLst/>
            </a:pr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 name="TextBox 27">
            <a:extLst>
              <a:ext uri="{FF2B5EF4-FFF2-40B4-BE49-F238E27FC236}">
                <a16:creationId xmlns:a16="http://schemas.microsoft.com/office/drawing/2014/main" id="{030A85BE-B211-4857-BC72-340328C6A129}"/>
              </a:ext>
            </a:extLst>
          </p:cNvPr>
          <p:cNvSpPr txBox="1"/>
          <p:nvPr/>
        </p:nvSpPr>
        <p:spPr>
          <a:xfrm>
            <a:off x="3274882" y="2828139"/>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02</a:t>
            </a:r>
          </a:p>
        </p:txBody>
      </p:sp>
      <p:sp>
        <p:nvSpPr>
          <p:cNvPr id="29" name="TextBox 28">
            <a:extLst>
              <a:ext uri="{FF2B5EF4-FFF2-40B4-BE49-F238E27FC236}">
                <a16:creationId xmlns:a16="http://schemas.microsoft.com/office/drawing/2014/main" id="{02DD0318-242A-4025-8449-EEA544512096}"/>
              </a:ext>
            </a:extLst>
          </p:cNvPr>
          <p:cNvSpPr txBox="1"/>
          <p:nvPr/>
        </p:nvSpPr>
        <p:spPr>
          <a:xfrm>
            <a:off x="32766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0" name="TextBox 29">
            <a:extLst>
              <a:ext uri="{FF2B5EF4-FFF2-40B4-BE49-F238E27FC236}">
                <a16:creationId xmlns:a16="http://schemas.microsoft.com/office/drawing/2014/main" id="{FCD6257A-FF31-4F3E-959D-FFE4DFB3988A}"/>
              </a:ext>
            </a:extLst>
          </p:cNvPr>
          <p:cNvSpPr txBox="1"/>
          <p:nvPr/>
        </p:nvSpPr>
        <p:spPr>
          <a:xfrm>
            <a:off x="3276600" y="2005195"/>
            <a:ext cx="2726737" cy="553998"/>
          </a:xfrm>
          <a:prstGeom prst="rect">
            <a:avLst/>
          </a:prstGeom>
          <a:noFill/>
        </p:spPr>
        <p:txBody>
          <a:bodyPr wrap="square" lIns="0" tIns="0" rIns="0" bIns="0" rtlCol="0" anchor="t">
            <a:spAutoFit/>
          </a:bodyPr>
          <a:lstStyle/>
          <a:p>
            <a:pPr algn="ctr"/>
            <a:r>
              <a:rPr lang="en-US" sz="3600" dirty="0">
                <a:solidFill>
                  <a:srgbClr val="85C401"/>
                </a:solidFill>
                <a:latin typeface="Bernard MT Condensed" panose="02050806060905020404" pitchFamily="18" charset="0"/>
              </a:rPr>
              <a:t>$273</a:t>
            </a:r>
          </a:p>
        </p:txBody>
      </p:sp>
      <p:sp>
        <p:nvSpPr>
          <p:cNvPr id="31" name="TextBox 30">
            <a:extLst>
              <a:ext uri="{FF2B5EF4-FFF2-40B4-BE49-F238E27FC236}">
                <a16:creationId xmlns:a16="http://schemas.microsoft.com/office/drawing/2014/main" id="{7944152A-999C-4271-BDD8-4DE44EB19C6F}"/>
              </a:ext>
            </a:extLst>
          </p:cNvPr>
          <p:cNvSpPr txBox="1"/>
          <p:nvPr/>
        </p:nvSpPr>
        <p:spPr>
          <a:xfrm>
            <a:off x="32766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4" name="Group 3">
            <a:extLst>
              <a:ext uri="{FF2B5EF4-FFF2-40B4-BE49-F238E27FC236}">
                <a16:creationId xmlns:a16="http://schemas.microsoft.com/office/drawing/2014/main" id="{E673381A-FE87-469A-9683-5D24261D7FD0}"/>
              </a:ext>
            </a:extLst>
          </p:cNvPr>
          <p:cNvGrpSpPr/>
          <p:nvPr/>
        </p:nvGrpSpPr>
        <p:grpSpPr>
          <a:xfrm>
            <a:off x="6246688" y="1821186"/>
            <a:ext cx="2726735" cy="4531752"/>
            <a:chOff x="6246688" y="1821186"/>
            <a:chExt cx="2726735" cy="4531752"/>
          </a:xfrm>
          <a:effectLst/>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2C0F2F79-4409-493E-95F5-28E257FC9160}"/>
                </a:ext>
              </a:extLst>
            </p:cNvPr>
            <p:cNvSpPr/>
            <p:nvPr/>
          </p:nvSpPr>
          <p:spPr>
            <a:xfrm rot="16200000">
              <a:off x="5344179" y="2723695"/>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Rectangle 33">
              <a:extLst>
                <a:ext uri="{FF2B5EF4-FFF2-40B4-BE49-F238E27FC236}">
                  <a16:creationId xmlns:a16="http://schemas.microsoft.com/office/drawing/2014/main" id="{F1CACC19-D044-4236-AB02-FC0EDBFE30E8}"/>
                </a:ext>
              </a:extLst>
            </p:cNvPr>
            <p:cNvSpPr/>
            <p:nvPr/>
          </p:nvSpPr>
          <p:spPr>
            <a:xfrm rot="16200000">
              <a:off x="7381456" y="1608434"/>
              <a:ext cx="457200" cy="2726734"/>
            </a:xfrm>
            <a:prstGeom prst="rect">
              <a:avLst/>
            </a:prstGeom>
            <a:solidFill>
              <a:srgbClr val="3EB8C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a:extLst>
                <a:ext uri="{FF2B5EF4-FFF2-40B4-BE49-F238E27FC236}">
                  <a16:creationId xmlns:a16="http://schemas.microsoft.com/office/drawing/2014/main" id="{178B5CDD-5786-4E1A-B1F3-DCDD5C63848D}"/>
                </a:ext>
              </a:extLst>
            </p:cNvPr>
            <p:cNvSpPr/>
            <p:nvPr/>
          </p:nvSpPr>
          <p:spPr>
            <a:xfrm rot="16200000">
              <a:off x="7214886" y="4594402"/>
              <a:ext cx="790339" cy="2726734"/>
            </a:xfrm>
            <a:prstGeom prst="rect">
              <a:avLst/>
            </a:prstGeom>
            <a:solidFill>
              <a:srgbClr val="54823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6" name="TextBox 35">
            <a:extLst>
              <a:ext uri="{FF2B5EF4-FFF2-40B4-BE49-F238E27FC236}">
                <a16:creationId xmlns:a16="http://schemas.microsoft.com/office/drawing/2014/main" id="{64926F1A-8E6C-4FB6-855B-3AF20389C338}"/>
              </a:ext>
            </a:extLst>
          </p:cNvPr>
          <p:cNvSpPr txBox="1"/>
          <p:nvPr/>
        </p:nvSpPr>
        <p:spPr>
          <a:xfrm>
            <a:off x="6244958" y="2828138"/>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03</a:t>
            </a:r>
          </a:p>
        </p:txBody>
      </p:sp>
      <p:sp>
        <p:nvSpPr>
          <p:cNvPr id="37" name="TextBox 36">
            <a:extLst>
              <a:ext uri="{FF2B5EF4-FFF2-40B4-BE49-F238E27FC236}">
                <a16:creationId xmlns:a16="http://schemas.microsoft.com/office/drawing/2014/main" id="{2B97FE27-1CA8-4B29-82CE-3FA516597316}"/>
              </a:ext>
            </a:extLst>
          </p:cNvPr>
          <p:cNvSpPr txBox="1"/>
          <p:nvPr/>
        </p:nvSpPr>
        <p:spPr>
          <a:xfrm>
            <a:off x="6246686" y="5814107"/>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8" name="TextBox 37">
            <a:extLst>
              <a:ext uri="{FF2B5EF4-FFF2-40B4-BE49-F238E27FC236}">
                <a16:creationId xmlns:a16="http://schemas.microsoft.com/office/drawing/2014/main" id="{3A867EA3-C024-45C0-A82D-DB8BD4B193F4}"/>
              </a:ext>
            </a:extLst>
          </p:cNvPr>
          <p:cNvSpPr txBox="1"/>
          <p:nvPr/>
        </p:nvSpPr>
        <p:spPr>
          <a:xfrm>
            <a:off x="6246686" y="2005194"/>
            <a:ext cx="2726737" cy="553998"/>
          </a:xfrm>
          <a:prstGeom prst="rect">
            <a:avLst/>
          </a:prstGeom>
          <a:noFill/>
        </p:spPr>
        <p:txBody>
          <a:bodyPr wrap="square" lIns="0" tIns="0" rIns="0" bIns="0" rtlCol="0" anchor="t">
            <a:spAutoFit/>
          </a:bodyPr>
          <a:lstStyle/>
          <a:p>
            <a:pPr algn="ctr"/>
            <a:r>
              <a:rPr lang="en-US" sz="3600" dirty="0">
                <a:solidFill>
                  <a:srgbClr val="3EB8CD"/>
                </a:solidFill>
                <a:latin typeface="Bernard MT Condensed" panose="02050806060905020404" pitchFamily="18" charset="0"/>
              </a:rPr>
              <a:t>$273</a:t>
            </a:r>
          </a:p>
        </p:txBody>
      </p:sp>
      <p:sp>
        <p:nvSpPr>
          <p:cNvPr id="39" name="TextBox 38">
            <a:extLst>
              <a:ext uri="{FF2B5EF4-FFF2-40B4-BE49-F238E27FC236}">
                <a16:creationId xmlns:a16="http://schemas.microsoft.com/office/drawing/2014/main" id="{6066192A-565C-4050-A00D-B754D54600A5}"/>
              </a:ext>
            </a:extLst>
          </p:cNvPr>
          <p:cNvSpPr txBox="1"/>
          <p:nvPr/>
        </p:nvSpPr>
        <p:spPr>
          <a:xfrm>
            <a:off x="6246686" y="3404457"/>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sp>
        <p:nvSpPr>
          <p:cNvPr id="40" name="Rectangle 39">
            <a:extLst>
              <a:ext uri="{FF2B5EF4-FFF2-40B4-BE49-F238E27FC236}">
                <a16:creationId xmlns:a16="http://schemas.microsoft.com/office/drawing/2014/main" id="{939CA31F-5890-41B3-B43E-D6DC1BF6FD28}"/>
              </a:ext>
            </a:extLst>
          </p:cNvPr>
          <p:cNvSpPr/>
          <p:nvPr/>
        </p:nvSpPr>
        <p:spPr>
          <a:xfrm rot="16200000">
            <a:off x="8314262" y="2723694"/>
            <a:ext cx="4531752" cy="2726734"/>
          </a:xfrm>
          <a:prstGeom prst="rect">
            <a:avLst/>
          </a:prstGeom>
          <a:solidFill>
            <a:srgbClr val="A5A5A5"/>
          </a:solidFill>
          <a:ln>
            <a:noFill/>
          </a:ln>
          <a:effectLst>
            <a:outerShdw blurRad="1651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41" name="Group 40">
            <a:extLst>
              <a:ext uri="{FF2B5EF4-FFF2-40B4-BE49-F238E27FC236}">
                <a16:creationId xmlns:a16="http://schemas.microsoft.com/office/drawing/2014/main" id="{C04234C8-88C8-41B1-BE3D-3072DE161F4D}"/>
              </a:ext>
            </a:extLst>
          </p:cNvPr>
          <p:cNvGrpSpPr/>
          <p:nvPr/>
        </p:nvGrpSpPr>
        <p:grpSpPr>
          <a:xfrm>
            <a:off x="10317671" y="2190749"/>
            <a:ext cx="524933" cy="552451"/>
            <a:chOff x="3768725" y="2336800"/>
            <a:chExt cx="393700" cy="414338"/>
          </a:xfrm>
          <a:solidFill>
            <a:schemeClr val="bg1"/>
          </a:solidFill>
        </p:grpSpPr>
        <p:sp>
          <p:nvSpPr>
            <p:cNvPr id="42" name="Freeform 64">
              <a:extLst>
                <a:ext uri="{FF2B5EF4-FFF2-40B4-BE49-F238E27FC236}">
                  <a16:creationId xmlns:a16="http://schemas.microsoft.com/office/drawing/2014/main" id="{278E051F-B36F-4D20-AF2F-BA479CC16D1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65">
              <a:extLst>
                <a:ext uri="{FF2B5EF4-FFF2-40B4-BE49-F238E27FC236}">
                  <a16:creationId xmlns:a16="http://schemas.microsoft.com/office/drawing/2014/main" id="{6607B774-F4BB-4BB0-A62B-B588B44AF1E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6">
              <a:extLst>
                <a:ext uri="{FF2B5EF4-FFF2-40B4-BE49-F238E27FC236}">
                  <a16:creationId xmlns:a16="http://schemas.microsoft.com/office/drawing/2014/main" id="{9BB7FE2E-A4C6-411A-8885-AE593C094FC8}"/>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7">
              <a:extLst>
                <a:ext uri="{FF2B5EF4-FFF2-40B4-BE49-F238E27FC236}">
                  <a16:creationId xmlns:a16="http://schemas.microsoft.com/office/drawing/2014/main" id="{670C7A07-B01B-48F5-BF0B-FC17DB57171F}"/>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8">
              <a:extLst>
                <a:ext uri="{FF2B5EF4-FFF2-40B4-BE49-F238E27FC236}">
                  <a16:creationId xmlns:a16="http://schemas.microsoft.com/office/drawing/2014/main" id="{7469D1E9-39CA-4167-A3DE-7744D5F3FA9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9">
              <a:extLst>
                <a:ext uri="{FF2B5EF4-FFF2-40B4-BE49-F238E27FC236}">
                  <a16:creationId xmlns:a16="http://schemas.microsoft.com/office/drawing/2014/main" id="{9A431621-9E8A-48E6-8C2F-367923D8FC45}"/>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0">
              <a:extLst>
                <a:ext uri="{FF2B5EF4-FFF2-40B4-BE49-F238E27FC236}">
                  <a16:creationId xmlns:a16="http://schemas.microsoft.com/office/drawing/2014/main" id="{CEA01832-B245-41EF-9927-8D1B6B660792}"/>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71">
              <a:extLst>
                <a:ext uri="{FF2B5EF4-FFF2-40B4-BE49-F238E27FC236}">
                  <a16:creationId xmlns:a16="http://schemas.microsoft.com/office/drawing/2014/main" id="{B8ECCFCA-F251-43E3-9CF3-F9F76EE7CF26}"/>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72">
              <a:extLst>
                <a:ext uri="{FF2B5EF4-FFF2-40B4-BE49-F238E27FC236}">
                  <a16:creationId xmlns:a16="http://schemas.microsoft.com/office/drawing/2014/main" id="{09EB6E9D-D7D2-4730-9194-88F57DCA85A4}"/>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3">
              <a:extLst>
                <a:ext uri="{FF2B5EF4-FFF2-40B4-BE49-F238E27FC236}">
                  <a16:creationId xmlns:a16="http://schemas.microsoft.com/office/drawing/2014/main" id="{6C01FB92-3858-4875-8EF0-66AEDFFA329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4">
              <a:extLst>
                <a:ext uri="{FF2B5EF4-FFF2-40B4-BE49-F238E27FC236}">
                  <a16:creationId xmlns:a16="http://schemas.microsoft.com/office/drawing/2014/main" id="{23FAB1AB-F681-45AD-A6C0-BDB875B5D75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75">
              <a:extLst>
                <a:ext uri="{FF2B5EF4-FFF2-40B4-BE49-F238E27FC236}">
                  <a16:creationId xmlns:a16="http://schemas.microsoft.com/office/drawing/2014/main" id="{62734A25-8648-46C4-9D4D-E2FC0A34BA3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6">
              <a:extLst>
                <a:ext uri="{FF2B5EF4-FFF2-40B4-BE49-F238E27FC236}">
                  <a16:creationId xmlns:a16="http://schemas.microsoft.com/office/drawing/2014/main" id="{1F330163-C215-4511-BF40-537B462065A0}"/>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7">
              <a:extLst>
                <a:ext uri="{FF2B5EF4-FFF2-40B4-BE49-F238E27FC236}">
                  <a16:creationId xmlns:a16="http://schemas.microsoft.com/office/drawing/2014/main" id="{38FC3632-2B92-4B5B-A6C4-AF70704974F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8">
              <a:extLst>
                <a:ext uri="{FF2B5EF4-FFF2-40B4-BE49-F238E27FC236}">
                  <a16:creationId xmlns:a16="http://schemas.microsoft.com/office/drawing/2014/main" id="{EA33D6E6-F3C0-4E77-B9FE-C668D93140FD}"/>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9">
              <a:extLst>
                <a:ext uri="{FF2B5EF4-FFF2-40B4-BE49-F238E27FC236}">
                  <a16:creationId xmlns:a16="http://schemas.microsoft.com/office/drawing/2014/main" id="{9A4D32E3-E777-4CF9-85C9-EC55E3067C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80">
              <a:extLst>
                <a:ext uri="{FF2B5EF4-FFF2-40B4-BE49-F238E27FC236}">
                  <a16:creationId xmlns:a16="http://schemas.microsoft.com/office/drawing/2014/main" id="{87E88F72-565D-430E-8619-44130D2B97A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81">
              <a:extLst>
                <a:ext uri="{FF2B5EF4-FFF2-40B4-BE49-F238E27FC236}">
                  <a16:creationId xmlns:a16="http://schemas.microsoft.com/office/drawing/2014/main" id="{A498C6D9-C408-4C59-AEC5-6E1339F6A9C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82">
              <a:extLst>
                <a:ext uri="{FF2B5EF4-FFF2-40B4-BE49-F238E27FC236}">
                  <a16:creationId xmlns:a16="http://schemas.microsoft.com/office/drawing/2014/main" id="{327C9F3E-4CE7-48FF-BAF4-16A1A5905AE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3">
              <a:extLst>
                <a:ext uri="{FF2B5EF4-FFF2-40B4-BE49-F238E27FC236}">
                  <a16:creationId xmlns:a16="http://schemas.microsoft.com/office/drawing/2014/main" id="{4338CE5F-9D7D-41AA-BF02-1EA6356C115D}"/>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a:extLst>
              <a:ext uri="{FF2B5EF4-FFF2-40B4-BE49-F238E27FC236}">
                <a16:creationId xmlns:a16="http://schemas.microsoft.com/office/drawing/2014/main" id="{76BF0833-4345-4598-848A-62AB4EDFED59}"/>
              </a:ext>
            </a:extLst>
          </p:cNvPr>
          <p:cNvSpPr txBox="1"/>
          <p:nvPr/>
        </p:nvSpPr>
        <p:spPr>
          <a:xfrm>
            <a:off x="9431442" y="2943550"/>
            <a:ext cx="2390527" cy="30931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1300" b="1" i="1"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579551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par>
                          <p:cTn id="20" fill="hold">
                            <p:stCondLst>
                              <p:cond delay="2000"/>
                            </p:stCondLst>
                            <p:childTnLst>
                              <p:par>
                                <p:cTn id="21" presetID="16" presetClass="entr" presetSubtype="37"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outVertical)">
                                      <p:cBhvr>
                                        <p:cTn id="23" dur="500"/>
                                        <p:tgtEl>
                                          <p:spTgt spid="15"/>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9">
                                            <p:txEl>
                                              <p:pRg st="0" end="0"/>
                                            </p:txEl>
                                          </p:spTgt>
                                        </p:tgtEl>
                                        <p:attrNameLst>
                                          <p:attrName>style.visibility</p:attrName>
                                        </p:attrNameLst>
                                      </p:cBhvr>
                                      <p:to>
                                        <p:strVal val="visible"/>
                                      </p:to>
                                    </p:set>
                                    <p:animEffect transition="in" filter="fade">
                                      <p:cBhvr>
                                        <p:cTn id="27" dur="1000"/>
                                        <p:tgtEl>
                                          <p:spTgt spid="19">
                                            <p:txEl>
                                              <p:pRg st="0" end="0"/>
                                            </p:txEl>
                                          </p:spTgt>
                                        </p:tgtEl>
                                      </p:cBhvr>
                                    </p:animEffect>
                                    <p:anim calcmode="lin" valueType="num">
                                      <p:cBhvr>
                                        <p:cTn id="28"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9">
                                            <p:txEl>
                                              <p:pRg st="1" end="1"/>
                                            </p:txEl>
                                          </p:spTgt>
                                        </p:tgtEl>
                                        <p:attrNameLst>
                                          <p:attrName>style.visibility</p:attrName>
                                        </p:attrNameLst>
                                      </p:cBhvr>
                                      <p:to>
                                        <p:strVal val="visible"/>
                                      </p:to>
                                    </p:set>
                                    <p:animEffect transition="in" filter="fade">
                                      <p:cBhvr>
                                        <p:cTn id="33" dur="1000"/>
                                        <p:tgtEl>
                                          <p:spTgt spid="19">
                                            <p:txEl>
                                              <p:pRg st="1" end="1"/>
                                            </p:txEl>
                                          </p:spTgt>
                                        </p:tgtEl>
                                      </p:cBhvr>
                                    </p:animEffect>
                                    <p:anim calcmode="lin" valueType="num">
                                      <p:cBhvr>
                                        <p:cTn id="34"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9">
                                            <p:txEl>
                                              <p:pRg st="2" end="2"/>
                                            </p:txEl>
                                          </p:spTgt>
                                        </p:tgtEl>
                                        <p:attrNameLst>
                                          <p:attrName>style.visibility</p:attrName>
                                        </p:attrNameLst>
                                      </p:cBhvr>
                                      <p:to>
                                        <p:strVal val="visible"/>
                                      </p:to>
                                    </p:set>
                                    <p:animEffect transition="in" filter="fade">
                                      <p:cBhvr>
                                        <p:cTn id="39" dur="1000"/>
                                        <p:tgtEl>
                                          <p:spTgt spid="19">
                                            <p:txEl>
                                              <p:pRg st="2" end="2"/>
                                            </p:txEl>
                                          </p:spTgt>
                                        </p:tgtEl>
                                      </p:cBhvr>
                                    </p:animEffect>
                                    <p:anim calcmode="lin" valueType="num">
                                      <p:cBhvr>
                                        <p:cTn id="40"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9">
                                            <p:txEl>
                                              <p:pRg st="3" end="3"/>
                                            </p:txEl>
                                          </p:spTgt>
                                        </p:tgtEl>
                                        <p:attrNameLst>
                                          <p:attrName>style.visibility</p:attrName>
                                        </p:attrNameLst>
                                      </p:cBhvr>
                                      <p:to>
                                        <p:strVal val="visible"/>
                                      </p:to>
                                    </p:set>
                                    <p:animEffect transition="in" filter="fade">
                                      <p:cBhvr>
                                        <p:cTn id="45" dur="1000"/>
                                        <p:tgtEl>
                                          <p:spTgt spid="19">
                                            <p:txEl>
                                              <p:pRg st="3" end="3"/>
                                            </p:txEl>
                                          </p:spTgt>
                                        </p:tgtEl>
                                      </p:cBhvr>
                                    </p:animEffect>
                                    <p:anim calcmode="lin" valueType="num">
                                      <p:cBhvr>
                                        <p:cTn id="46" dur="1000" fill="hold"/>
                                        <p:tgtEl>
                                          <p:spTgt spid="19">
                                            <p:txEl>
                                              <p:pRg st="3" end="3"/>
                                            </p:txEl>
                                          </p:spTgt>
                                        </p:tgtEl>
                                        <p:attrNameLst>
                                          <p:attrName>ppt_x</p:attrName>
                                        </p:attrNameLst>
                                      </p:cBhvr>
                                      <p:tavLst>
                                        <p:tav tm="0">
                                          <p:val>
                                            <p:strVal val="#ppt_x"/>
                                          </p:val>
                                        </p:tav>
                                        <p:tav tm="100000">
                                          <p:val>
                                            <p:strVal val="#ppt_x"/>
                                          </p:val>
                                        </p:tav>
                                      </p:tavLst>
                                    </p:anim>
                                    <p:anim calcmode="lin" valueType="num">
                                      <p:cBhvr>
                                        <p:cTn id="47" dur="1000" fill="hold"/>
                                        <p:tgtEl>
                                          <p:spTgt spid="19">
                                            <p:txEl>
                                              <p:pRg st="3" end="3"/>
                                            </p:txEl>
                                          </p:spTgt>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42" presetClass="entr" presetSubtype="0" fill="hold" grpId="0" nodeType="afterEffect">
                                  <p:stCondLst>
                                    <p:cond delay="0"/>
                                  </p:stCondLst>
                                  <p:childTnLst>
                                    <p:set>
                                      <p:cBhvr>
                                        <p:cTn id="50" dur="1" fill="hold">
                                          <p:stCondLst>
                                            <p:cond delay="0"/>
                                          </p:stCondLst>
                                        </p:cTn>
                                        <p:tgtEl>
                                          <p:spTgt spid="19">
                                            <p:txEl>
                                              <p:pRg st="4" end="4"/>
                                            </p:txEl>
                                          </p:spTgt>
                                        </p:tgtEl>
                                        <p:attrNameLst>
                                          <p:attrName>style.visibility</p:attrName>
                                        </p:attrNameLst>
                                      </p:cBhvr>
                                      <p:to>
                                        <p:strVal val="visible"/>
                                      </p:to>
                                    </p:set>
                                    <p:animEffect transition="in" filter="fade">
                                      <p:cBhvr>
                                        <p:cTn id="51" dur="1000"/>
                                        <p:tgtEl>
                                          <p:spTgt spid="19">
                                            <p:txEl>
                                              <p:pRg st="4" end="4"/>
                                            </p:txEl>
                                          </p:spTgt>
                                        </p:tgtEl>
                                      </p:cBhvr>
                                    </p:animEffect>
                                    <p:anim calcmode="lin" valueType="num">
                                      <p:cBhvr>
                                        <p:cTn id="52" dur="10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53" dur="10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54" fill="hold">
                            <p:stCondLst>
                              <p:cond delay="7500"/>
                            </p:stCondLst>
                            <p:childTnLst>
                              <p:par>
                                <p:cTn id="55" presetID="16" presetClass="entr" presetSubtype="37"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arn(outVertical)">
                                      <p:cBhvr>
                                        <p:cTn id="57" dur="500"/>
                                        <p:tgtEl>
                                          <p:spTgt spid="16"/>
                                        </p:tgtEl>
                                      </p:cBhvr>
                                    </p:animEffect>
                                  </p:childTnLst>
                                </p:cTn>
                              </p:par>
                            </p:childTnLst>
                          </p:cTn>
                        </p:par>
                        <p:par>
                          <p:cTn id="58" fill="hold">
                            <p:stCondLst>
                              <p:cond delay="8000"/>
                            </p:stCondLst>
                            <p:childTnLst>
                              <p:par>
                                <p:cTn id="59" presetID="42" presetClass="entr" presetSubtype="0" fill="hold" nodeType="after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fade">
                                      <p:cBhvr>
                                        <p:cTn id="61" dur="1000"/>
                                        <p:tgtEl>
                                          <p:spTgt spid="3"/>
                                        </p:tgtEl>
                                      </p:cBhvr>
                                    </p:animEffect>
                                    <p:anim calcmode="lin" valueType="num">
                                      <p:cBhvr>
                                        <p:cTn id="62" dur="1000" fill="hold"/>
                                        <p:tgtEl>
                                          <p:spTgt spid="3"/>
                                        </p:tgtEl>
                                        <p:attrNameLst>
                                          <p:attrName>ppt_x</p:attrName>
                                        </p:attrNameLst>
                                      </p:cBhvr>
                                      <p:tavLst>
                                        <p:tav tm="0">
                                          <p:val>
                                            <p:strVal val="#ppt_x"/>
                                          </p:val>
                                        </p:tav>
                                        <p:tav tm="100000">
                                          <p:val>
                                            <p:strVal val="#ppt_x"/>
                                          </p:val>
                                        </p:tav>
                                      </p:tavLst>
                                    </p:anim>
                                    <p:anim calcmode="lin" valueType="num">
                                      <p:cBhvr>
                                        <p:cTn id="63" dur="1000" fill="hold"/>
                                        <p:tgtEl>
                                          <p:spTgt spid="3"/>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53" presetClass="entr" presetSubtype="16"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p:cTn id="67" dur="500" fill="hold"/>
                                        <p:tgtEl>
                                          <p:spTgt spid="30"/>
                                        </p:tgtEl>
                                        <p:attrNameLst>
                                          <p:attrName>ppt_w</p:attrName>
                                        </p:attrNameLst>
                                      </p:cBhvr>
                                      <p:tavLst>
                                        <p:tav tm="0">
                                          <p:val>
                                            <p:fltVal val="0"/>
                                          </p:val>
                                        </p:tav>
                                        <p:tav tm="100000">
                                          <p:val>
                                            <p:strVal val="#ppt_w"/>
                                          </p:val>
                                        </p:tav>
                                      </p:tavLst>
                                    </p:anim>
                                    <p:anim calcmode="lin" valueType="num">
                                      <p:cBhvr>
                                        <p:cTn id="68" dur="500" fill="hold"/>
                                        <p:tgtEl>
                                          <p:spTgt spid="30"/>
                                        </p:tgtEl>
                                        <p:attrNameLst>
                                          <p:attrName>ppt_h</p:attrName>
                                        </p:attrNameLst>
                                      </p:cBhvr>
                                      <p:tavLst>
                                        <p:tav tm="0">
                                          <p:val>
                                            <p:fltVal val="0"/>
                                          </p:val>
                                        </p:tav>
                                        <p:tav tm="100000">
                                          <p:val>
                                            <p:strVal val="#ppt_h"/>
                                          </p:val>
                                        </p:tav>
                                      </p:tavLst>
                                    </p:anim>
                                    <p:animEffect transition="in" filter="fade">
                                      <p:cBhvr>
                                        <p:cTn id="69" dur="500"/>
                                        <p:tgtEl>
                                          <p:spTgt spid="30"/>
                                        </p:tgtEl>
                                      </p:cBhvr>
                                    </p:animEffect>
                                  </p:childTnLst>
                                </p:cTn>
                              </p:par>
                            </p:childTnLst>
                          </p:cTn>
                        </p:par>
                        <p:par>
                          <p:cTn id="70" fill="hold">
                            <p:stCondLst>
                              <p:cond delay="9500"/>
                            </p:stCondLst>
                            <p:childTnLst>
                              <p:par>
                                <p:cTn id="71" presetID="16" presetClass="entr" presetSubtype="37"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barn(outVertical)">
                                      <p:cBhvr>
                                        <p:cTn id="73" dur="500"/>
                                        <p:tgtEl>
                                          <p:spTgt spid="28"/>
                                        </p:tgtEl>
                                      </p:cBhvr>
                                    </p:animEffect>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31">
                                            <p:txEl>
                                              <p:pRg st="0" end="0"/>
                                            </p:txEl>
                                          </p:spTgt>
                                        </p:tgtEl>
                                        <p:attrNameLst>
                                          <p:attrName>style.visibility</p:attrName>
                                        </p:attrNameLst>
                                      </p:cBhvr>
                                      <p:to>
                                        <p:strVal val="visible"/>
                                      </p:to>
                                    </p:set>
                                    <p:animEffect transition="in" filter="fade">
                                      <p:cBhvr>
                                        <p:cTn id="77" dur="1000"/>
                                        <p:tgtEl>
                                          <p:spTgt spid="31">
                                            <p:txEl>
                                              <p:pRg st="0" end="0"/>
                                            </p:txEl>
                                          </p:spTgt>
                                        </p:tgtEl>
                                      </p:cBhvr>
                                    </p:animEffect>
                                    <p:anim calcmode="lin" valueType="num">
                                      <p:cBhvr>
                                        <p:cTn id="78" dur="10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31">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11000"/>
                            </p:stCondLst>
                            <p:childTnLst>
                              <p:par>
                                <p:cTn id="81" presetID="42" presetClass="entr" presetSubtype="0" fill="hold" grpId="0" nodeType="afterEffect">
                                  <p:stCondLst>
                                    <p:cond delay="0"/>
                                  </p:stCondLst>
                                  <p:childTnLst>
                                    <p:set>
                                      <p:cBhvr>
                                        <p:cTn id="82" dur="1" fill="hold">
                                          <p:stCondLst>
                                            <p:cond delay="0"/>
                                          </p:stCondLst>
                                        </p:cTn>
                                        <p:tgtEl>
                                          <p:spTgt spid="31">
                                            <p:txEl>
                                              <p:pRg st="1" end="1"/>
                                            </p:txEl>
                                          </p:spTgt>
                                        </p:tgtEl>
                                        <p:attrNameLst>
                                          <p:attrName>style.visibility</p:attrName>
                                        </p:attrNameLst>
                                      </p:cBhvr>
                                      <p:to>
                                        <p:strVal val="visible"/>
                                      </p:to>
                                    </p:set>
                                    <p:animEffect transition="in" filter="fade">
                                      <p:cBhvr>
                                        <p:cTn id="83" dur="1000"/>
                                        <p:tgtEl>
                                          <p:spTgt spid="31">
                                            <p:txEl>
                                              <p:pRg st="1" end="1"/>
                                            </p:txEl>
                                          </p:spTgt>
                                        </p:tgtEl>
                                      </p:cBhvr>
                                    </p:animEffect>
                                    <p:anim calcmode="lin" valueType="num">
                                      <p:cBhvr>
                                        <p:cTn id="84" dur="1000" fill="hold"/>
                                        <p:tgtEl>
                                          <p:spTgt spid="31">
                                            <p:txEl>
                                              <p:pRg st="1" end="1"/>
                                            </p:txEl>
                                          </p:spTgt>
                                        </p:tgtEl>
                                        <p:attrNameLst>
                                          <p:attrName>ppt_x</p:attrName>
                                        </p:attrNameLst>
                                      </p:cBhvr>
                                      <p:tavLst>
                                        <p:tav tm="0">
                                          <p:val>
                                            <p:strVal val="#ppt_x"/>
                                          </p:val>
                                        </p:tav>
                                        <p:tav tm="100000">
                                          <p:val>
                                            <p:strVal val="#ppt_x"/>
                                          </p:val>
                                        </p:tav>
                                      </p:tavLst>
                                    </p:anim>
                                    <p:anim calcmode="lin" valueType="num">
                                      <p:cBhvr>
                                        <p:cTn id="85" dur="1000" fill="hold"/>
                                        <p:tgtEl>
                                          <p:spTgt spid="31">
                                            <p:txEl>
                                              <p:pRg st="1" end="1"/>
                                            </p:txEl>
                                          </p:spTgt>
                                        </p:tgtEl>
                                        <p:attrNameLst>
                                          <p:attrName>ppt_y</p:attrName>
                                        </p:attrNameLst>
                                      </p:cBhvr>
                                      <p:tavLst>
                                        <p:tav tm="0">
                                          <p:val>
                                            <p:strVal val="#ppt_y+.1"/>
                                          </p:val>
                                        </p:tav>
                                        <p:tav tm="100000">
                                          <p:val>
                                            <p:strVal val="#ppt_y"/>
                                          </p:val>
                                        </p:tav>
                                      </p:tavLst>
                                    </p:anim>
                                  </p:childTnLst>
                                </p:cTn>
                              </p:par>
                            </p:childTnLst>
                          </p:cTn>
                        </p:par>
                        <p:par>
                          <p:cTn id="86" fill="hold">
                            <p:stCondLst>
                              <p:cond delay="12000"/>
                            </p:stCondLst>
                            <p:childTnLst>
                              <p:par>
                                <p:cTn id="87" presetID="42" presetClass="entr" presetSubtype="0" fill="hold" grpId="0" nodeType="afterEffect">
                                  <p:stCondLst>
                                    <p:cond delay="0"/>
                                  </p:stCondLst>
                                  <p:childTnLst>
                                    <p:set>
                                      <p:cBhvr>
                                        <p:cTn id="88" dur="1" fill="hold">
                                          <p:stCondLst>
                                            <p:cond delay="0"/>
                                          </p:stCondLst>
                                        </p:cTn>
                                        <p:tgtEl>
                                          <p:spTgt spid="31">
                                            <p:txEl>
                                              <p:pRg st="2" end="2"/>
                                            </p:txEl>
                                          </p:spTgt>
                                        </p:tgtEl>
                                        <p:attrNameLst>
                                          <p:attrName>style.visibility</p:attrName>
                                        </p:attrNameLst>
                                      </p:cBhvr>
                                      <p:to>
                                        <p:strVal val="visible"/>
                                      </p:to>
                                    </p:set>
                                    <p:animEffect transition="in" filter="fade">
                                      <p:cBhvr>
                                        <p:cTn id="89" dur="1000"/>
                                        <p:tgtEl>
                                          <p:spTgt spid="31">
                                            <p:txEl>
                                              <p:pRg st="2" end="2"/>
                                            </p:txEl>
                                          </p:spTgt>
                                        </p:tgtEl>
                                      </p:cBhvr>
                                    </p:animEffect>
                                    <p:anim calcmode="lin" valueType="num">
                                      <p:cBhvr>
                                        <p:cTn id="90" dur="1000" fill="hold"/>
                                        <p:tgtEl>
                                          <p:spTgt spid="31">
                                            <p:txEl>
                                              <p:pRg st="2" end="2"/>
                                            </p:txEl>
                                          </p:spTgt>
                                        </p:tgtEl>
                                        <p:attrNameLst>
                                          <p:attrName>ppt_x</p:attrName>
                                        </p:attrNameLst>
                                      </p:cBhvr>
                                      <p:tavLst>
                                        <p:tav tm="0">
                                          <p:val>
                                            <p:strVal val="#ppt_x"/>
                                          </p:val>
                                        </p:tav>
                                        <p:tav tm="100000">
                                          <p:val>
                                            <p:strVal val="#ppt_x"/>
                                          </p:val>
                                        </p:tav>
                                      </p:tavLst>
                                    </p:anim>
                                    <p:anim calcmode="lin" valueType="num">
                                      <p:cBhvr>
                                        <p:cTn id="91" dur="1000" fill="hold"/>
                                        <p:tgtEl>
                                          <p:spTgt spid="31">
                                            <p:txEl>
                                              <p:pRg st="2" end="2"/>
                                            </p:txEl>
                                          </p:spTgt>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31">
                                            <p:txEl>
                                              <p:pRg st="3" end="3"/>
                                            </p:txEl>
                                          </p:spTgt>
                                        </p:tgtEl>
                                        <p:attrNameLst>
                                          <p:attrName>style.visibility</p:attrName>
                                        </p:attrNameLst>
                                      </p:cBhvr>
                                      <p:to>
                                        <p:strVal val="visible"/>
                                      </p:to>
                                    </p:set>
                                    <p:animEffect transition="in" filter="fade">
                                      <p:cBhvr>
                                        <p:cTn id="95" dur="1000"/>
                                        <p:tgtEl>
                                          <p:spTgt spid="31">
                                            <p:txEl>
                                              <p:pRg st="3" end="3"/>
                                            </p:txEl>
                                          </p:spTgt>
                                        </p:tgtEl>
                                      </p:cBhvr>
                                    </p:animEffect>
                                    <p:anim calcmode="lin" valueType="num">
                                      <p:cBhvr>
                                        <p:cTn id="96" dur="1000" fill="hold"/>
                                        <p:tgtEl>
                                          <p:spTgt spid="31">
                                            <p:txEl>
                                              <p:pRg st="3" end="3"/>
                                            </p:txEl>
                                          </p:spTgt>
                                        </p:tgtEl>
                                        <p:attrNameLst>
                                          <p:attrName>ppt_x</p:attrName>
                                        </p:attrNameLst>
                                      </p:cBhvr>
                                      <p:tavLst>
                                        <p:tav tm="0">
                                          <p:val>
                                            <p:strVal val="#ppt_x"/>
                                          </p:val>
                                        </p:tav>
                                        <p:tav tm="100000">
                                          <p:val>
                                            <p:strVal val="#ppt_x"/>
                                          </p:val>
                                        </p:tav>
                                      </p:tavLst>
                                    </p:anim>
                                    <p:anim calcmode="lin" valueType="num">
                                      <p:cBhvr>
                                        <p:cTn id="97" dur="1000" fill="hold"/>
                                        <p:tgtEl>
                                          <p:spTgt spid="31">
                                            <p:txEl>
                                              <p:pRg st="3" end="3"/>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31">
                                            <p:txEl>
                                              <p:pRg st="4" end="4"/>
                                            </p:txEl>
                                          </p:spTgt>
                                        </p:tgtEl>
                                        <p:attrNameLst>
                                          <p:attrName>style.visibility</p:attrName>
                                        </p:attrNameLst>
                                      </p:cBhvr>
                                      <p:to>
                                        <p:strVal val="visible"/>
                                      </p:to>
                                    </p:set>
                                    <p:animEffect transition="in" filter="fade">
                                      <p:cBhvr>
                                        <p:cTn id="101" dur="1000"/>
                                        <p:tgtEl>
                                          <p:spTgt spid="31">
                                            <p:txEl>
                                              <p:pRg st="4" end="4"/>
                                            </p:txEl>
                                          </p:spTgt>
                                        </p:tgtEl>
                                      </p:cBhvr>
                                    </p:animEffect>
                                    <p:anim calcmode="lin" valueType="num">
                                      <p:cBhvr>
                                        <p:cTn id="102" dur="1000" fill="hold"/>
                                        <p:tgtEl>
                                          <p:spTgt spid="31">
                                            <p:txEl>
                                              <p:pRg st="4" end="4"/>
                                            </p:txEl>
                                          </p:spTgt>
                                        </p:tgtEl>
                                        <p:attrNameLst>
                                          <p:attrName>ppt_x</p:attrName>
                                        </p:attrNameLst>
                                      </p:cBhvr>
                                      <p:tavLst>
                                        <p:tav tm="0">
                                          <p:val>
                                            <p:strVal val="#ppt_x"/>
                                          </p:val>
                                        </p:tav>
                                        <p:tav tm="100000">
                                          <p:val>
                                            <p:strVal val="#ppt_x"/>
                                          </p:val>
                                        </p:tav>
                                      </p:tavLst>
                                    </p:anim>
                                    <p:anim calcmode="lin" valueType="num">
                                      <p:cBhvr>
                                        <p:cTn id="103" dur="1000" fill="hold"/>
                                        <p:tgtEl>
                                          <p:spTgt spid="31">
                                            <p:txEl>
                                              <p:pRg st="4" end="4"/>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16" presetClass="entr" presetSubtype="37"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barn(outVertical)">
                                      <p:cBhvr>
                                        <p:cTn id="107" dur="500"/>
                                        <p:tgtEl>
                                          <p:spTgt spid="29"/>
                                        </p:tgtEl>
                                      </p:cBhvr>
                                    </p:animEffect>
                                  </p:childTnLst>
                                </p:cTn>
                              </p:par>
                            </p:childTnLst>
                          </p:cTn>
                        </p:par>
                        <p:par>
                          <p:cTn id="108" fill="hold">
                            <p:stCondLst>
                              <p:cond delay="15500"/>
                            </p:stCondLst>
                            <p:childTnLst>
                              <p:par>
                                <p:cTn id="109" presetID="42" presetClass="entr" presetSubtype="0" fill="hold" nodeType="afterEffect">
                                  <p:stCondLst>
                                    <p:cond delay="0"/>
                                  </p:stCondLst>
                                  <p:childTnLst>
                                    <p:set>
                                      <p:cBhvr>
                                        <p:cTn id="110" dur="1" fill="hold">
                                          <p:stCondLst>
                                            <p:cond delay="0"/>
                                          </p:stCondLst>
                                        </p:cTn>
                                        <p:tgtEl>
                                          <p:spTgt spid="4"/>
                                        </p:tgtEl>
                                        <p:attrNameLst>
                                          <p:attrName>style.visibility</p:attrName>
                                        </p:attrNameLst>
                                      </p:cBhvr>
                                      <p:to>
                                        <p:strVal val="visible"/>
                                      </p:to>
                                    </p:set>
                                    <p:animEffect transition="in" filter="fade">
                                      <p:cBhvr>
                                        <p:cTn id="111" dur="1000"/>
                                        <p:tgtEl>
                                          <p:spTgt spid="4"/>
                                        </p:tgtEl>
                                      </p:cBhvr>
                                    </p:animEffect>
                                    <p:anim calcmode="lin" valueType="num">
                                      <p:cBhvr>
                                        <p:cTn id="112" dur="1000" fill="hold"/>
                                        <p:tgtEl>
                                          <p:spTgt spid="4"/>
                                        </p:tgtEl>
                                        <p:attrNameLst>
                                          <p:attrName>ppt_x</p:attrName>
                                        </p:attrNameLst>
                                      </p:cBhvr>
                                      <p:tavLst>
                                        <p:tav tm="0">
                                          <p:val>
                                            <p:strVal val="#ppt_x"/>
                                          </p:val>
                                        </p:tav>
                                        <p:tav tm="100000">
                                          <p:val>
                                            <p:strVal val="#ppt_x"/>
                                          </p:val>
                                        </p:tav>
                                      </p:tavLst>
                                    </p:anim>
                                    <p:anim calcmode="lin" valueType="num">
                                      <p:cBhvr>
                                        <p:cTn id="113" dur="1000" fill="hold"/>
                                        <p:tgtEl>
                                          <p:spTgt spid="4"/>
                                        </p:tgtEl>
                                        <p:attrNameLst>
                                          <p:attrName>ppt_y</p:attrName>
                                        </p:attrNameLst>
                                      </p:cBhvr>
                                      <p:tavLst>
                                        <p:tav tm="0">
                                          <p:val>
                                            <p:strVal val="#ppt_y+.1"/>
                                          </p:val>
                                        </p:tav>
                                        <p:tav tm="100000">
                                          <p:val>
                                            <p:strVal val="#ppt_y"/>
                                          </p:val>
                                        </p:tav>
                                      </p:tavLst>
                                    </p:anim>
                                  </p:childTnLst>
                                </p:cTn>
                              </p:par>
                            </p:childTnLst>
                          </p:cTn>
                        </p:par>
                        <p:par>
                          <p:cTn id="114" fill="hold">
                            <p:stCondLst>
                              <p:cond delay="16500"/>
                            </p:stCondLst>
                            <p:childTnLst>
                              <p:par>
                                <p:cTn id="115" presetID="53" presetClass="entr" presetSubtype="16"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 calcmode="lin" valueType="num">
                                      <p:cBhvr>
                                        <p:cTn id="117" dur="500" fill="hold"/>
                                        <p:tgtEl>
                                          <p:spTgt spid="38"/>
                                        </p:tgtEl>
                                        <p:attrNameLst>
                                          <p:attrName>ppt_w</p:attrName>
                                        </p:attrNameLst>
                                      </p:cBhvr>
                                      <p:tavLst>
                                        <p:tav tm="0">
                                          <p:val>
                                            <p:fltVal val="0"/>
                                          </p:val>
                                        </p:tav>
                                        <p:tav tm="100000">
                                          <p:val>
                                            <p:strVal val="#ppt_w"/>
                                          </p:val>
                                        </p:tav>
                                      </p:tavLst>
                                    </p:anim>
                                    <p:anim calcmode="lin" valueType="num">
                                      <p:cBhvr>
                                        <p:cTn id="118" dur="500" fill="hold"/>
                                        <p:tgtEl>
                                          <p:spTgt spid="38"/>
                                        </p:tgtEl>
                                        <p:attrNameLst>
                                          <p:attrName>ppt_h</p:attrName>
                                        </p:attrNameLst>
                                      </p:cBhvr>
                                      <p:tavLst>
                                        <p:tav tm="0">
                                          <p:val>
                                            <p:fltVal val="0"/>
                                          </p:val>
                                        </p:tav>
                                        <p:tav tm="100000">
                                          <p:val>
                                            <p:strVal val="#ppt_h"/>
                                          </p:val>
                                        </p:tav>
                                      </p:tavLst>
                                    </p:anim>
                                    <p:animEffect transition="in" filter="fade">
                                      <p:cBhvr>
                                        <p:cTn id="119" dur="500"/>
                                        <p:tgtEl>
                                          <p:spTgt spid="38"/>
                                        </p:tgtEl>
                                      </p:cBhvr>
                                    </p:animEffect>
                                  </p:childTnLst>
                                </p:cTn>
                              </p:par>
                            </p:childTnLst>
                          </p:cTn>
                        </p:par>
                        <p:par>
                          <p:cTn id="120" fill="hold">
                            <p:stCondLst>
                              <p:cond delay="17000"/>
                            </p:stCondLst>
                            <p:childTnLst>
                              <p:par>
                                <p:cTn id="121" presetID="16" presetClass="entr" presetSubtype="37" fill="hold" grpId="0" nodeType="afterEffect">
                                  <p:stCondLst>
                                    <p:cond delay="0"/>
                                  </p:stCondLst>
                                  <p:childTnLst>
                                    <p:set>
                                      <p:cBhvr>
                                        <p:cTn id="122" dur="1" fill="hold">
                                          <p:stCondLst>
                                            <p:cond delay="0"/>
                                          </p:stCondLst>
                                        </p:cTn>
                                        <p:tgtEl>
                                          <p:spTgt spid="36"/>
                                        </p:tgtEl>
                                        <p:attrNameLst>
                                          <p:attrName>style.visibility</p:attrName>
                                        </p:attrNameLst>
                                      </p:cBhvr>
                                      <p:to>
                                        <p:strVal val="visible"/>
                                      </p:to>
                                    </p:set>
                                    <p:animEffect transition="in" filter="barn(outVertical)">
                                      <p:cBhvr>
                                        <p:cTn id="123" dur="500"/>
                                        <p:tgtEl>
                                          <p:spTgt spid="36"/>
                                        </p:tgtEl>
                                      </p:cBhvr>
                                    </p:animEffect>
                                  </p:childTnLst>
                                </p:cTn>
                              </p:par>
                            </p:childTnLst>
                          </p:cTn>
                        </p:par>
                        <p:par>
                          <p:cTn id="124" fill="hold">
                            <p:stCondLst>
                              <p:cond delay="17500"/>
                            </p:stCondLst>
                            <p:childTnLst>
                              <p:par>
                                <p:cTn id="125" presetID="42" presetClass="entr" presetSubtype="0" fill="hold" grpId="0" nodeType="afterEffect">
                                  <p:stCondLst>
                                    <p:cond delay="0"/>
                                  </p:stCondLst>
                                  <p:childTnLst>
                                    <p:set>
                                      <p:cBhvr>
                                        <p:cTn id="126" dur="1" fill="hold">
                                          <p:stCondLst>
                                            <p:cond delay="0"/>
                                          </p:stCondLst>
                                        </p:cTn>
                                        <p:tgtEl>
                                          <p:spTgt spid="39">
                                            <p:txEl>
                                              <p:pRg st="0" end="0"/>
                                            </p:txEl>
                                          </p:spTgt>
                                        </p:tgtEl>
                                        <p:attrNameLst>
                                          <p:attrName>style.visibility</p:attrName>
                                        </p:attrNameLst>
                                      </p:cBhvr>
                                      <p:to>
                                        <p:strVal val="visible"/>
                                      </p:to>
                                    </p:set>
                                    <p:animEffect transition="in" filter="fade">
                                      <p:cBhvr>
                                        <p:cTn id="127" dur="1000"/>
                                        <p:tgtEl>
                                          <p:spTgt spid="39">
                                            <p:txEl>
                                              <p:pRg st="0" end="0"/>
                                            </p:txEl>
                                          </p:spTgt>
                                        </p:tgtEl>
                                      </p:cBhvr>
                                    </p:animEffect>
                                    <p:anim calcmode="lin" valueType="num">
                                      <p:cBhvr>
                                        <p:cTn id="128" dur="1000" fill="hold"/>
                                        <p:tgtEl>
                                          <p:spTgt spid="39">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39">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8500"/>
                            </p:stCondLst>
                            <p:childTnLst>
                              <p:par>
                                <p:cTn id="131" presetID="42" presetClass="entr" presetSubtype="0" fill="hold" grpId="0" nodeType="afterEffect">
                                  <p:stCondLst>
                                    <p:cond delay="0"/>
                                  </p:stCondLst>
                                  <p:childTnLst>
                                    <p:set>
                                      <p:cBhvr>
                                        <p:cTn id="132" dur="1" fill="hold">
                                          <p:stCondLst>
                                            <p:cond delay="0"/>
                                          </p:stCondLst>
                                        </p:cTn>
                                        <p:tgtEl>
                                          <p:spTgt spid="39">
                                            <p:txEl>
                                              <p:pRg st="1" end="1"/>
                                            </p:txEl>
                                          </p:spTgt>
                                        </p:tgtEl>
                                        <p:attrNameLst>
                                          <p:attrName>style.visibility</p:attrName>
                                        </p:attrNameLst>
                                      </p:cBhvr>
                                      <p:to>
                                        <p:strVal val="visible"/>
                                      </p:to>
                                    </p:set>
                                    <p:animEffect transition="in" filter="fade">
                                      <p:cBhvr>
                                        <p:cTn id="133" dur="1000"/>
                                        <p:tgtEl>
                                          <p:spTgt spid="39">
                                            <p:txEl>
                                              <p:pRg st="1" end="1"/>
                                            </p:txEl>
                                          </p:spTgt>
                                        </p:tgtEl>
                                      </p:cBhvr>
                                    </p:animEffect>
                                    <p:anim calcmode="lin" valueType="num">
                                      <p:cBhvr>
                                        <p:cTn id="134" dur="1000" fill="hold"/>
                                        <p:tgtEl>
                                          <p:spTgt spid="39">
                                            <p:txEl>
                                              <p:pRg st="1" end="1"/>
                                            </p:txEl>
                                          </p:spTgt>
                                        </p:tgtEl>
                                        <p:attrNameLst>
                                          <p:attrName>ppt_x</p:attrName>
                                        </p:attrNameLst>
                                      </p:cBhvr>
                                      <p:tavLst>
                                        <p:tav tm="0">
                                          <p:val>
                                            <p:strVal val="#ppt_x"/>
                                          </p:val>
                                        </p:tav>
                                        <p:tav tm="100000">
                                          <p:val>
                                            <p:strVal val="#ppt_x"/>
                                          </p:val>
                                        </p:tav>
                                      </p:tavLst>
                                    </p:anim>
                                    <p:anim calcmode="lin" valueType="num">
                                      <p:cBhvr>
                                        <p:cTn id="135" dur="1000" fill="hold"/>
                                        <p:tgtEl>
                                          <p:spTgt spid="39">
                                            <p:txEl>
                                              <p:pRg st="1" end="1"/>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9500"/>
                            </p:stCondLst>
                            <p:childTnLst>
                              <p:par>
                                <p:cTn id="137" presetID="42" presetClass="entr" presetSubtype="0" fill="hold" grpId="0" nodeType="afterEffect">
                                  <p:stCondLst>
                                    <p:cond delay="0"/>
                                  </p:stCondLst>
                                  <p:childTnLst>
                                    <p:set>
                                      <p:cBhvr>
                                        <p:cTn id="138" dur="1" fill="hold">
                                          <p:stCondLst>
                                            <p:cond delay="0"/>
                                          </p:stCondLst>
                                        </p:cTn>
                                        <p:tgtEl>
                                          <p:spTgt spid="39">
                                            <p:txEl>
                                              <p:pRg st="2" end="2"/>
                                            </p:txEl>
                                          </p:spTgt>
                                        </p:tgtEl>
                                        <p:attrNameLst>
                                          <p:attrName>style.visibility</p:attrName>
                                        </p:attrNameLst>
                                      </p:cBhvr>
                                      <p:to>
                                        <p:strVal val="visible"/>
                                      </p:to>
                                    </p:set>
                                    <p:animEffect transition="in" filter="fade">
                                      <p:cBhvr>
                                        <p:cTn id="139" dur="1000"/>
                                        <p:tgtEl>
                                          <p:spTgt spid="39">
                                            <p:txEl>
                                              <p:pRg st="2" end="2"/>
                                            </p:txEl>
                                          </p:spTgt>
                                        </p:tgtEl>
                                      </p:cBhvr>
                                    </p:animEffect>
                                    <p:anim calcmode="lin" valueType="num">
                                      <p:cBhvr>
                                        <p:cTn id="140" dur="1000" fill="hold"/>
                                        <p:tgtEl>
                                          <p:spTgt spid="39">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39">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20500"/>
                            </p:stCondLst>
                            <p:childTnLst>
                              <p:par>
                                <p:cTn id="143" presetID="42" presetClass="entr" presetSubtype="0" fill="hold" grpId="0" nodeType="afterEffect">
                                  <p:stCondLst>
                                    <p:cond delay="0"/>
                                  </p:stCondLst>
                                  <p:childTnLst>
                                    <p:set>
                                      <p:cBhvr>
                                        <p:cTn id="144" dur="1" fill="hold">
                                          <p:stCondLst>
                                            <p:cond delay="0"/>
                                          </p:stCondLst>
                                        </p:cTn>
                                        <p:tgtEl>
                                          <p:spTgt spid="39">
                                            <p:txEl>
                                              <p:pRg st="3" end="3"/>
                                            </p:txEl>
                                          </p:spTgt>
                                        </p:tgtEl>
                                        <p:attrNameLst>
                                          <p:attrName>style.visibility</p:attrName>
                                        </p:attrNameLst>
                                      </p:cBhvr>
                                      <p:to>
                                        <p:strVal val="visible"/>
                                      </p:to>
                                    </p:set>
                                    <p:animEffect transition="in" filter="fade">
                                      <p:cBhvr>
                                        <p:cTn id="145" dur="1000"/>
                                        <p:tgtEl>
                                          <p:spTgt spid="39">
                                            <p:txEl>
                                              <p:pRg st="3" end="3"/>
                                            </p:txEl>
                                          </p:spTgt>
                                        </p:tgtEl>
                                      </p:cBhvr>
                                    </p:animEffect>
                                    <p:anim calcmode="lin" valueType="num">
                                      <p:cBhvr>
                                        <p:cTn id="146" dur="1000" fill="hold"/>
                                        <p:tgtEl>
                                          <p:spTgt spid="39">
                                            <p:txEl>
                                              <p:pRg st="3" end="3"/>
                                            </p:txEl>
                                          </p:spTgt>
                                        </p:tgtEl>
                                        <p:attrNameLst>
                                          <p:attrName>ppt_x</p:attrName>
                                        </p:attrNameLst>
                                      </p:cBhvr>
                                      <p:tavLst>
                                        <p:tav tm="0">
                                          <p:val>
                                            <p:strVal val="#ppt_x"/>
                                          </p:val>
                                        </p:tav>
                                        <p:tav tm="100000">
                                          <p:val>
                                            <p:strVal val="#ppt_x"/>
                                          </p:val>
                                        </p:tav>
                                      </p:tavLst>
                                    </p:anim>
                                    <p:anim calcmode="lin" valueType="num">
                                      <p:cBhvr>
                                        <p:cTn id="147" dur="1000" fill="hold"/>
                                        <p:tgtEl>
                                          <p:spTgt spid="39">
                                            <p:txEl>
                                              <p:pRg st="3" end="3"/>
                                            </p:txEl>
                                          </p:spTgt>
                                        </p:tgtEl>
                                        <p:attrNameLst>
                                          <p:attrName>ppt_y</p:attrName>
                                        </p:attrNameLst>
                                      </p:cBhvr>
                                      <p:tavLst>
                                        <p:tav tm="0">
                                          <p:val>
                                            <p:strVal val="#ppt_y+.1"/>
                                          </p:val>
                                        </p:tav>
                                        <p:tav tm="100000">
                                          <p:val>
                                            <p:strVal val="#ppt_y"/>
                                          </p:val>
                                        </p:tav>
                                      </p:tavLst>
                                    </p:anim>
                                  </p:childTnLst>
                                </p:cTn>
                              </p:par>
                            </p:childTnLst>
                          </p:cTn>
                        </p:par>
                        <p:par>
                          <p:cTn id="148" fill="hold">
                            <p:stCondLst>
                              <p:cond delay="21500"/>
                            </p:stCondLst>
                            <p:childTnLst>
                              <p:par>
                                <p:cTn id="149" presetID="42" presetClass="entr" presetSubtype="0" fill="hold" grpId="0" nodeType="afterEffect">
                                  <p:stCondLst>
                                    <p:cond delay="0"/>
                                  </p:stCondLst>
                                  <p:childTnLst>
                                    <p:set>
                                      <p:cBhvr>
                                        <p:cTn id="150" dur="1" fill="hold">
                                          <p:stCondLst>
                                            <p:cond delay="0"/>
                                          </p:stCondLst>
                                        </p:cTn>
                                        <p:tgtEl>
                                          <p:spTgt spid="39">
                                            <p:txEl>
                                              <p:pRg st="4" end="4"/>
                                            </p:txEl>
                                          </p:spTgt>
                                        </p:tgtEl>
                                        <p:attrNameLst>
                                          <p:attrName>style.visibility</p:attrName>
                                        </p:attrNameLst>
                                      </p:cBhvr>
                                      <p:to>
                                        <p:strVal val="visible"/>
                                      </p:to>
                                    </p:set>
                                    <p:animEffect transition="in" filter="fade">
                                      <p:cBhvr>
                                        <p:cTn id="151" dur="1000"/>
                                        <p:tgtEl>
                                          <p:spTgt spid="39">
                                            <p:txEl>
                                              <p:pRg st="4" end="4"/>
                                            </p:txEl>
                                          </p:spTgt>
                                        </p:tgtEl>
                                      </p:cBhvr>
                                    </p:animEffect>
                                    <p:anim calcmode="lin" valueType="num">
                                      <p:cBhvr>
                                        <p:cTn id="152" dur="1000" fill="hold"/>
                                        <p:tgtEl>
                                          <p:spTgt spid="39">
                                            <p:txEl>
                                              <p:pRg st="4" end="4"/>
                                            </p:txEl>
                                          </p:spTgt>
                                        </p:tgtEl>
                                        <p:attrNameLst>
                                          <p:attrName>ppt_x</p:attrName>
                                        </p:attrNameLst>
                                      </p:cBhvr>
                                      <p:tavLst>
                                        <p:tav tm="0">
                                          <p:val>
                                            <p:strVal val="#ppt_x"/>
                                          </p:val>
                                        </p:tav>
                                        <p:tav tm="100000">
                                          <p:val>
                                            <p:strVal val="#ppt_x"/>
                                          </p:val>
                                        </p:tav>
                                      </p:tavLst>
                                    </p:anim>
                                    <p:anim calcmode="lin" valueType="num">
                                      <p:cBhvr>
                                        <p:cTn id="153" dur="1000" fill="hold"/>
                                        <p:tgtEl>
                                          <p:spTgt spid="39">
                                            <p:txEl>
                                              <p:pRg st="4" end="4"/>
                                            </p:txEl>
                                          </p:spTgt>
                                        </p:tgtEl>
                                        <p:attrNameLst>
                                          <p:attrName>ppt_y</p:attrName>
                                        </p:attrNameLst>
                                      </p:cBhvr>
                                      <p:tavLst>
                                        <p:tav tm="0">
                                          <p:val>
                                            <p:strVal val="#ppt_y+.1"/>
                                          </p:val>
                                        </p:tav>
                                        <p:tav tm="100000">
                                          <p:val>
                                            <p:strVal val="#ppt_y"/>
                                          </p:val>
                                        </p:tav>
                                      </p:tavLst>
                                    </p:anim>
                                  </p:childTnLst>
                                </p:cTn>
                              </p:par>
                            </p:childTnLst>
                          </p:cTn>
                        </p:par>
                        <p:par>
                          <p:cTn id="154" fill="hold">
                            <p:stCondLst>
                              <p:cond delay="22500"/>
                            </p:stCondLst>
                            <p:childTnLst>
                              <p:par>
                                <p:cTn id="155" presetID="16" presetClass="entr" presetSubtype="37" fill="hold" grpId="0" nodeType="afterEffect">
                                  <p:stCondLst>
                                    <p:cond delay="0"/>
                                  </p:stCondLst>
                                  <p:childTnLst>
                                    <p:set>
                                      <p:cBhvr>
                                        <p:cTn id="156" dur="1" fill="hold">
                                          <p:stCondLst>
                                            <p:cond delay="0"/>
                                          </p:stCondLst>
                                        </p:cTn>
                                        <p:tgtEl>
                                          <p:spTgt spid="37"/>
                                        </p:tgtEl>
                                        <p:attrNameLst>
                                          <p:attrName>style.visibility</p:attrName>
                                        </p:attrNameLst>
                                      </p:cBhvr>
                                      <p:to>
                                        <p:strVal val="visible"/>
                                      </p:to>
                                    </p:set>
                                    <p:animEffect transition="in" filter="barn(outVertical)">
                                      <p:cBhvr>
                                        <p:cTn id="157" dur="500"/>
                                        <p:tgtEl>
                                          <p:spTgt spid="37"/>
                                        </p:tgtEl>
                                      </p:cBhvr>
                                    </p:animEffect>
                                  </p:childTnLst>
                                </p:cTn>
                              </p:par>
                            </p:childTnLst>
                          </p:cTn>
                        </p:par>
                        <p:par>
                          <p:cTn id="158" fill="hold">
                            <p:stCondLst>
                              <p:cond delay="23000"/>
                            </p:stCondLst>
                            <p:childTnLst>
                              <p:par>
                                <p:cTn id="159" presetID="53" presetClass="entr" presetSubtype="16"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 calcmode="lin" valueType="num">
                                      <p:cBhvr>
                                        <p:cTn id="161" dur="500" fill="hold"/>
                                        <p:tgtEl>
                                          <p:spTgt spid="40"/>
                                        </p:tgtEl>
                                        <p:attrNameLst>
                                          <p:attrName>ppt_w</p:attrName>
                                        </p:attrNameLst>
                                      </p:cBhvr>
                                      <p:tavLst>
                                        <p:tav tm="0">
                                          <p:val>
                                            <p:fltVal val="0"/>
                                          </p:val>
                                        </p:tav>
                                        <p:tav tm="100000">
                                          <p:val>
                                            <p:strVal val="#ppt_w"/>
                                          </p:val>
                                        </p:tav>
                                      </p:tavLst>
                                    </p:anim>
                                    <p:anim calcmode="lin" valueType="num">
                                      <p:cBhvr>
                                        <p:cTn id="162" dur="500" fill="hold"/>
                                        <p:tgtEl>
                                          <p:spTgt spid="40"/>
                                        </p:tgtEl>
                                        <p:attrNameLst>
                                          <p:attrName>ppt_h</p:attrName>
                                        </p:attrNameLst>
                                      </p:cBhvr>
                                      <p:tavLst>
                                        <p:tav tm="0">
                                          <p:val>
                                            <p:fltVal val="0"/>
                                          </p:val>
                                        </p:tav>
                                        <p:tav tm="100000">
                                          <p:val>
                                            <p:strVal val="#ppt_h"/>
                                          </p:val>
                                        </p:tav>
                                      </p:tavLst>
                                    </p:anim>
                                    <p:animEffect transition="in" filter="fade">
                                      <p:cBhvr>
                                        <p:cTn id="163" dur="500"/>
                                        <p:tgtEl>
                                          <p:spTgt spid="40"/>
                                        </p:tgtEl>
                                      </p:cBhvr>
                                    </p:animEffect>
                                  </p:childTnLst>
                                </p:cTn>
                              </p:par>
                            </p:childTnLst>
                          </p:cTn>
                        </p:par>
                        <p:par>
                          <p:cTn id="164" fill="hold">
                            <p:stCondLst>
                              <p:cond delay="23500"/>
                            </p:stCondLst>
                            <p:childTnLst>
                              <p:par>
                                <p:cTn id="165" presetID="53" presetClass="entr" presetSubtype="16" fill="hold" nodeType="after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p:cTn id="167" dur="500" fill="hold"/>
                                        <p:tgtEl>
                                          <p:spTgt spid="41"/>
                                        </p:tgtEl>
                                        <p:attrNameLst>
                                          <p:attrName>ppt_w</p:attrName>
                                        </p:attrNameLst>
                                      </p:cBhvr>
                                      <p:tavLst>
                                        <p:tav tm="0">
                                          <p:val>
                                            <p:fltVal val="0"/>
                                          </p:val>
                                        </p:tav>
                                        <p:tav tm="100000">
                                          <p:val>
                                            <p:strVal val="#ppt_w"/>
                                          </p:val>
                                        </p:tav>
                                      </p:tavLst>
                                    </p:anim>
                                    <p:anim calcmode="lin" valueType="num">
                                      <p:cBhvr>
                                        <p:cTn id="168" dur="500" fill="hold"/>
                                        <p:tgtEl>
                                          <p:spTgt spid="41"/>
                                        </p:tgtEl>
                                        <p:attrNameLst>
                                          <p:attrName>ppt_h</p:attrName>
                                        </p:attrNameLst>
                                      </p:cBhvr>
                                      <p:tavLst>
                                        <p:tav tm="0">
                                          <p:val>
                                            <p:fltVal val="0"/>
                                          </p:val>
                                        </p:tav>
                                        <p:tav tm="100000">
                                          <p:val>
                                            <p:strVal val="#ppt_h"/>
                                          </p:val>
                                        </p:tav>
                                      </p:tavLst>
                                    </p:anim>
                                    <p:animEffect transition="in" filter="fade">
                                      <p:cBhvr>
                                        <p:cTn id="169" dur="500"/>
                                        <p:tgtEl>
                                          <p:spTgt spid="41"/>
                                        </p:tgtEl>
                                      </p:cBhvr>
                                    </p:animEffect>
                                  </p:childTnLst>
                                </p:cTn>
                              </p:par>
                            </p:childTnLst>
                          </p:cTn>
                        </p:par>
                        <p:par>
                          <p:cTn id="170" fill="hold">
                            <p:stCondLst>
                              <p:cond delay="24000"/>
                            </p:stCondLst>
                            <p:childTnLst>
                              <p:par>
                                <p:cTn id="171" presetID="42" presetClass="entr" presetSubtype="0" fill="hold" grpId="0" nodeType="afterEffect">
                                  <p:stCondLst>
                                    <p:cond delay="0"/>
                                  </p:stCondLst>
                                  <p:childTnLst>
                                    <p:set>
                                      <p:cBhvr>
                                        <p:cTn id="172" dur="1" fill="hold">
                                          <p:stCondLst>
                                            <p:cond delay="0"/>
                                          </p:stCondLst>
                                        </p:cTn>
                                        <p:tgtEl>
                                          <p:spTgt spid="62">
                                            <p:txEl>
                                              <p:pRg st="0" end="0"/>
                                            </p:txEl>
                                          </p:spTgt>
                                        </p:tgtEl>
                                        <p:attrNameLst>
                                          <p:attrName>style.visibility</p:attrName>
                                        </p:attrNameLst>
                                      </p:cBhvr>
                                      <p:to>
                                        <p:strVal val="visible"/>
                                      </p:to>
                                    </p:set>
                                    <p:animEffect transition="in" filter="fade">
                                      <p:cBhvr>
                                        <p:cTn id="173" dur="1000"/>
                                        <p:tgtEl>
                                          <p:spTgt spid="62">
                                            <p:txEl>
                                              <p:pRg st="0" end="0"/>
                                            </p:txEl>
                                          </p:spTgt>
                                        </p:tgtEl>
                                      </p:cBhvr>
                                    </p:animEffect>
                                    <p:anim calcmode="lin" valueType="num">
                                      <p:cBhvr>
                                        <p:cTn id="17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7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5000"/>
                            </p:stCondLst>
                            <p:childTnLst>
                              <p:par>
                                <p:cTn id="177" presetID="42" presetClass="entr" presetSubtype="0" fill="hold" grpId="0" nodeType="afterEffect">
                                  <p:stCondLst>
                                    <p:cond delay="0"/>
                                  </p:stCondLst>
                                  <p:childTnLst>
                                    <p:set>
                                      <p:cBhvr>
                                        <p:cTn id="178" dur="1" fill="hold">
                                          <p:stCondLst>
                                            <p:cond delay="0"/>
                                          </p:stCondLst>
                                        </p:cTn>
                                        <p:tgtEl>
                                          <p:spTgt spid="62">
                                            <p:txEl>
                                              <p:pRg st="2" end="2"/>
                                            </p:txEl>
                                          </p:spTgt>
                                        </p:tgtEl>
                                        <p:attrNameLst>
                                          <p:attrName>style.visibility</p:attrName>
                                        </p:attrNameLst>
                                      </p:cBhvr>
                                      <p:to>
                                        <p:strVal val="visible"/>
                                      </p:to>
                                    </p:set>
                                    <p:animEffect transition="in" filter="fade">
                                      <p:cBhvr>
                                        <p:cTn id="179" dur="1000"/>
                                        <p:tgtEl>
                                          <p:spTgt spid="62">
                                            <p:txEl>
                                              <p:pRg st="2" end="2"/>
                                            </p:txEl>
                                          </p:spTgt>
                                        </p:tgtEl>
                                      </p:cBhvr>
                                    </p:animEffect>
                                    <p:anim calcmode="lin" valueType="num">
                                      <p:cBhvr>
                                        <p:cTn id="180" dur="10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181" dur="10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6000"/>
                            </p:stCondLst>
                            <p:childTnLst>
                              <p:par>
                                <p:cTn id="183" presetID="42" presetClass="entr" presetSubtype="0" fill="hold" grpId="0" nodeType="afterEffect">
                                  <p:stCondLst>
                                    <p:cond delay="0"/>
                                  </p:stCondLst>
                                  <p:childTnLst>
                                    <p:set>
                                      <p:cBhvr>
                                        <p:cTn id="184" dur="1" fill="hold">
                                          <p:stCondLst>
                                            <p:cond delay="0"/>
                                          </p:stCondLst>
                                        </p:cTn>
                                        <p:tgtEl>
                                          <p:spTgt spid="62">
                                            <p:txEl>
                                              <p:pRg st="4" end="4"/>
                                            </p:txEl>
                                          </p:spTgt>
                                        </p:tgtEl>
                                        <p:attrNameLst>
                                          <p:attrName>style.visibility</p:attrName>
                                        </p:attrNameLst>
                                      </p:cBhvr>
                                      <p:to>
                                        <p:strVal val="visible"/>
                                      </p:to>
                                    </p:set>
                                    <p:animEffect transition="in" filter="fade">
                                      <p:cBhvr>
                                        <p:cTn id="185" dur="1000"/>
                                        <p:tgtEl>
                                          <p:spTgt spid="62">
                                            <p:txEl>
                                              <p:pRg st="4" end="4"/>
                                            </p:txEl>
                                          </p:spTgt>
                                        </p:tgtEl>
                                      </p:cBhvr>
                                    </p:animEffect>
                                    <p:anim calcmode="lin" valueType="num">
                                      <p:cBhvr>
                                        <p:cTn id="186" dur="1000" fill="hold"/>
                                        <p:tgtEl>
                                          <p:spTgt spid="62">
                                            <p:txEl>
                                              <p:pRg st="4" end="4"/>
                                            </p:txEl>
                                          </p:spTgt>
                                        </p:tgtEl>
                                        <p:attrNameLst>
                                          <p:attrName>ppt_x</p:attrName>
                                        </p:attrNameLst>
                                      </p:cBhvr>
                                      <p:tavLst>
                                        <p:tav tm="0">
                                          <p:val>
                                            <p:strVal val="#ppt_x"/>
                                          </p:val>
                                        </p:tav>
                                        <p:tav tm="100000">
                                          <p:val>
                                            <p:strVal val="#ppt_x"/>
                                          </p:val>
                                        </p:tav>
                                      </p:tavLst>
                                    </p:anim>
                                    <p:anim calcmode="lin" valueType="num">
                                      <p:cBhvr>
                                        <p:cTn id="187" dur="1000" fill="hold"/>
                                        <p:tgtEl>
                                          <p:spTgt spid="6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P spid="16" grpId="0"/>
      <p:bldP spid="17" grpId="0"/>
      <p:bldP spid="19" grpId="0" build="p"/>
      <p:bldP spid="28" grpId="0"/>
      <p:bldP spid="29" grpId="0"/>
      <p:bldP spid="30" grpId="0"/>
      <p:bldP spid="31" grpId="0" build="p"/>
      <p:bldP spid="36" grpId="0"/>
      <p:bldP spid="37" grpId="0"/>
      <p:bldP spid="38" grpId="0"/>
      <p:bldP spid="39" grpId="0" build="p"/>
      <p:bldP spid="40" grpId="0" animBg="1"/>
      <p:bldP spid="62"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20" name="Group 19">
            <a:extLst>
              <a:ext uri="{FF2B5EF4-FFF2-40B4-BE49-F238E27FC236}">
                <a16:creationId xmlns:a16="http://schemas.microsoft.com/office/drawing/2014/main" id="{A23B617F-5A55-4F2A-B5F1-1AD0796B7719}"/>
              </a:ext>
            </a:extLst>
          </p:cNvPr>
          <p:cNvGrpSpPr/>
          <p:nvPr/>
        </p:nvGrpSpPr>
        <p:grpSpPr>
          <a:xfrm>
            <a:off x="914400" y="1950377"/>
            <a:ext cx="3581400" cy="914400"/>
            <a:chOff x="914400" y="1950377"/>
            <a:chExt cx="3581400" cy="914400"/>
          </a:xfrm>
        </p:grpSpPr>
        <p:sp>
          <p:nvSpPr>
            <p:cNvPr id="10" name="Freeform: Shape 9">
              <a:extLst>
                <a:ext uri="{FF2B5EF4-FFF2-40B4-BE49-F238E27FC236}">
                  <a16:creationId xmlns:a16="http://schemas.microsoft.com/office/drawing/2014/main" id="{AB53550B-E78E-4784-8CF1-64A759E1BF11}"/>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FF2B2A"/>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6AD2CDA-2FB8-451D-BDCF-CB23FBD66993}"/>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42A66E23-E8BF-4C5A-BD66-B2B892FCA9F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7" name="Group 86">
            <a:extLst>
              <a:ext uri="{FF2B5EF4-FFF2-40B4-BE49-F238E27FC236}">
                <a16:creationId xmlns:a16="http://schemas.microsoft.com/office/drawing/2014/main" id="{37D44CF0-CEE8-464A-836A-5DAD1FBD301C}"/>
              </a:ext>
            </a:extLst>
          </p:cNvPr>
          <p:cNvGrpSpPr/>
          <p:nvPr/>
        </p:nvGrpSpPr>
        <p:grpSpPr>
          <a:xfrm>
            <a:off x="1828800" y="1904657"/>
            <a:ext cx="3733800" cy="1006183"/>
            <a:chOff x="1828800" y="1904657"/>
            <a:chExt cx="3733800" cy="1006183"/>
          </a:xfrm>
          <a:effectLst>
            <a:outerShdw blurRad="63500" sx="101000" sy="101000" algn="ctr" rotWithShape="0">
              <a:prstClr val="black">
                <a:alpha val="40000"/>
              </a:prstClr>
            </a:outerShdw>
          </a:effectLst>
        </p:grpSpPr>
        <p:sp>
          <p:nvSpPr>
            <p:cNvPr id="12" name="Freeform: Shape 11">
              <a:extLst>
                <a:ext uri="{FF2B5EF4-FFF2-40B4-BE49-F238E27FC236}">
                  <a16:creationId xmlns:a16="http://schemas.microsoft.com/office/drawing/2014/main" id="{0835DFC4-594B-4CBF-AEED-25A56CF8A789}"/>
                </a:ext>
              </a:extLst>
            </p:cNvPr>
            <p:cNvSpPr/>
            <p:nvPr/>
          </p:nvSpPr>
          <p:spPr>
            <a:xfrm>
              <a:off x="4572000"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8E62F57-3388-471D-8D13-313D431BCB06}"/>
                </a:ext>
              </a:extLst>
            </p:cNvPr>
            <p:cNvSpPr/>
            <p:nvPr/>
          </p:nvSpPr>
          <p:spPr>
            <a:xfrm>
              <a:off x="1828800"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rgbClr val="56595E"/>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8CC3CC4C-FAB5-43F8-942E-1C858126B128}"/>
              </a:ext>
            </a:extLst>
          </p:cNvPr>
          <p:cNvSpPr txBox="1"/>
          <p:nvPr/>
        </p:nvSpPr>
        <p:spPr>
          <a:xfrm>
            <a:off x="1828800" y="2298040"/>
            <a:ext cx="2667000" cy="600164"/>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nvGrpSpPr>
          <p:cNvPr id="52" name="Group 51">
            <a:extLst>
              <a:ext uri="{FF2B5EF4-FFF2-40B4-BE49-F238E27FC236}">
                <a16:creationId xmlns:a16="http://schemas.microsoft.com/office/drawing/2014/main" id="{009BE9DE-AAB3-45F8-A5DE-C0041D9A1C89}"/>
              </a:ext>
            </a:extLst>
          </p:cNvPr>
          <p:cNvGrpSpPr/>
          <p:nvPr/>
        </p:nvGrpSpPr>
        <p:grpSpPr>
          <a:xfrm>
            <a:off x="6642149" y="1950377"/>
            <a:ext cx="3581400" cy="914400"/>
            <a:chOff x="914400" y="1950377"/>
            <a:chExt cx="3581400" cy="914400"/>
          </a:xfrm>
        </p:grpSpPr>
        <p:sp>
          <p:nvSpPr>
            <p:cNvPr id="53" name="Freeform: Shape 52">
              <a:extLst>
                <a:ext uri="{FF2B5EF4-FFF2-40B4-BE49-F238E27FC236}">
                  <a16:creationId xmlns:a16="http://schemas.microsoft.com/office/drawing/2014/main" id="{19E79036-4F85-4CF5-AAA2-A7C4890C7645}"/>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85C401"/>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9C19C887-23BC-44BC-8EC8-E281ED214BD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02</a:t>
              </a:r>
            </a:p>
          </p:txBody>
        </p:sp>
        <p:sp>
          <p:nvSpPr>
            <p:cNvPr id="55" name="TextBox 54">
              <a:extLst>
                <a:ext uri="{FF2B5EF4-FFF2-40B4-BE49-F238E27FC236}">
                  <a16:creationId xmlns:a16="http://schemas.microsoft.com/office/drawing/2014/main" id="{7F30E78B-9679-4E71-B79F-3ED0BEFC166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0" name="Group 89">
            <a:extLst>
              <a:ext uri="{FF2B5EF4-FFF2-40B4-BE49-F238E27FC236}">
                <a16:creationId xmlns:a16="http://schemas.microsoft.com/office/drawing/2014/main" id="{3F34733C-A581-496B-895F-6089D3846186}"/>
              </a:ext>
            </a:extLst>
          </p:cNvPr>
          <p:cNvGrpSpPr/>
          <p:nvPr/>
        </p:nvGrpSpPr>
        <p:grpSpPr>
          <a:xfrm>
            <a:off x="7556549" y="1904657"/>
            <a:ext cx="3733800" cy="1006183"/>
            <a:chOff x="7556549" y="1904657"/>
            <a:chExt cx="3733800" cy="1006183"/>
          </a:xfrm>
          <a:effectLst>
            <a:outerShdw blurRad="63500" sx="101000" sy="101000" algn="ctr" rotWithShape="0">
              <a:prstClr val="black">
                <a:alpha val="40000"/>
              </a:prstClr>
            </a:outerShdw>
          </a:effectLst>
        </p:grpSpPr>
        <p:sp>
          <p:nvSpPr>
            <p:cNvPr id="57" name="Freeform: Shape 56">
              <a:extLst>
                <a:ext uri="{FF2B5EF4-FFF2-40B4-BE49-F238E27FC236}">
                  <a16:creationId xmlns:a16="http://schemas.microsoft.com/office/drawing/2014/main" id="{31AA6F34-18DF-4EB4-893A-93453CDECC79}"/>
                </a:ext>
              </a:extLst>
            </p:cNvPr>
            <p:cNvSpPr/>
            <p:nvPr/>
          </p:nvSpPr>
          <p:spPr>
            <a:xfrm>
              <a:off x="10299749"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4CE8DFF-E3E8-4CBD-86FE-4362F9F3A3B5}"/>
                </a:ext>
              </a:extLst>
            </p:cNvPr>
            <p:cNvSpPr/>
            <p:nvPr/>
          </p:nvSpPr>
          <p:spPr>
            <a:xfrm>
              <a:off x="7556549"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rgbClr val="56595E"/>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9C266EAF-3038-4359-A680-57BEA1DE30F2}"/>
              </a:ext>
            </a:extLst>
          </p:cNvPr>
          <p:cNvSpPr txBox="1"/>
          <p:nvPr/>
        </p:nvSpPr>
        <p:spPr>
          <a:xfrm>
            <a:off x="7556549" y="2298040"/>
            <a:ext cx="2667000" cy="600164"/>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nvGrpSpPr>
          <p:cNvPr id="59" name="Group 58">
            <a:extLst>
              <a:ext uri="{FF2B5EF4-FFF2-40B4-BE49-F238E27FC236}">
                <a16:creationId xmlns:a16="http://schemas.microsoft.com/office/drawing/2014/main" id="{2C38FDA6-DFFF-4948-B107-E0CE27BD770F}"/>
              </a:ext>
            </a:extLst>
          </p:cNvPr>
          <p:cNvGrpSpPr/>
          <p:nvPr/>
        </p:nvGrpSpPr>
        <p:grpSpPr>
          <a:xfrm>
            <a:off x="913886" y="3290389"/>
            <a:ext cx="3581400" cy="914400"/>
            <a:chOff x="914400" y="1950377"/>
            <a:chExt cx="3581400" cy="914400"/>
          </a:xfrm>
        </p:grpSpPr>
        <p:sp>
          <p:nvSpPr>
            <p:cNvPr id="60" name="Freeform: Shape 59">
              <a:extLst>
                <a:ext uri="{FF2B5EF4-FFF2-40B4-BE49-F238E27FC236}">
                  <a16:creationId xmlns:a16="http://schemas.microsoft.com/office/drawing/2014/main" id="{AB15A6A5-6A66-40DC-81F0-043A905F25EE}"/>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3EB8CD"/>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6FA1FE7E-2169-4E59-BDF4-717FD81F164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03</a:t>
              </a:r>
            </a:p>
          </p:txBody>
        </p:sp>
        <p:sp>
          <p:nvSpPr>
            <p:cNvPr id="62" name="TextBox 61">
              <a:extLst>
                <a:ext uri="{FF2B5EF4-FFF2-40B4-BE49-F238E27FC236}">
                  <a16:creationId xmlns:a16="http://schemas.microsoft.com/office/drawing/2014/main" id="{5237848E-10C4-42DF-B2EB-B367204606E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8" name="Group 87">
            <a:extLst>
              <a:ext uri="{FF2B5EF4-FFF2-40B4-BE49-F238E27FC236}">
                <a16:creationId xmlns:a16="http://schemas.microsoft.com/office/drawing/2014/main" id="{1ACA4587-EB81-4B6C-A20D-9D83ABF1D678}"/>
              </a:ext>
            </a:extLst>
          </p:cNvPr>
          <p:cNvGrpSpPr/>
          <p:nvPr/>
        </p:nvGrpSpPr>
        <p:grpSpPr>
          <a:xfrm>
            <a:off x="1828286" y="3244669"/>
            <a:ext cx="3733800" cy="1006183"/>
            <a:chOff x="1828286" y="3244669"/>
            <a:chExt cx="3733800" cy="1006183"/>
          </a:xfrm>
          <a:effectLst>
            <a:outerShdw blurRad="63500" sx="101000" sy="101000" algn="ctr" rotWithShape="0">
              <a:prstClr val="black">
                <a:alpha val="40000"/>
              </a:prstClr>
            </a:outerShdw>
          </a:effectLst>
        </p:grpSpPr>
        <p:sp>
          <p:nvSpPr>
            <p:cNvPr id="64" name="Freeform: Shape 63">
              <a:extLst>
                <a:ext uri="{FF2B5EF4-FFF2-40B4-BE49-F238E27FC236}">
                  <a16:creationId xmlns:a16="http://schemas.microsoft.com/office/drawing/2014/main" id="{731A0BD4-F99B-483B-ABD4-046C0009C02D}"/>
                </a:ext>
              </a:extLst>
            </p:cNvPr>
            <p:cNvSpPr/>
            <p:nvPr/>
          </p:nvSpPr>
          <p:spPr>
            <a:xfrm>
              <a:off x="4571486" y="3245012"/>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17D1F6C6-1F3B-4B89-B1A6-B47A1C3596C3}"/>
                </a:ext>
              </a:extLst>
            </p:cNvPr>
            <p:cNvSpPr/>
            <p:nvPr/>
          </p:nvSpPr>
          <p:spPr>
            <a:xfrm>
              <a:off x="1828286" y="3244669"/>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rgbClr val="56595E"/>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TextBox 64">
            <a:extLst>
              <a:ext uri="{FF2B5EF4-FFF2-40B4-BE49-F238E27FC236}">
                <a16:creationId xmlns:a16="http://schemas.microsoft.com/office/drawing/2014/main" id="{9865261E-B8B3-407A-A13E-6B1205D04EF7}"/>
              </a:ext>
            </a:extLst>
          </p:cNvPr>
          <p:cNvSpPr txBox="1"/>
          <p:nvPr/>
        </p:nvSpPr>
        <p:spPr>
          <a:xfrm>
            <a:off x="1828286" y="3638052"/>
            <a:ext cx="2667000" cy="600164"/>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nvGrpSpPr>
          <p:cNvPr id="66" name="Group 65">
            <a:extLst>
              <a:ext uri="{FF2B5EF4-FFF2-40B4-BE49-F238E27FC236}">
                <a16:creationId xmlns:a16="http://schemas.microsoft.com/office/drawing/2014/main" id="{895F4CF8-2388-46A7-A56C-41CA9AED8D2A}"/>
              </a:ext>
            </a:extLst>
          </p:cNvPr>
          <p:cNvGrpSpPr/>
          <p:nvPr/>
        </p:nvGrpSpPr>
        <p:grpSpPr>
          <a:xfrm>
            <a:off x="913372" y="4616823"/>
            <a:ext cx="3581400" cy="914400"/>
            <a:chOff x="914400" y="1950377"/>
            <a:chExt cx="3581400" cy="914400"/>
          </a:xfrm>
        </p:grpSpPr>
        <p:sp>
          <p:nvSpPr>
            <p:cNvPr id="67" name="Freeform: Shape 66">
              <a:extLst>
                <a:ext uri="{FF2B5EF4-FFF2-40B4-BE49-F238E27FC236}">
                  <a16:creationId xmlns:a16="http://schemas.microsoft.com/office/drawing/2014/main" id="{0ACA219D-C579-4476-9026-D465E3133E1C}"/>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01AA8D"/>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9873F1BF-6D61-48C4-B582-BA02D921BA1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05</a:t>
              </a:r>
            </a:p>
          </p:txBody>
        </p:sp>
        <p:sp>
          <p:nvSpPr>
            <p:cNvPr id="69" name="TextBox 68">
              <a:extLst>
                <a:ext uri="{FF2B5EF4-FFF2-40B4-BE49-F238E27FC236}">
                  <a16:creationId xmlns:a16="http://schemas.microsoft.com/office/drawing/2014/main" id="{77E4AD8F-E2A6-470E-9430-C481C83E3E44}"/>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9" name="Group 88">
            <a:extLst>
              <a:ext uri="{FF2B5EF4-FFF2-40B4-BE49-F238E27FC236}">
                <a16:creationId xmlns:a16="http://schemas.microsoft.com/office/drawing/2014/main" id="{C9960360-A999-40D0-A359-02C2BDA45290}"/>
              </a:ext>
            </a:extLst>
          </p:cNvPr>
          <p:cNvGrpSpPr/>
          <p:nvPr/>
        </p:nvGrpSpPr>
        <p:grpSpPr>
          <a:xfrm>
            <a:off x="1827772" y="4571103"/>
            <a:ext cx="3733800" cy="1006183"/>
            <a:chOff x="1827772" y="4571103"/>
            <a:chExt cx="3733800" cy="1006183"/>
          </a:xfrm>
          <a:effectLst>
            <a:outerShdw blurRad="63500" sx="101000" sy="101000" algn="ctr" rotWithShape="0">
              <a:prstClr val="black">
                <a:alpha val="40000"/>
              </a:prstClr>
            </a:outerShdw>
          </a:effectLst>
        </p:grpSpPr>
        <p:sp>
          <p:nvSpPr>
            <p:cNvPr id="71" name="Freeform: Shape 70">
              <a:extLst>
                <a:ext uri="{FF2B5EF4-FFF2-40B4-BE49-F238E27FC236}">
                  <a16:creationId xmlns:a16="http://schemas.microsoft.com/office/drawing/2014/main" id="{21AB14AF-F376-4AC7-8764-596020C444F5}"/>
                </a:ext>
              </a:extLst>
            </p:cNvPr>
            <p:cNvSpPr/>
            <p:nvPr/>
          </p:nvSpPr>
          <p:spPr>
            <a:xfrm>
              <a:off x="4570972" y="4571446"/>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355F9EC8-41EE-4A1F-B112-0447CF877009}"/>
                </a:ext>
              </a:extLst>
            </p:cNvPr>
            <p:cNvSpPr/>
            <p:nvPr/>
          </p:nvSpPr>
          <p:spPr>
            <a:xfrm>
              <a:off x="1827772" y="4571103"/>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rgbClr val="56595E"/>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2" name="TextBox 71">
            <a:extLst>
              <a:ext uri="{FF2B5EF4-FFF2-40B4-BE49-F238E27FC236}">
                <a16:creationId xmlns:a16="http://schemas.microsoft.com/office/drawing/2014/main" id="{45CF4F4E-C0C2-4BF4-A70B-B0C02FD1847A}"/>
              </a:ext>
            </a:extLst>
          </p:cNvPr>
          <p:cNvSpPr txBox="1"/>
          <p:nvPr/>
        </p:nvSpPr>
        <p:spPr>
          <a:xfrm>
            <a:off x="1827772" y="4964486"/>
            <a:ext cx="2667000" cy="600164"/>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nvGrpSpPr>
          <p:cNvPr id="73" name="Group 72">
            <a:extLst>
              <a:ext uri="{FF2B5EF4-FFF2-40B4-BE49-F238E27FC236}">
                <a16:creationId xmlns:a16="http://schemas.microsoft.com/office/drawing/2014/main" id="{6ADF105A-D213-46EF-81D0-D9C5F5052B1A}"/>
              </a:ext>
            </a:extLst>
          </p:cNvPr>
          <p:cNvGrpSpPr/>
          <p:nvPr/>
        </p:nvGrpSpPr>
        <p:grpSpPr>
          <a:xfrm>
            <a:off x="6646181" y="3286830"/>
            <a:ext cx="3581400" cy="914400"/>
            <a:chOff x="914400" y="1950377"/>
            <a:chExt cx="3581400" cy="914400"/>
          </a:xfrm>
        </p:grpSpPr>
        <p:sp>
          <p:nvSpPr>
            <p:cNvPr id="74" name="Freeform: Shape 73">
              <a:extLst>
                <a:ext uri="{FF2B5EF4-FFF2-40B4-BE49-F238E27FC236}">
                  <a16:creationId xmlns:a16="http://schemas.microsoft.com/office/drawing/2014/main" id="{89857B5A-E515-4093-A3FB-4D130B414006}"/>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FFA803"/>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a:extLst>
                <a:ext uri="{FF2B5EF4-FFF2-40B4-BE49-F238E27FC236}">
                  <a16:creationId xmlns:a16="http://schemas.microsoft.com/office/drawing/2014/main" id="{6FA422D7-0078-4FE9-960B-96DE425DCEC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04</a:t>
              </a:r>
            </a:p>
          </p:txBody>
        </p:sp>
        <p:sp>
          <p:nvSpPr>
            <p:cNvPr id="76" name="TextBox 75">
              <a:extLst>
                <a:ext uri="{FF2B5EF4-FFF2-40B4-BE49-F238E27FC236}">
                  <a16:creationId xmlns:a16="http://schemas.microsoft.com/office/drawing/2014/main" id="{9D81EB1A-B771-473A-92FE-963E19F9832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1" name="Group 90">
            <a:extLst>
              <a:ext uri="{FF2B5EF4-FFF2-40B4-BE49-F238E27FC236}">
                <a16:creationId xmlns:a16="http://schemas.microsoft.com/office/drawing/2014/main" id="{D9B22D4A-5DA2-4698-83DE-530AEAA37DB2}"/>
              </a:ext>
            </a:extLst>
          </p:cNvPr>
          <p:cNvGrpSpPr/>
          <p:nvPr/>
        </p:nvGrpSpPr>
        <p:grpSpPr>
          <a:xfrm>
            <a:off x="7560581" y="3241110"/>
            <a:ext cx="3733800" cy="1006183"/>
            <a:chOff x="7560581" y="3241110"/>
            <a:chExt cx="3733800" cy="1006183"/>
          </a:xfrm>
          <a:effectLst>
            <a:outerShdw blurRad="63500" sx="101000" sy="101000" algn="ctr" rotWithShape="0">
              <a:prstClr val="black">
                <a:alpha val="40000"/>
              </a:prstClr>
            </a:outerShdw>
          </a:effectLst>
        </p:grpSpPr>
        <p:sp>
          <p:nvSpPr>
            <p:cNvPr id="78" name="Freeform: Shape 77">
              <a:extLst>
                <a:ext uri="{FF2B5EF4-FFF2-40B4-BE49-F238E27FC236}">
                  <a16:creationId xmlns:a16="http://schemas.microsoft.com/office/drawing/2014/main" id="{7C5C9626-E5E2-41ED-8E7D-81A01FC09636}"/>
                </a:ext>
              </a:extLst>
            </p:cNvPr>
            <p:cNvSpPr/>
            <p:nvPr/>
          </p:nvSpPr>
          <p:spPr>
            <a:xfrm>
              <a:off x="10303781" y="324145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39B4604-5433-4547-A684-E9B26ABEA4A3}"/>
                </a:ext>
              </a:extLst>
            </p:cNvPr>
            <p:cNvSpPr/>
            <p:nvPr/>
          </p:nvSpPr>
          <p:spPr>
            <a:xfrm>
              <a:off x="7560581" y="324111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rgbClr val="56595E"/>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9" name="TextBox 78">
            <a:extLst>
              <a:ext uri="{FF2B5EF4-FFF2-40B4-BE49-F238E27FC236}">
                <a16:creationId xmlns:a16="http://schemas.microsoft.com/office/drawing/2014/main" id="{26E68383-AB27-46CB-831E-028162062DC6}"/>
              </a:ext>
            </a:extLst>
          </p:cNvPr>
          <p:cNvSpPr txBox="1"/>
          <p:nvPr/>
        </p:nvSpPr>
        <p:spPr>
          <a:xfrm>
            <a:off x="7560581" y="3634493"/>
            <a:ext cx="2667000" cy="600164"/>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nvGrpSpPr>
          <p:cNvPr id="80" name="Group 79">
            <a:extLst>
              <a:ext uri="{FF2B5EF4-FFF2-40B4-BE49-F238E27FC236}">
                <a16:creationId xmlns:a16="http://schemas.microsoft.com/office/drawing/2014/main" id="{FC117B92-80AD-4AC1-B9F3-F0DEF1CC0AAB}"/>
              </a:ext>
            </a:extLst>
          </p:cNvPr>
          <p:cNvGrpSpPr/>
          <p:nvPr/>
        </p:nvGrpSpPr>
        <p:grpSpPr>
          <a:xfrm>
            <a:off x="6646181" y="4610860"/>
            <a:ext cx="3581400" cy="914400"/>
            <a:chOff x="914400" y="1950377"/>
            <a:chExt cx="3581400" cy="914400"/>
          </a:xfrm>
        </p:grpSpPr>
        <p:sp>
          <p:nvSpPr>
            <p:cNvPr id="81" name="Freeform: Shape 80">
              <a:extLst>
                <a:ext uri="{FF2B5EF4-FFF2-40B4-BE49-F238E27FC236}">
                  <a16:creationId xmlns:a16="http://schemas.microsoft.com/office/drawing/2014/main" id="{E0B65CC1-23F5-48DA-A26E-D3EFFBB58954}"/>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4781CB"/>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305A8B83-5BA1-4B8B-B542-7897AD6D1B3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06</a:t>
              </a:r>
            </a:p>
          </p:txBody>
        </p:sp>
        <p:sp>
          <p:nvSpPr>
            <p:cNvPr id="83" name="TextBox 82">
              <a:extLst>
                <a:ext uri="{FF2B5EF4-FFF2-40B4-BE49-F238E27FC236}">
                  <a16:creationId xmlns:a16="http://schemas.microsoft.com/office/drawing/2014/main" id="{F6394EF0-4D86-4C24-9F82-38F6995F5FC2}"/>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2" name="Group 91">
            <a:extLst>
              <a:ext uri="{FF2B5EF4-FFF2-40B4-BE49-F238E27FC236}">
                <a16:creationId xmlns:a16="http://schemas.microsoft.com/office/drawing/2014/main" id="{EC06F968-3C79-4452-B23B-886E7BA809A6}"/>
              </a:ext>
            </a:extLst>
          </p:cNvPr>
          <p:cNvGrpSpPr/>
          <p:nvPr/>
        </p:nvGrpSpPr>
        <p:grpSpPr>
          <a:xfrm>
            <a:off x="7560581" y="4565140"/>
            <a:ext cx="3733800" cy="1006183"/>
            <a:chOff x="7560581" y="4565140"/>
            <a:chExt cx="3733800" cy="1006183"/>
          </a:xfrm>
          <a:effectLst>
            <a:outerShdw blurRad="63500" sx="101000" sy="101000" algn="ctr" rotWithShape="0">
              <a:prstClr val="black">
                <a:alpha val="40000"/>
              </a:prstClr>
            </a:outerShdw>
          </a:effectLst>
        </p:grpSpPr>
        <p:sp>
          <p:nvSpPr>
            <p:cNvPr id="85" name="Freeform: Shape 84">
              <a:extLst>
                <a:ext uri="{FF2B5EF4-FFF2-40B4-BE49-F238E27FC236}">
                  <a16:creationId xmlns:a16="http://schemas.microsoft.com/office/drawing/2014/main" id="{EC529C46-F484-40B1-825E-D4ADC12B884B}"/>
                </a:ext>
              </a:extLst>
            </p:cNvPr>
            <p:cNvSpPr/>
            <p:nvPr/>
          </p:nvSpPr>
          <p:spPr>
            <a:xfrm>
              <a:off x="10303781" y="456548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A488CE2E-AFCF-4105-A29D-52DF363F0389}"/>
                </a:ext>
              </a:extLst>
            </p:cNvPr>
            <p:cNvSpPr/>
            <p:nvPr/>
          </p:nvSpPr>
          <p:spPr>
            <a:xfrm>
              <a:off x="7560581" y="456514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rgbClr val="56595E"/>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6" name="TextBox 85">
            <a:extLst>
              <a:ext uri="{FF2B5EF4-FFF2-40B4-BE49-F238E27FC236}">
                <a16:creationId xmlns:a16="http://schemas.microsoft.com/office/drawing/2014/main" id="{5C2DB0BD-9640-49FD-B4C1-440014D44539}"/>
              </a:ext>
            </a:extLst>
          </p:cNvPr>
          <p:cNvSpPr txBox="1"/>
          <p:nvPr/>
        </p:nvSpPr>
        <p:spPr>
          <a:xfrm>
            <a:off x="7560581" y="4958523"/>
            <a:ext cx="2667000" cy="600164"/>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nvGrpSpPr>
          <p:cNvPr id="24" name="Группа 856">
            <a:extLst>
              <a:ext uri="{FF2B5EF4-FFF2-40B4-BE49-F238E27FC236}">
                <a16:creationId xmlns:a16="http://schemas.microsoft.com/office/drawing/2014/main" id="{CC7412BC-415E-407B-83C0-FDB1ADA25411}"/>
              </a:ext>
            </a:extLst>
          </p:cNvPr>
          <p:cNvGrpSpPr>
            <a:grpSpLocks noChangeAspect="1"/>
          </p:cNvGrpSpPr>
          <p:nvPr/>
        </p:nvGrpSpPr>
        <p:grpSpPr>
          <a:xfrm>
            <a:off x="10516619" y="2177578"/>
            <a:ext cx="468939" cy="457200"/>
            <a:chOff x="3374227" y="3146337"/>
            <a:chExt cx="594503" cy="579621"/>
          </a:xfrm>
          <a:solidFill>
            <a:schemeClr val="bg1"/>
          </a:solidFill>
        </p:grpSpPr>
        <p:sp>
          <p:nvSpPr>
            <p:cNvPr id="25" name="Freeform 45">
              <a:extLst>
                <a:ext uri="{FF2B5EF4-FFF2-40B4-BE49-F238E27FC236}">
                  <a16:creationId xmlns:a16="http://schemas.microsoft.com/office/drawing/2014/main" id="{669C34E6-4201-4109-9B59-754768E92836}"/>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6">
              <a:extLst>
                <a:ext uri="{FF2B5EF4-FFF2-40B4-BE49-F238E27FC236}">
                  <a16:creationId xmlns:a16="http://schemas.microsoft.com/office/drawing/2014/main" id="{9A24990E-C62B-4300-938F-9710E601495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7">
              <a:extLst>
                <a:ext uri="{FF2B5EF4-FFF2-40B4-BE49-F238E27FC236}">
                  <a16:creationId xmlns:a16="http://schemas.microsoft.com/office/drawing/2014/main" id="{4B1E97C9-0A05-4344-BB69-295C1AA5D3AF}"/>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48">
              <a:extLst>
                <a:ext uri="{FF2B5EF4-FFF2-40B4-BE49-F238E27FC236}">
                  <a16:creationId xmlns:a16="http://schemas.microsoft.com/office/drawing/2014/main" id="{4ADDA253-286C-41DA-865E-E48EB331787F}"/>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9" name="Группа 855">
            <a:extLst>
              <a:ext uri="{FF2B5EF4-FFF2-40B4-BE49-F238E27FC236}">
                <a16:creationId xmlns:a16="http://schemas.microsoft.com/office/drawing/2014/main" id="{52B8F95C-3319-4440-AE40-DE4E90AAD02E}"/>
              </a:ext>
            </a:extLst>
          </p:cNvPr>
          <p:cNvGrpSpPr>
            <a:grpSpLocks noChangeAspect="1"/>
          </p:cNvGrpSpPr>
          <p:nvPr/>
        </p:nvGrpSpPr>
        <p:grpSpPr>
          <a:xfrm>
            <a:off x="10558127" y="4838061"/>
            <a:ext cx="467746" cy="457200"/>
            <a:chOff x="4228128" y="3146337"/>
            <a:chExt cx="592991" cy="579621"/>
          </a:xfrm>
          <a:solidFill>
            <a:schemeClr val="bg1"/>
          </a:solidFill>
        </p:grpSpPr>
        <p:sp>
          <p:nvSpPr>
            <p:cNvPr id="30" name="Freeform 53">
              <a:extLst>
                <a:ext uri="{FF2B5EF4-FFF2-40B4-BE49-F238E27FC236}">
                  <a16:creationId xmlns:a16="http://schemas.microsoft.com/office/drawing/2014/main" id="{0AEED257-10C2-400A-A276-5692460BF779}"/>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54">
              <a:extLst>
                <a:ext uri="{FF2B5EF4-FFF2-40B4-BE49-F238E27FC236}">
                  <a16:creationId xmlns:a16="http://schemas.microsoft.com/office/drawing/2014/main" id="{44C55BE5-ABD8-4468-9EAE-FB65C4F83AB6}"/>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55">
              <a:extLst>
                <a:ext uri="{FF2B5EF4-FFF2-40B4-BE49-F238E27FC236}">
                  <a16:creationId xmlns:a16="http://schemas.microsoft.com/office/drawing/2014/main" id="{0D7DBE26-8D9B-43F7-A376-9F4CA5AA1612}"/>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6">
              <a:extLst>
                <a:ext uri="{FF2B5EF4-FFF2-40B4-BE49-F238E27FC236}">
                  <a16:creationId xmlns:a16="http://schemas.microsoft.com/office/drawing/2014/main" id="{0B43D1D3-7DF3-4DF6-9D27-C2CE264F5FAD}"/>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7">
              <a:extLst>
                <a:ext uri="{FF2B5EF4-FFF2-40B4-BE49-F238E27FC236}">
                  <a16:creationId xmlns:a16="http://schemas.microsoft.com/office/drawing/2014/main" id="{973FF88D-7C11-4A50-929B-8F9318435A7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8">
              <a:extLst>
                <a:ext uri="{FF2B5EF4-FFF2-40B4-BE49-F238E27FC236}">
                  <a16:creationId xmlns:a16="http://schemas.microsoft.com/office/drawing/2014/main" id="{999CF149-B4F6-4F08-A4AD-342A87C01E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6" name="Группа 143">
            <a:extLst>
              <a:ext uri="{FF2B5EF4-FFF2-40B4-BE49-F238E27FC236}">
                <a16:creationId xmlns:a16="http://schemas.microsoft.com/office/drawing/2014/main" id="{A74A3E74-0B5A-4EC4-9076-617EBFAA0E29}"/>
              </a:ext>
            </a:extLst>
          </p:cNvPr>
          <p:cNvGrpSpPr>
            <a:grpSpLocks noChangeAspect="1"/>
          </p:cNvGrpSpPr>
          <p:nvPr/>
        </p:nvGrpSpPr>
        <p:grpSpPr>
          <a:xfrm>
            <a:off x="10556160" y="3501583"/>
            <a:ext cx="534924" cy="457200"/>
            <a:chOff x="4329113" y="1919288"/>
            <a:chExt cx="3529013" cy="3016250"/>
          </a:xfrm>
          <a:solidFill>
            <a:schemeClr val="bg1"/>
          </a:solidFill>
        </p:grpSpPr>
        <p:sp>
          <p:nvSpPr>
            <p:cNvPr id="37" name="Freeform 128">
              <a:extLst>
                <a:ext uri="{FF2B5EF4-FFF2-40B4-BE49-F238E27FC236}">
                  <a16:creationId xmlns:a16="http://schemas.microsoft.com/office/drawing/2014/main" id="{1E69233C-70B8-4B85-97E1-C32AC4B801D0}"/>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129">
              <a:extLst>
                <a:ext uri="{FF2B5EF4-FFF2-40B4-BE49-F238E27FC236}">
                  <a16:creationId xmlns:a16="http://schemas.microsoft.com/office/drawing/2014/main" id="{F08E1B00-B3F8-415A-90E3-81E65BBC8377}"/>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9" name="Группа 730">
            <a:extLst>
              <a:ext uri="{FF2B5EF4-FFF2-40B4-BE49-F238E27FC236}">
                <a16:creationId xmlns:a16="http://schemas.microsoft.com/office/drawing/2014/main" id="{614CD191-8028-4BD8-B19E-3DEE1632AA58}"/>
              </a:ext>
            </a:extLst>
          </p:cNvPr>
          <p:cNvGrpSpPr>
            <a:grpSpLocks noChangeAspect="1"/>
          </p:cNvGrpSpPr>
          <p:nvPr/>
        </p:nvGrpSpPr>
        <p:grpSpPr>
          <a:xfrm>
            <a:off x="4862847" y="4838061"/>
            <a:ext cx="441508" cy="457200"/>
            <a:chOff x="4595813" y="1874838"/>
            <a:chExt cx="2992438" cy="3098800"/>
          </a:xfrm>
          <a:solidFill>
            <a:schemeClr val="bg1"/>
          </a:solidFill>
        </p:grpSpPr>
        <p:sp>
          <p:nvSpPr>
            <p:cNvPr id="40" name="Freeform 636">
              <a:extLst>
                <a:ext uri="{FF2B5EF4-FFF2-40B4-BE49-F238E27FC236}">
                  <a16:creationId xmlns:a16="http://schemas.microsoft.com/office/drawing/2014/main" id="{0A9A1E4F-B737-4016-BBCD-8E932A941E26}"/>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637">
              <a:extLst>
                <a:ext uri="{FF2B5EF4-FFF2-40B4-BE49-F238E27FC236}">
                  <a16:creationId xmlns:a16="http://schemas.microsoft.com/office/drawing/2014/main" id="{81CF2E6B-DE18-4A5D-BECA-6604D91A57CC}"/>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2" name="Группа 209">
            <a:extLst>
              <a:ext uri="{FF2B5EF4-FFF2-40B4-BE49-F238E27FC236}">
                <a16:creationId xmlns:a16="http://schemas.microsoft.com/office/drawing/2014/main" id="{B6362CEA-939C-406F-9974-EA0AD9E83B52}"/>
              </a:ext>
            </a:extLst>
          </p:cNvPr>
          <p:cNvGrpSpPr>
            <a:grpSpLocks noChangeAspect="1"/>
          </p:cNvGrpSpPr>
          <p:nvPr/>
        </p:nvGrpSpPr>
        <p:grpSpPr>
          <a:xfrm>
            <a:off x="4801806" y="2186929"/>
            <a:ext cx="470378" cy="457200"/>
            <a:chOff x="4143375" y="2679701"/>
            <a:chExt cx="3513138" cy="3414713"/>
          </a:xfrm>
          <a:solidFill>
            <a:schemeClr val="bg1"/>
          </a:solidFill>
        </p:grpSpPr>
        <p:sp>
          <p:nvSpPr>
            <p:cNvPr id="43" name="Freeform 182">
              <a:extLst>
                <a:ext uri="{FF2B5EF4-FFF2-40B4-BE49-F238E27FC236}">
                  <a16:creationId xmlns:a16="http://schemas.microsoft.com/office/drawing/2014/main" id="{FC1D6A69-24B7-47D3-A5B9-FC15E430BFD9}"/>
                </a:ext>
              </a:extLst>
            </p:cNvPr>
            <p:cNvSpPr>
              <a:spLocks/>
            </p:cNvSpPr>
            <p:nvPr/>
          </p:nvSpPr>
          <p:spPr bwMode="auto">
            <a:xfrm>
              <a:off x="5757863" y="5010151"/>
              <a:ext cx="284163" cy="284163"/>
            </a:xfrm>
            <a:custGeom>
              <a:avLst/>
              <a:gdLst>
                <a:gd name="T0" fmla="*/ 179 w 358"/>
                <a:gd name="T1" fmla="*/ 0 h 358"/>
                <a:gd name="T2" fmla="*/ 215 w 358"/>
                <a:gd name="T3" fmla="*/ 4 h 358"/>
                <a:gd name="T4" fmla="*/ 250 w 358"/>
                <a:gd name="T5" fmla="*/ 13 h 358"/>
                <a:gd name="T6" fmla="*/ 279 w 358"/>
                <a:gd name="T7" fmla="*/ 31 h 358"/>
                <a:gd name="T8" fmla="*/ 306 w 358"/>
                <a:gd name="T9" fmla="*/ 52 h 358"/>
                <a:gd name="T10" fmla="*/ 328 w 358"/>
                <a:gd name="T11" fmla="*/ 79 h 358"/>
                <a:gd name="T12" fmla="*/ 345 w 358"/>
                <a:gd name="T13" fmla="*/ 108 h 358"/>
                <a:gd name="T14" fmla="*/ 354 w 358"/>
                <a:gd name="T15" fmla="*/ 142 h 358"/>
                <a:gd name="T16" fmla="*/ 358 w 358"/>
                <a:gd name="T17" fmla="*/ 178 h 358"/>
                <a:gd name="T18" fmla="*/ 354 w 358"/>
                <a:gd name="T19" fmla="*/ 214 h 358"/>
                <a:gd name="T20" fmla="*/ 345 w 358"/>
                <a:gd name="T21" fmla="*/ 248 h 358"/>
                <a:gd name="T22" fmla="*/ 328 w 358"/>
                <a:gd name="T23" fmla="*/ 279 h 358"/>
                <a:gd name="T24" fmla="*/ 306 w 358"/>
                <a:gd name="T25" fmla="*/ 306 h 358"/>
                <a:gd name="T26" fmla="*/ 279 w 358"/>
                <a:gd name="T27" fmla="*/ 327 h 358"/>
                <a:gd name="T28" fmla="*/ 250 w 358"/>
                <a:gd name="T29" fmla="*/ 343 h 358"/>
                <a:gd name="T30" fmla="*/ 215 w 358"/>
                <a:gd name="T31" fmla="*/ 354 h 358"/>
                <a:gd name="T32" fmla="*/ 179 w 358"/>
                <a:gd name="T33" fmla="*/ 358 h 358"/>
                <a:gd name="T34" fmla="*/ 144 w 358"/>
                <a:gd name="T35" fmla="*/ 354 h 358"/>
                <a:gd name="T36" fmla="*/ 110 w 358"/>
                <a:gd name="T37" fmla="*/ 343 h 358"/>
                <a:gd name="T38" fmla="*/ 79 w 358"/>
                <a:gd name="T39" fmla="*/ 327 h 358"/>
                <a:gd name="T40" fmla="*/ 53 w 358"/>
                <a:gd name="T41" fmla="*/ 306 h 358"/>
                <a:gd name="T42" fmla="*/ 31 w 358"/>
                <a:gd name="T43" fmla="*/ 279 h 358"/>
                <a:gd name="T44" fmla="*/ 15 w 358"/>
                <a:gd name="T45" fmla="*/ 248 h 358"/>
                <a:gd name="T46" fmla="*/ 4 w 358"/>
                <a:gd name="T47" fmla="*/ 214 h 358"/>
                <a:gd name="T48" fmla="*/ 0 w 358"/>
                <a:gd name="T49" fmla="*/ 178 h 358"/>
                <a:gd name="T50" fmla="*/ 4 w 358"/>
                <a:gd name="T51" fmla="*/ 142 h 358"/>
                <a:gd name="T52" fmla="*/ 15 w 358"/>
                <a:gd name="T53" fmla="*/ 108 h 358"/>
                <a:gd name="T54" fmla="*/ 31 w 358"/>
                <a:gd name="T55" fmla="*/ 79 h 358"/>
                <a:gd name="T56" fmla="*/ 53 w 358"/>
                <a:gd name="T57" fmla="*/ 52 h 358"/>
                <a:gd name="T58" fmla="*/ 79 w 358"/>
                <a:gd name="T59" fmla="*/ 31 h 358"/>
                <a:gd name="T60" fmla="*/ 110 w 358"/>
                <a:gd name="T61" fmla="*/ 13 h 358"/>
                <a:gd name="T62" fmla="*/ 144 w 358"/>
                <a:gd name="T63" fmla="*/ 4 h 358"/>
                <a:gd name="T64" fmla="*/ 179 w 358"/>
                <a:gd name="T65" fmla="*/ 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8" h="358">
                  <a:moveTo>
                    <a:pt x="179" y="0"/>
                  </a:moveTo>
                  <a:lnTo>
                    <a:pt x="215" y="4"/>
                  </a:lnTo>
                  <a:lnTo>
                    <a:pt x="250" y="13"/>
                  </a:lnTo>
                  <a:lnTo>
                    <a:pt x="279" y="31"/>
                  </a:lnTo>
                  <a:lnTo>
                    <a:pt x="306" y="52"/>
                  </a:lnTo>
                  <a:lnTo>
                    <a:pt x="328" y="79"/>
                  </a:lnTo>
                  <a:lnTo>
                    <a:pt x="345" y="108"/>
                  </a:lnTo>
                  <a:lnTo>
                    <a:pt x="354" y="142"/>
                  </a:lnTo>
                  <a:lnTo>
                    <a:pt x="358" y="178"/>
                  </a:lnTo>
                  <a:lnTo>
                    <a:pt x="354" y="214"/>
                  </a:lnTo>
                  <a:lnTo>
                    <a:pt x="345" y="248"/>
                  </a:lnTo>
                  <a:lnTo>
                    <a:pt x="328" y="279"/>
                  </a:lnTo>
                  <a:lnTo>
                    <a:pt x="306" y="306"/>
                  </a:lnTo>
                  <a:lnTo>
                    <a:pt x="279" y="327"/>
                  </a:lnTo>
                  <a:lnTo>
                    <a:pt x="250" y="343"/>
                  </a:lnTo>
                  <a:lnTo>
                    <a:pt x="215" y="354"/>
                  </a:lnTo>
                  <a:lnTo>
                    <a:pt x="179" y="358"/>
                  </a:lnTo>
                  <a:lnTo>
                    <a:pt x="144" y="354"/>
                  </a:lnTo>
                  <a:lnTo>
                    <a:pt x="110" y="343"/>
                  </a:lnTo>
                  <a:lnTo>
                    <a:pt x="79" y="327"/>
                  </a:lnTo>
                  <a:lnTo>
                    <a:pt x="53" y="306"/>
                  </a:lnTo>
                  <a:lnTo>
                    <a:pt x="31" y="279"/>
                  </a:lnTo>
                  <a:lnTo>
                    <a:pt x="15" y="248"/>
                  </a:lnTo>
                  <a:lnTo>
                    <a:pt x="4" y="214"/>
                  </a:lnTo>
                  <a:lnTo>
                    <a:pt x="0" y="178"/>
                  </a:lnTo>
                  <a:lnTo>
                    <a:pt x="4" y="142"/>
                  </a:lnTo>
                  <a:lnTo>
                    <a:pt x="15" y="108"/>
                  </a:lnTo>
                  <a:lnTo>
                    <a:pt x="31" y="79"/>
                  </a:lnTo>
                  <a:lnTo>
                    <a:pt x="53" y="52"/>
                  </a:lnTo>
                  <a:lnTo>
                    <a:pt x="79" y="31"/>
                  </a:lnTo>
                  <a:lnTo>
                    <a:pt x="110" y="13"/>
                  </a:lnTo>
                  <a:lnTo>
                    <a:pt x="144" y="4"/>
                  </a:lnTo>
                  <a:lnTo>
                    <a:pt x="1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183">
              <a:extLst>
                <a:ext uri="{FF2B5EF4-FFF2-40B4-BE49-F238E27FC236}">
                  <a16:creationId xmlns:a16="http://schemas.microsoft.com/office/drawing/2014/main" id="{33B00553-E655-4B77-B930-F44B05F730A9}"/>
                </a:ext>
              </a:extLst>
            </p:cNvPr>
            <p:cNvSpPr>
              <a:spLocks/>
            </p:cNvSpPr>
            <p:nvPr/>
          </p:nvSpPr>
          <p:spPr bwMode="auto">
            <a:xfrm>
              <a:off x="5689600" y="3411538"/>
              <a:ext cx="1190625" cy="1177925"/>
            </a:xfrm>
            <a:custGeom>
              <a:avLst/>
              <a:gdLst>
                <a:gd name="T0" fmla="*/ 827 w 1499"/>
                <a:gd name="T1" fmla="*/ 4 h 1484"/>
                <a:gd name="T2" fmla="*/ 973 w 1499"/>
                <a:gd name="T3" fmla="*/ 33 h 1484"/>
                <a:gd name="T4" fmla="*/ 1107 w 1499"/>
                <a:gd name="T5" fmla="*/ 90 h 1484"/>
                <a:gd name="T6" fmla="*/ 1227 w 1499"/>
                <a:gd name="T7" fmla="*/ 170 h 1484"/>
                <a:gd name="T8" fmla="*/ 1329 w 1499"/>
                <a:gd name="T9" fmla="*/ 269 h 1484"/>
                <a:gd name="T10" fmla="*/ 1409 w 1499"/>
                <a:gd name="T11" fmla="*/ 389 h 1484"/>
                <a:gd name="T12" fmla="*/ 1466 w 1499"/>
                <a:gd name="T13" fmla="*/ 522 h 1484"/>
                <a:gd name="T14" fmla="*/ 1496 w 1499"/>
                <a:gd name="T15" fmla="*/ 667 h 1484"/>
                <a:gd name="T16" fmla="*/ 1496 w 1499"/>
                <a:gd name="T17" fmla="*/ 818 h 1484"/>
                <a:gd name="T18" fmla="*/ 1466 w 1499"/>
                <a:gd name="T19" fmla="*/ 963 h 1484"/>
                <a:gd name="T20" fmla="*/ 1409 w 1499"/>
                <a:gd name="T21" fmla="*/ 1096 h 1484"/>
                <a:gd name="T22" fmla="*/ 1329 w 1499"/>
                <a:gd name="T23" fmla="*/ 1214 h 1484"/>
                <a:gd name="T24" fmla="*/ 1227 w 1499"/>
                <a:gd name="T25" fmla="*/ 1315 h 1484"/>
                <a:gd name="T26" fmla="*/ 1107 w 1499"/>
                <a:gd name="T27" fmla="*/ 1394 h 1484"/>
                <a:gd name="T28" fmla="*/ 973 w 1499"/>
                <a:gd name="T29" fmla="*/ 1450 h 1484"/>
                <a:gd name="T30" fmla="*/ 827 w 1499"/>
                <a:gd name="T31" fmla="*/ 1480 h 1484"/>
                <a:gd name="T32" fmla="*/ 674 w 1499"/>
                <a:gd name="T33" fmla="*/ 1480 h 1484"/>
                <a:gd name="T34" fmla="*/ 528 w 1499"/>
                <a:gd name="T35" fmla="*/ 1450 h 1484"/>
                <a:gd name="T36" fmla="*/ 392 w 1499"/>
                <a:gd name="T37" fmla="*/ 1394 h 1484"/>
                <a:gd name="T38" fmla="*/ 273 w 1499"/>
                <a:gd name="T39" fmla="*/ 1315 h 1484"/>
                <a:gd name="T40" fmla="*/ 172 w 1499"/>
                <a:gd name="T41" fmla="*/ 1214 h 1484"/>
                <a:gd name="T42" fmla="*/ 92 w 1499"/>
                <a:gd name="T43" fmla="*/ 1096 h 1484"/>
                <a:gd name="T44" fmla="*/ 34 w 1499"/>
                <a:gd name="T45" fmla="*/ 963 h 1484"/>
                <a:gd name="T46" fmla="*/ 4 w 1499"/>
                <a:gd name="T47" fmla="*/ 818 h 1484"/>
                <a:gd name="T48" fmla="*/ 4 w 1499"/>
                <a:gd name="T49" fmla="*/ 667 h 1484"/>
                <a:gd name="T50" fmla="*/ 34 w 1499"/>
                <a:gd name="T51" fmla="*/ 522 h 1484"/>
                <a:gd name="T52" fmla="*/ 92 w 1499"/>
                <a:gd name="T53" fmla="*/ 389 h 1484"/>
                <a:gd name="T54" fmla="*/ 172 w 1499"/>
                <a:gd name="T55" fmla="*/ 269 h 1484"/>
                <a:gd name="T56" fmla="*/ 273 w 1499"/>
                <a:gd name="T57" fmla="*/ 170 h 1484"/>
                <a:gd name="T58" fmla="*/ 392 w 1499"/>
                <a:gd name="T59" fmla="*/ 90 h 1484"/>
                <a:gd name="T60" fmla="*/ 528 w 1499"/>
                <a:gd name="T61" fmla="*/ 33 h 1484"/>
                <a:gd name="T62" fmla="*/ 674 w 1499"/>
                <a:gd name="T63" fmla="*/ 4 h 1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99" h="1484">
                  <a:moveTo>
                    <a:pt x="750" y="0"/>
                  </a:moveTo>
                  <a:lnTo>
                    <a:pt x="827" y="4"/>
                  </a:lnTo>
                  <a:lnTo>
                    <a:pt x="901" y="14"/>
                  </a:lnTo>
                  <a:lnTo>
                    <a:pt x="973" y="33"/>
                  </a:lnTo>
                  <a:lnTo>
                    <a:pt x="1042" y="59"/>
                  </a:lnTo>
                  <a:lnTo>
                    <a:pt x="1107" y="90"/>
                  </a:lnTo>
                  <a:lnTo>
                    <a:pt x="1169" y="127"/>
                  </a:lnTo>
                  <a:lnTo>
                    <a:pt x="1227" y="170"/>
                  </a:lnTo>
                  <a:lnTo>
                    <a:pt x="1280" y="217"/>
                  </a:lnTo>
                  <a:lnTo>
                    <a:pt x="1329" y="269"/>
                  </a:lnTo>
                  <a:lnTo>
                    <a:pt x="1372" y="327"/>
                  </a:lnTo>
                  <a:lnTo>
                    <a:pt x="1409" y="389"/>
                  </a:lnTo>
                  <a:lnTo>
                    <a:pt x="1441" y="453"/>
                  </a:lnTo>
                  <a:lnTo>
                    <a:pt x="1466" y="522"/>
                  </a:lnTo>
                  <a:lnTo>
                    <a:pt x="1484" y="593"/>
                  </a:lnTo>
                  <a:lnTo>
                    <a:pt x="1496" y="667"/>
                  </a:lnTo>
                  <a:lnTo>
                    <a:pt x="1499" y="742"/>
                  </a:lnTo>
                  <a:lnTo>
                    <a:pt x="1496" y="818"/>
                  </a:lnTo>
                  <a:lnTo>
                    <a:pt x="1484" y="892"/>
                  </a:lnTo>
                  <a:lnTo>
                    <a:pt x="1466" y="963"/>
                  </a:lnTo>
                  <a:lnTo>
                    <a:pt x="1441" y="1030"/>
                  </a:lnTo>
                  <a:lnTo>
                    <a:pt x="1409" y="1096"/>
                  </a:lnTo>
                  <a:lnTo>
                    <a:pt x="1372" y="1157"/>
                  </a:lnTo>
                  <a:lnTo>
                    <a:pt x="1329" y="1214"/>
                  </a:lnTo>
                  <a:lnTo>
                    <a:pt x="1280" y="1267"/>
                  </a:lnTo>
                  <a:lnTo>
                    <a:pt x="1227" y="1315"/>
                  </a:lnTo>
                  <a:lnTo>
                    <a:pt x="1169" y="1358"/>
                  </a:lnTo>
                  <a:lnTo>
                    <a:pt x="1107" y="1394"/>
                  </a:lnTo>
                  <a:lnTo>
                    <a:pt x="1042" y="1426"/>
                  </a:lnTo>
                  <a:lnTo>
                    <a:pt x="973" y="1450"/>
                  </a:lnTo>
                  <a:lnTo>
                    <a:pt x="901" y="1469"/>
                  </a:lnTo>
                  <a:lnTo>
                    <a:pt x="827" y="1480"/>
                  </a:lnTo>
                  <a:lnTo>
                    <a:pt x="750" y="1484"/>
                  </a:lnTo>
                  <a:lnTo>
                    <a:pt x="674" y="1480"/>
                  </a:lnTo>
                  <a:lnTo>
                    <a:pt x="599" y="1469"/>
                  </a:lnTo>
                  <a:lnTo>
                    <a:pt x="528" y="1450"/>
                  </a:lnTo>
                  <a:lnTo>
                    <a:pt x="458" y="1426"/>
                  </a:lnTo>
                  <a:lnTo>
                    <a:pt x="392" y="1394"/>
                  </a:lnTo>
                  <a:lnTo>
                    <a:pt x="330" y="1358"/>
                  </a:lnTo>
                  <a:lnTo>
                    <a:pt x="273" y="1315"/>
                  </a:lnTo>
                  <a:lnTo>
                    <a:pt x="220" y="1267"/>
                  </a:lnTo>
                  <a:lnTo>
                    <a:pt x="172" y="1214"/>
                  </a:lnTo>
                  <a:lnTo>
                    <a:pt x="128" y="1157"/>
                  </a:lnTo>
                  <a:lnTo>
                    <a:pt x="92" y="1096"/>
                  </a:lnTo>
                  <a:lnTo>
                    <a:pt x="59" y="1030"/>
                  </a:lnTo>
                  <a:lnTo>
                    <a:pt x="34" y="963"/>
                  </a:lnTo>
                  <a:lnTo>
                    <a:pt x="15" y="892"/>
                  </a:lnTo>
                  <a:lnTo>
                    <a:pt x="4" y="818"/>
                  </a:lnTo>
                  <a:lnTo>
                    <a:pt x="0" y="742"/>
                  </a:lnTo>
                  <a:lnTo>
                    <a:pt x="4" y="667"/>
                  </a:lnTo>
                  <a:lnTo>
                    <a:pt x="15" y="593"/>
                  </a:lnTo>
                  <a:lnTo>
                    <a:pt x="34" y="522"/>
                  </a:lnTo>
                  <a:lnTo>
                    <a:pt x="59" y="453"/>
                  </a:lnTo>
                  <a:lnTo>
                    <a:pt x="92" y="389"/>
                  </a:lnTo>
                  <a:lnTo>
                    <a:pt x="128" y="327"/>
                  </a:lnTo>
                  <a:lnTo>
                    <a:pt x="172" y="269"/>
                  </a:lnTo>
                  <a:lnTo>
                    <a:pt x="220" y="217"/>
                  </a:lnTo>
                  <a:lnTo>
                    <a:pt x="273" y="170"/>
                  </a:lnTo>
                  <a:lnTo>
                    <a:pt x="330" y="127"/>
                  </a:lnTo>
                  <a:lnTo>
                    <a:pt x="392" y="90"/>
                  </a:lnTo>
                  <a:lnTo>
                    <a:pt x="458" y="59"/>
                  </a:lnTo>
                  <a:lnTo>
                    <a:pt x="528" y="33"/>
                  </a:lnTo>
                  <a:lnTo>
                    <a:pt x="599" y="14"/>
                  </a:lnTo>
                  <a:lnTo>
                    <a:pt x="674" y="4"/>
                  </a:lnTo>
                  <a:lnTo>
                    <a:pt x="75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184">
              <a:extLst>
                <a:ext uri="{FF2B5EF4-FFF2-40B4-BE49-F238E27FC236}">
                  <a16:creationId xmlns:a16="http://schemas.microsoft.com/office/drawing/2014/main" id="{1DB50B7C-BC33-4945-8804-4C61369016F8}"/>
                </a:ext>
              </a:extLst>
            </p:cNvPr>
            <p:cNvSpPr>
              <a:spLocks/>
            </p:cNvSpPr>
            <p:nvPr/>
          </p:nvSpPr>
          <p:spPr bwMode="auto">
            <a:xfrm>
              <a:off x="5140325" y="4784726"/>
              <a:ext cx="2289175" cy="1309688"/>
            </a:xfrm>
            <a:custGeom>
              <a:avLst/>
              <a:gdLst>
                <a:gd name="T0" fmla="*/ 2140 w 2885"/>
                <a:gd name="T1" fmla="*/ 12 h 1651"/>
                <a:gd name="T2" fmla="*/ 2238 w 2885"/>
                <a:gd name="T3" fmla="*/ 66 h 1651"/>
                <a:gd name="T4" fmla="*/ 2312 w 2885"/>
                <a:gd name="T5" fmla="*/ 140 h 1651"/>
                <a:gd name="T6" fmla="*/ 2359 w 2885"/>
                <a:gd name="T7" fmla="*/ 211 h 1651"/>
                <a:gd name="T8" fmla="*/ 2380 w 2885"/>
                <a:gd name="T9" fmla="*/ 255 h 1651"/>
                <a:gd name="T10" fmla="*/ 2885 w 2885"/>
                <a:gd name="T11" fmla="*/ 1603 h 1651"/>
                <a:gd name="T12" fmla="*/ 2867 w 2885"/>
                <a:gd name="T13" fmla="*/ 1636 h 1651"/>
                <a:gd name="T14" fmla="*/ 2811 w 2885"/>
                <a:gd name="T15" fmla="*/ 1651 h 1651"/>
                <a:gd name="T16" fmla="*/ 2461 w 2885"/>
                <a:gd name="T17" fmla="*/ 1643 h 1651"/>
                <a:gd name="T18" fmla="*/ 2421 w 2885"/>
                <a:gd name="T19" fmla="*/ 1611 h 1651"/>
                <a:gd name="T20" fmla="*/ 2406 w 2885"/>
                <a:gd name="T21" fmla="*/ 1585 h 1651"/>
                <a:gd name="T22" fmla="*/ 2180 w 2885"/>
                <a:gd name="T23" fmla="*/ 936 h 1651"/>
                <a:gd name="T24" fmla="*/ 2178 w 2885"/>
                <a:gd name="T25" fmla="*/ 932 h 1651"/>
                <a:gd name="T26" fmla="*/ 2174 w 2885"/>
                <a:gd name="T27" fmla="*/ 925 h 1651"/>
                <a:gd name="T28" fmla="*/ 2167 w 2885"/>
                <a:gd name="T29" fmla="*/ 922 h 1651"/>
                <a:gd name="T30" fmla="*/ 2163 w 2885"/>
                <a:gd name="T31" fmla="*/ 928 h 1651"/>
                <a:gd name="T32" fmla="*/ 2160 w 2885"/>
                <a:gd name="T33" fmla="*/ 945 h 1651"/>
                <a:gd name="T34" fmla="*/ 2160 w 2885"/>
                <a:gd name="T35" fmla="*/ 1035 h 1651"/>
                <a:gd name="T36" fmla="*/ 2160 w 2885"/>
                <a:gd name="T37" fmla="*/ 1199 h 1651"/>
                <a:gd name="T38" fmla="*/ 2160 w 2885"/>
                <a:gd name="T39" fmla="*/ 1380 h 1651"/>
                <a:gd name="T40" fmla="*/ 2162 w 2885"/>
                <a:gd name="T41" fmla="*/ 1538 h 1651"/>
                <a:gd name="T42" fmla="*/ 2160 w 2885"/>
                <a:gd name="T43" fmla="*/ 1599 h 1651"/>
                <a:gd name="T44" fmla="*/ 2143 w 2885"/>
                <a:gd name="T45" fmla="*/ 1637 h 1651"/>
                <a:gd name="T46" fmla="*/ 2085 w 2885"/>
                <a:gd name="T47" fmla="*/ 1651 h 1651"/>
                <a:gd name="T48" fmla="*/ 831 w 2885"/>
                <a:gd name="T49" fmla="*/ 1646 h 1651"/>
                <a:gd name="T50" fmla="*/ 804 w 2885"/>
                <a:gd name="T51" fmla="*/ 1616 h 1651"/>
                <a:gd name="T52" fmla="*/ 797 w 2885"/>
                <a:gd name="T53" fmla="*/ 1565 h 1651"/>
                <a:gd name="T54" fmla="*/ 797 w 2885"/>
                <a:gd name="T55" fmla="*/ 1407 h 1651"/>
                <a:gd name="T56" fmla="*/ 796 w 2885"/>
                <a:gd name="T57" fmla="*/ 1217 h 1651"/>
                <a:gd name="T58" fmla="*/ 796 w 2885"/>
                <a:gd name="T59" fmla="*/ 1044 h 1651"/>
                <a:gd name="T60" fmla="*/ 794 w 2885"/>
                <a:gd name="T61" fmla="*/ 940 h 1651"/>
                <a:gd name="T62" fmla="*/ 786 w 2885"/>
                <a:gd name="T63" fmla="*/ 918 h 1651"/>
                <a:gd name="T64" fmla="*/ 774 w 2885"/>
                <a:gd name="T65" fmla="*/ 933 h 1651"/>
                <a:gd name="T66" fmla="*/ 766 w 2885"/>
                <a:gd name="T67" fmla="*/ 952 h 1651"/>
                <a:gd name="T68" fmla="*/ 526 w 2885"/>
                <a:gd name="T69" fmla="*/ 1595 h 1651"/>
                <a:gd name="T70" fmla="*/ 508 w 2885"/>
                <a:gd name="T71" fmla="*/ 1621 h 1651"/>
                <a:gd name="T72" fmla="*/ 462 w 2885"/>
                <a:gd name="T73" fmla="*/ 1648 h 1651"/>
                <a:gd name="T74" fmla="*/ 46 w 2885"/>
                <a:gd name="T75" fmla="*/ 1650 h 1651"/>
                <a:gd name="T76" fmla="*/ 7 w 2885"/>
                <a:gd name="T77" fmla="*/ 1627 h 1651"/>
                <a:gd name="T78" fmla="*/ 1 w 2885"/>
                <a:gd name="T79" fmla="*/ 1589 h 1651"/>
                <a:gd name="T80" fmla="*/ 508 w 2885"/>
                <a:gd name="T81" fmla="*/ 246 h 1651"/>
                <a:gd name="T82" fmla="*/ 531 w 2885"/>
                <a:gd name="T83" fmla="*/ 196 h 1651"/>
                <a:gd name="T84" fmla="*/ 576 w 2885"/>
                <a:gd name="T85" fmla="*/ 128 h 1651"/>
                <a:gd name="T86" fmla="*/ 645 w 2885"/>
                <a:gd name="T87" fmla="*/ 59 h 1651"/>
                <a:gd name="T88" fmla="*/ 742 w 2885"/>
                <a:gd name="T89" fmla="*/ 12 h 1651"/>
                <a:gd name="T90" fmla="*/ 865 w 2885"/>
                <a:gd name="T91" fmla="*/ 2 h 1651"/>
                <a:gd name="T92" fmla="*/ 920 w 2885"/>
                <a:gd name="T93" fmla="*/ 2 h 1651"/>
                <a:gd name="T94" fmla="*/ 1045 w 2885"/>
                <a:gd name="T95" fmla="*/ 2 h 1651"/>
                <a:gd name="T96" fmla="*/ 1218 w 2885"/>
                <a:gd name="T97" fmla="*/ 2 h 1651"/>
                <a:gd name="T98" fmla="*/ 1418 w 2885"/>
                <a:gd name="T99" fmla="*/ 0 h 1651"/>
                <a:gd name="T100" fmla="*/ 1622 w 2885"/>
                <a:gd name="T101" fmla="*/ 0 h 1651"/>
                <a:gd name="T102" fmla="*/ 1810 w 2885"/>
                <a:gd name="T103" fmla="*/ 0 h 1651"/>
                <a:gd name="T104" fmla="*/ 1959 w 2885"/>
                <a:gd name="T105" fmla="*/ 0 h 1651"/>
                <a:gd name="T106" fmla="*/ 2048 w 2885"/>
                <a:gd name="T107" fmla="*/ 0 h 1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85" h="1651">
                  <a:moveTo>
                    <a:pt x="2060" y="0"/>
                  </a:moveTo>
                  <a:lnTo>
                    <a:pt x="2101" y="3"/>
                  </a:lnTo>
                  <a:lnTo>
                    <a:pt x="2140" y="12"/>
                  </a:lnTo>
                  <a:lnTo>
                    <a:pt x="2175" y="27"/>
                  </a:lnTo>
                  <a:lnTo>
                    <a:pt x="2209" y="45"/>
                  </a:lnTo>
                  <a:lnTo>
                    <a:pt x="2238" y="66"/>
                  </a:lnTo>
                  <a:lnTo>
                    <a:pt x="2266" y="90"/>
                  </a:lnTo>
                  <a:lnTo>
                    <a:pt x="2290" y="114"/>
                  </a:lnTo>
                  <a:lnTo>
                    <a:pt x="2312" y="140"/>
                  </a:lnTo>
                  <a:lnTo>
                    <a:pt x="2331" y="165"/>
                  </a:lnTo>
                  <a:lnTo>
                    <a:pt x="2345" y="189"/>
                  </a:lnTo>
                  <a:lnTo>
                    <a:pt x="2359" y="211"/>
                  </a:lnTo>
                  <a:lnTo>
                    <a:pt x="2368" y="230"/>
                  </a:lnTo>
                  <a:lnTo>
                    <a:pt x="2376" y="244"/>
                  </a:lnTo>
                  <a:lnTo>
                    <a:pt x="2380" y="255"/>
                  </a:lnTo>
                  <a:lnTo>
                    <a:pt x="2879" y="1576"/>
                  </a:lnTo>
                  <a:lnTo>
                    <a:pt x="2884" y="1589"/>
                  </a:lnTo>
                  <a:lnTo>
                    <a:pt x="2885" y="1603"/>
                  </a:lnTo>
                  <a:lnTo>
                    <a:pt x="2882" y="1615"/>
                  </a:lnTo>
                  <a:lnTo>
                    <a:pt x="2877" y="1627"/>
                  </a:lnTo>
                  <a:lnTo>
                    <a:pt x="2867" y="1636"/>
                  </a:lnTo>
                  <a:lnTo>
                    <a:pt x="2854" y="1644"/>
                  </a:lnTo>
                  <a:lnTo>
                    <a:pt x="2835" y="1650"/>
                  </a:lnTo>
                  <a:lnTo>
                    <a:pt x="2811" y="1651"/>
                  </a:lnTo>
                  <a:lnTo>
                    <a:pt x="2505" y="1651"/>
                  </a:lnTo>
                  <a:lnTo>
                    <a:pt x="2481" y="1650"/>
                  </a:lnTo>
                  <a:lnTo>
                    <a:pt x="2461" y="1643"/>
                  </a:lnTo>
                  <a:lnTo>
                    <a:pt x="2443" y="1633"/>
                  </a:lnTo>
                  <a:lnTo>
                    <a:pt x="2431" y="1623"/>
                  </a:lnTo>
                  <a:lnTo>
                    <a:pt x="2421" y="1611"/>
                  </a:lnTo>
                  <a:lnTo>
                    <a:pt x="2414" y="1600"/>
                  </a:lnTo>
                  <a:lnTo>
                    <a:pt x="2409" y="1592"/>
                  </a:lnTo>
                  <a:lnTo>
                    <a:pt x="2406" y="1585"/>
                  </a:lnTo>
                  <a:lnTo>
                    <a:pt x="2404" y="1582"/>
                  </a:lnTo>
                  <a:lnTo>
                    <a:pt x="2180" y="936"/>
                  </a:lnTo>
                  <a:lnTo>
                    <a:pt x="2180" y="936"/>
                  </a:lnTo>
                  <a:lnTo>
                    <a:pt x="2180" y="934"/>
                  </a:lnTo>
                  <a:lnTo>
                    <a:pt x="2179" y="933"/>
                  </a:lnTo>
                  <a:lnTo>
                    <a:pt x="2178" y="932"/>
                  </a:lnTo>
                  <a:lnTo>
                    <a:pt x="2176" y="929"/>
                  </a:lnTo>
                  <a:lnTo>
                    <a:pt x="2175" y="928"/>
                  </a:lnTo>
                  <a:lnTo>
                    <a:pt x="2174" y="925"/>
                  </a:lnTo>
                  <a:lnTo>
                    <a:pt x="2171" y="924"/>
                  </a:lnTo>
                  <a:lnTo>
                    <a:pt x="2170" y="922"/>
                  </a:lnTo>
                  <a:lnTo>
                    <a:pt x="2167" y="922"/>
                  </a:lnTo>
                  <a:lnTo>
                    <a:pt x="2166" y="924"/>
                  </a:lnTo>
                  <a:lnTo>
                    <a:pt x="2164" y="925"/>
                  </a:lnTo>
                  <a:lnTo>
                    <a:pt x="2163" y="928"/>
                  </a:lnTo>
                  <a:lnTo>
                    <a:pt x="2162" y="932"/>
                  </a:lnTo>
                  <a:lnTo>
                    <a:pt x="2160" y="938"/>
                  </a:lnTo>
                  <a:lnTo>
                    <a:pt x="2160" y="945"/>
                  </a:lnTo>
                  <a:lnTo>
                    <a:pt x="2160" y="956"/>
                  </a:lnTo>
                  <a:lnTo>
                    <a:pt x="2160" y="991"/>
                  </a:lnTo>
                  <a:lnTo>
                    <a:pt x="2160" y="1035"/>
                  </a:lnTo>
                  <a:lnTo>
                    <a:pt x="2160" y="1085"/>
                  </a:lnTo>
                  <a:lnTo>
                    <a:pt x="2160" y="1140"/>
                  </a:lnTo>
                  <a:lnTo>
                    <a:pt x="2160" y="1199"/>
                  </a:lnTo>
                  <a:lnTo>
                    <a:pt x="2160" y="1259"/>
                  </a:lnTo>
                  <a:lnTo>
                    <a:pt x="2160" y="1319"/>
                  </a:lnTo>
                  <a:lnTo>
                    <a:pt x="2160" y="1380"/>
                  </a:lnTo>
                  <a:lnTo>
                    <a:pt x="2160" y="1436"/>
                  </a:lnTo>
                  <a:lnTo>
                    <a:pt x="2160" y="1490"/>
                  </a:lnTo>
                  <a:lnTo>
                    <a:pt x="2162" y="1538"/>
                  </a:lnTo>
                  <a:lnTo>
                    <a:pt x="2162" y="1560"/>
                  </a:lnTo>
                  <a:lnTo>
                    <a:pt x="2162" y="1580"/>
                  </a:lnTo>
                  <a:lnTo>
                    <a:pt x="2160" y="1599"/>
                  </a:lnTo>
                  <a:lnTo>
                    <a:pt x="2158" y="1613"/>
                  </a:lnTo>
                  <a:lnTo>
                    <a:pt x="2152" y="1627"/>
                  </a:lnTo>
                  <a:lnTo>
                    <a:pt x="2143" y="1637"/>
                  </a:lnTo>
                  <a:lnTo>
                    <a:pt x="2129" y="1646"/>
                  </a:lnTo>
                  <a:lnTo>
                    <a:pt x="2111" y="1650"/>
                  </a:lnTo>
                  <a:lnTo>
                    <a:pt x="2085" y="1651"/>
                  </a:lnTo>
                  <a:lnTo>
                    <a:pt x="868" y="1651"/>
                  </a:lnTo>
                  <a:lnTo>
                    <a:pt x="848" y="1650"/>
                  </a:lnTo>
                  <a:lnTo>
                    <a:pt x="831" y="1646"/>
                  </a:lnTo>
                  <a:lnTo>
                    <a:pt x="818" y="1637"/>
                  </a:lnTo>
                  <a:lnTo>
                    <a:pt x="809" y="1628"/>
                  </a:lnTo>
                  <a:lnTo>
                    <a:pt x="804" y="1616"/>
                  </a:lnTo>
                  <a:lnTo>
                    <a:pt x="800" y="1601"/>
                  </a:lnTo>
                  <a:lnTo>
                    <a:pt x="798" y="1584"/>
                  </a:lnTo>
                  <a:lnTo>
                    <a:pt x="797" y="1565"/>
                  </a:lnTo>
                  <a:lnTo>
                    <a:pt x="797" y="1518"/>
                  </a:lnTo>
                  <a:lnTo>
                    <a:pt x="797" y="1464"/>
                  </a:lnTo>
                  <a:lnTo>
                    <a:pt x="797" y="1407"/>
                  </a:lnTo>
                  <a:lnTo>
                    <a:pt x="796" y="1345"/>
                  </a:lnTo>
                  <a:lnTo>
                    <a:pt x="796" y="1282"/>
                  </a:lnTo>
                  <a:lnTo>
                    <a:pt x="796" y="1217"/>
                  </a:lnTo>
                  <a:lnTo>
                    <a:pt x="796" y="1156"/>
                  </a:lnTo>
                  <a:lnTo>
                    <a:pt x="796" y="1098"/>
                  </a:lnTo>
                  <a:lnTo>
                    <a:pt x="796" y="1044"/>
                  </a:lnTo>
                  <a:lnTo>
                    <a:pt x="796" y="997"/>
                  </a:lnTo>
                  <a:lnTo>
                    <a:pt x="794" y="960"/>
                  </a:lnTo>
                  <a:lnTo>
                    <a:pt x="794" y="940"/>
                  </a:lnTo>
                  <a:lnTo>
                    <a:pt x="793" y="928"/>
                  </a:lnTo>
                  <a:lnTo>
                    <a:pt x="789" y="921"/>
                  </a:lnTo>
                  <a:lnTo>
                    <a:pt x="786" y="918"/>
                  </a:lnTo>
                  <a:lnTo>
                    <a:pt x="782" y="921"/>
                  </a:lnTo>
                  <a:lnTo>
                    <a:pt x="778" y="926"/>
                  </a:lnTo>
                  <a:lnTo>
                    <a:pt x="774" y="933"/>
                  </a:lnTo>
                  <a:lnTo>
                    <a:pt x="770" y="940"/>
                  </a:lnTo>
                  <a:lnTo>
                    <a:pt x="767" y="946"/>
                  </a:lnTo>
                  <a:lnTo>
                    <a:pt x="766" y="952"/>
                  </a:lnTo>
                  <a:lnTo>
                    <a:pt x="765" y="953"/>
                  </a:lnTo>
                  <a:lnTo>
                    <a:pt x="527" y="1593"/>
                  </a:lnTo>
                  <a:lnTo>
                    <a:pt x="526" y="1595"/>
                  </a:lnTo>
                  <a:lnTo>
                    <a:pt x="522" y="1601"/>
                  </a:lnTo>
                  <a:lnTo>
                    <a:pt x="517" y="1611"/>
                  </a:lnTo>
                  <a:lnTo>
                    <a:pt x="508" y="1621"/>
                  </a:lnTo>
                  <a:lnTo>
                    <a:pt x="496" y="1632"/>
                  </a:lnTo>
                  <a:lnTo>
                    <a:pt x="480" y="1642"/>
                  </a:lnTo>
                  <a:lnTo>
                    <a:pt x="462" y="1648"/>
                  </a:lnTo>
                  <a:lnTo>
                    <a:pt x="439" y="1651"/>
                  </a:lnTo>
                  <a:lnTo>
                    <a:pt x="70" y="1651"/>
                  </a:lnTo>
                  <a:lnTo>
                    <a:pt x="46" y="1650"/>
                  </a:lnTo>
                  <a:lnTo>
                    <a:pt x="28" y="1644"/>
                  </a:lnTo>
                  <a:lnTo>
                    <a:pt x="15" y="1636"/>
                  </a:lnTo>
                  <a:lnTo>
                    <a:pt x="7" y="1627"/>
                  </a:lnTo>
                  <a:lnTo>
                    <a:pt x="1" y="1615"/>
                  </a:lnTo>
                  <a:lnTo>
                    <a:pt x="0" y="1603"/>
                  </a:lnTo>
                  <a:lnTo>
                    <a:pt x="1" y="1589"/>
                  </a:lnTo>
                  <a:lnTo>
                    <a:pt x="5" y="1576"/>
                  </a:lnTo>
                  <a:lnTo>
                    <a:pt x="504" y="255"/>
                  </a:lnTo>
                  <a:lnTo>
                    <a:pt x="508" y="246"/>
                  </a:lnTo>
                  <a:lnTo>
                    <a:pt x="514" y="232"/>
                  </a:lnTo>
                  <a:lnTo>
                    <a:pt x="521" y="215"/>
                  </a:lnTo>
                  <a:lnTo>
                    <a:pt x="531" y="196"/>
                  </a:lnTo>
                  <a:lnTo>
                    <a:pt x="543" y="175"/>
                  </a:lnTo>
                  <a:lnTo>
                    <a:pt x="558" y="151"/>
                  </a:lnTo>
                  <a:lnTo>
                    <a:pt x="576" y="128"/>
                  </a:lnTo>
                  <a:lnTo>
                    <a:pt x="596" y="104"/>
                  </a:lnTo>
                  <a:lnTo>
                    <a:pt x="619" y="81"/>
                  </a:lnTo>
                  <a:lnTo>
                    <a:pt x="645" y="59"/>
                  </a:lnTo>
                  <a:lnTo>
                    <a:pt x="674" y="40"/>
                  </a:lnTo>
                  <a:lnTo>
                    <a:pt x="707" y="24"/>
                  </a:lnTo>
                  <a:lnTo>
                    <a:pt x="742" y="12"/>
                  </a:lnTo>
                  <a:lnTo>
                    <a:pt x="781" y="4"/>
                  </a:lnTo>
                  <a:lnTo>
                    <a:pt x="824" y="2"/>
                  </a:lnTo>
                  <a:lnTo>
                    <a:pt x="865" y="2"/>
                  </a:lnTo>
                  <a:lnTo>
                    <a:pt x="875" y="2"/>
                  </a:lnTo>
                  <a:lnTo>
                    <a:pt x="894" y="2"/>
                  </a:lnTo>
                  <a:lnTo>
                    <a:pt x="920" y="2"/>
                  </a:lnTo>
                  <a:lnTo>
                    <a:pt x="955" y="2"/>
                  </a:lnTo>
                  <a:lnTo>
                    <a:pt x="998" y="2"/>
                  </a:lnTo>
                  <a:lnTo>
                    <a:pt x="1045" y="2"/>
                  </a:lnTo>
                  <a:lnTo>
                    <a:pt x="1099" y="2"/>
                  </a:lnTo>
                  <a:lnTo>
                    <a:pt x="1157" y="2"/>
                  </a:lnTo>
                  <a:lnTo>
                    <a:pt x="1218" y="2"/>
                  </a:lnTo>
                  <a:lnTo>
                    <a:pt x="1284" y="2"/>
                  </a:lnTo>
                  <a:lnTo>
                    <a:pt x="1350" y="0"/>
                  </a:lnTo>
                  <a:lnTo>
                    <a:pt x="1418" y="0"/>
                  </a:lnTo>
                  <a:lnTo>
                    <a:pt x="1487" y="0"/>
                  </a:lnTo>
                  <a:lnTo>
                    <a:pt x="1555" y="0"/>
                  </a:lnTo>
                  <a:lnTo>
                    <a:pt x="1622" y="0"/>
                  </a:lnTo>
                  <a:lnTo>
                    <a:pt x="1688" y="0"/>
                  </a:lnTo>
                  <a:lnTo>
                    <a:pt x="1751" y="0"/>
                  </a:lnTo>
                  <a:lnTo>
                    <a:pt x="1810" y="0"/>
                  </a:lnTo>
                  <a:lnTo>
                    <a:pt x="1865" y="0"/>
                  </a:lnTo>
                  <a:lnTo>
                    <a:pt x="1915" y="0"/>
                  </a:lnTo>
                  <a:lnTo>
                    <a:pt x="1959" y="0"/>
                  </a:lnTo>
                  <a:lnTo>
                    <a:pt x="1997" y="0"/>
                  </a:lnTo>
                  <a:lnTo>
                    <a:pt x="2026" y="0"/>
                  </a:lnTo>
                  <a:lnTo>
                    <a:pt x="2048" y="0"/>
                  </a:lnTo>
                  <a:lnTo>
                    <a:pt x="20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185">
              <a:extLst>
                <a:ext uri="{FF2B5EF4-FFF2-40B4-BE49-F238E27FC236}">
                  <a16:creationId xmlns:a16="http://schemas.microsoft.com/office/drawing/2014/main" id="{435C923A-1A24-421D-B4A0-D815D70EED28}"/>
                </a:ext>
              </a:extLst>
            </p:cNvPr>
            <p:cNvSpPr>
              <a:spLocks/>
            </p:cNvSpPr>
            <p:nvPr/>
          </p:nvSpPr>
          <p:spPr bwMode="auto">
            <a:xfrm>
              <a:off x="4416425" y="5618163"/>
              <a:ext cx="601663" cy="476250"/>
            </a:xfrm>
            <a:custGeom>
              <a:avLst/>
              <a:gdLst>
                <a:gd name="T0" fmla="*/ 94 w 757"/>
                <a:gd name="T1" fmla="*/ 0 h 600"/>
                <a:gd name="T2" fmla="*/ 692 w 757"/>
                <a:gd name="T3" fmla="*/ 0 h 600"/>
                <a:gd name="T4" fmla="*/ 714 w 757"/>
                <a:gd name="T5" fmla="*/ 1 h 600"/>
                <a:gd name="T6" fmla="*/ 730 w 757"/>
                <a:gd name="T7" fmla="*/ 7 h 600"/>
                <a:gd name="T8" fmla="*/ 742 w 757"/>
                <a:gd name="T9" fmla="*/ 15 h 600"/>
                <a:gd name="T10" fmla="*/ 750 w 757"/>
                <a:gd name="T11" fmla="*/ 24 h 600"/>
                <a:gd name="T12" fmla="*/ 755 w 757"/>
                <a:gd name="T13" fmla="*/ 35 h 600"/>
                <a:gd name="T14" fmla="*/ 757 w 757"/>
                <a:gd name="T15" fmla="*/ 46 h 600"/>
                <a:gd name="T16" fmla="*/ 757 w 757"/>
                <a:gd name="T17" fmla="*/ 55 h 600"/>
                <a:gd name="T18" fmla="*/ 757 w 757"/>
                <a:gd name="T19" fmla="*/ 63 h 600"/>
                <a:gd name="T20" fmla="*/ 755 w 757"/>
                <a:gd name="T21" fmla="*/ 68 h 600"/>
                <a:gd name="T22" fmla="*/ 755 w 757"/>
                <a:gd name="T23" fmla="*/ 71 h 600"/>
                <a:gd name="T24" fmla="*/ 598 w 757"/>
                <a:gd name="T25" fmla="*/ 502 h 600"/>
                <a:gd name="T26" fmla="*/ 597 w 757"/>
                <a:gd name="T27" fmla="*/ 505 h 600"/>
                <a:gd name="T28" fmla="*/ 594 w 757"/>
                <a:gd name="T29" fmla="*/ 513 h 600"/>
                <a:gd name="T30" fmla="*/ 589 w 757"/>
                <a:gd name="T31" fmla="*/ 523 h 600"/>
                <a:gd name="T32" fmla="*/ 582 w 757"/>
                <a:gd name="T33" fmla="*/ 537 h 600"/>
                <a:gd name="T34" fmla="*/ 573 w 757"/>
                <a:gd name="T35" fmla="*/ 552 h 600"/>
                <a:gd name="T36" fmla="*/ 562 w 757"/>
                <a:gd name="T37" fmla="*/ 566 h 600"/>
                <a:gd name="T38" fmla="*/ 547 w 757"/>
                <a:gd name="T39" fmla="*/ 580 h 600"/>
                <a:gd name="T40" fmla="*/ 531 w 757"/>
                <a:gd name="T41" fmla="*/ 591 h 600"/>
                <a:gd name="T42" fmla="*/ 511 w 757"/>
                <a:gd name="T43" fmla="*/ 597 h 600"/>
                <a:gd name="T44" fmla="*/ 490 w 757"/>
                <a:gd name="T45" fmla="*/ 600 h 600"/>
                <a:gd name="T46" fmla="*/ 94 w 757"/>
                <a:gd name="T47" fmla="*/ 600 h 600"/>
                <a:gd name="T48" fmla="*/ 68 w 757"/>
                <a:gd name="T49" fmla="*/ 597 h 600"/>
                <a:gd name="T50" fmla="*/ 47 w 757"/>
                <a:gd name="T51" fmla="*/ 588 h 600"/>
                <a:gd name="T52" fmla="*/ 27 w 757"/>
                <a:gd name="T53" fmla="*/ 573 h 600"/>
                <a:gd name="T54" fmla="*/ 12 w 757"/>
                <a:gd name="T55" fmla="*/ 553 h 600"/>
                <a:gd name="T56" fmla="*/ 3 w 757"/>
                <a:gd name="T57" fmla="*/ 531 h 600"/>
                <a:gd name="T58" fmla="*/ 0 w 757"/>
                <a:gd name="T59" fmla="*/ 506 h 600"/>
                <a:gd name="T60" fmla="*/ 0 w 757"/>
                <a:gd name="T61" fmla="*/ 94 h 600"/>
                <a:gd name="T62" fmla="*/ 3 w 757"/>
                <a:gd name="T63" fmla="*/ 68 h 600"/>
                <a:gd name="T64" fmla="*/ 12 w 757"/>
                <a:gd name="T65" fmla="*/ 47 h 600"/>
                <a:gd name="T66" fmla="*/ 27 w 757"/>
                <a:gd name="T67" fmla="*/ 27 h 600"/>
                <a:gd name="T68" fmla="*/ 47 w 757"/>
                <a:gd name="T69" fmla="*/ 12 h 600"/>
                <a:gd name="T70" fmla="*/ 68 w 757"/>
                <a:gd name="T71" fmla="*/ 3 h 600"/>
                <a:gd name="T72" fmla="*/ 94 w 757"/>
                <a:gd name="T73"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57" h="600">
                  <a:moveTo>
                    <a:pt x="94" y="0"/>
                  </a:moveTo>
                  <a:lnTo>
                    <a:pt x="692" y="0"/>
                  </a:lnTo>
                  <a:lnTo>
                    <a:pt x="714" y="1"/>
                  </a:lnTo>
                  <a:lnTo>
                    <a:pt x="730" y="7"/>
                  </a:lnTo>
                  <a:lnTo>
                    <a:pt x="742" y="15"/>
                  </a:lnTo>
                  <a:lnTo>
                    <a:pt x="750" y="24"/>
                  </a:lnTo>
                  <a:lnTo>
                    <a:pt x="755" y="35"/>
                  </a:lnTo>
                  <a:lnTo>
                    <a:pt x="757" y="46"/>
                  </a:lnTo>
                  <a:lnTo>
                    <a:pt x="757" y="55"/>
                  </a:lnTo>
                  <a:lnTo>
                    <a:pt x="757" y="63"/>
                  </a:lnTo>
                  <a:lnTo>
                    <a:pt x="755" y="68"/>
                  </a:lnTo>
                  <a:lnTo>
                    <a:pt x="755" y="71"/>
                  </a:lnTo>
                  <a:lnTo>
                    <a:pt x="598" y="502"/>
                  </a:lnTo>
                  <a:lnTo>
                    <a:pt x="597" y="505"/>
                  </a:lnTo>
                  <a:lnTo>
                    <a:pt x="594" y="513"/>
                  </a:lnTo>
                  <a:lnTo>
                    <a:pt x="589" y="523"/>
                  </a:lnTo>
                  <a:lnTo>
                    <a:pt x="582" y="537"/>
                  </a:lnTo>
                  <a:lnTo>
                    <a:pt x="573" y="552"/>
                  </a:lnTo>
                  <a:lnTo>
                    <a:pt x="562" y="566"/>
                  </a:lnTo>
                  <a:lnTo>
                    <a:pt x="547" y="580"/>
                  </a:lnTo>
                  <a:lnTo>
                    <a:pt x="531" y="591"/>
                  </a:lnTo>
                  <a:lnTo>
                    <a:pt x="511" y="597"/>
                  </a:lnTo>
                  <a:lnTo>
                    <a:pt x="490" y="600"/>
                  </a:lnTo>
                  <a:lnTo>
                    <a:pt x="94" y="600"/>
                  </a:lnTo>
                  <a:lnTo>
                    <a:pt x="68" y="597"/>
                  </a:lnTo>
                  <a:lnTo>
                    <a:pt x="47" y="588"/>
                  </a:lnTo>
                  <a:lnTo>
                    <a:pt x="27" y="573"/>
                  </a:lnTo>
                  <a:lnTo>
                    <a:pt x="12" y="553"/>
                  </a:lnTo>
                  <a:lnTo>
                    <a:pt x="3" y="531"/>
                  </a:lnTo>
                  <a:lnTo>
                    <a:pt x="0" y="506"/>
                  </a:lnTo>
                  <a:lnTo>
                    <a:pt x="0" y="94"/>
                  </a:lnTo>
                  <a:lnTo>
                    <a:pt x="3" y="68"/>
                  </a:lnTo>
                  <a:lnTo>
                    <a:pt x="12" y="47"/>
                  </a:lnTo>
                  <a:lnTo>
                    <a:pt x="27" y="27"/>
                  </a:lnTo>
                  <a:lnTo>
                    <a:pt x="47" y="12"/>
                  </a:lnTo>
                  <a:lnTo>
                    <a:pt x="68" y="3"/>
                  </a:lnTo>
                  <a:lnTo>
                    <a:pt x="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186">
              <a:extLst>
                <a:ext uri="{FF2B5EF4-FFF2-40B4-BE49-F238E27FC236}">
                  <a16:creationId xmlns:a16="http://schemas.microsoft.com/office/drawing/2014/main" id="{3747F631-61E3-482C-B315-D8CCAD38E1D4}"/>
                </a:ext>
              </a:extLst>
            </p:cNvPr>
            <p:cNvSpPr>
              <a:spLocks/>
            </p:cNvSpPr>
            <p:nvPr/>
          </p:nvSpPr>
          <p:spPr bwMode="auto">
            <a:xfrm>
              <a:off x="4143375" y="2679701"/>
              <a:ext cx="3513138" cy="2774950"/>
            </a:xfrm>
            <a:custGeom>
              <a:avLst/>
              <a:gdLst>
                <a:gd name="T0" fmla="*/ 4246 w 4427"/>
                <a:gd name="T1" fmla="*/ 0 h 3496"/>
                <a:gd name="T2" fmla="*/ 4315 w 4427"/>
                <a:gd name="T3" fmla="*/ 15 h 3496"/>
                <a:gd name="T4" fmla="*/ 4373 w 4427"/>
                <a:gd name="T5" fmla="*/ 54 h 3496"/>
                <a:gd name="T6" fmla="*/ 4412 w 4427"/>
                <a:gd name="T7" fmla="*/ 112 h 3496"/>
                <a:gd name="T8" fmla="*/ 4427 w 4427"/>
                <a:gd name="T9" fmla="*/ 183 h 3496"/>
                <a:gd name="T10" fmla="*/ 4424 w 4427"/>
                <a:gd name="T11" fmla="*/ 3346 h 3496"/>
                <a:gd name="T12" fmla="*/ 4403 w 4427"/>
                <a:gd name="T13" fmla="*/ 3406 h 3496"/>
                <a:gd name="T14" fmla="*/ 4364 w 4427"/>
                <a:gd name="T15" fmla="*/ 3453 h 3496"/>
                <a:gd name="T16" fmla="*/ 4311 w 4427"/>
                <a:gd name="T17" fmla="*/ 3484 h 3496"/>
                <a:gd name="T18" fmla="*/ 4260 w 4427"/>
                <a:gd name="T19" fmla="*/ 3492 h 3496"/>
                <a:gd name="T20" fmla="*/ 4228 w 4427"/>
                <a:gd name="T21" fmla="*/ 3482 h 3496"/>
                <a:gd name="T22" fmla="*/ 4209 w 4427"/>
                <a:gd name="T23" fmla="*/ 3463 h 3496"/>
                <a:gd name="T24" fmla="*/ 4201 w 4427"/>
                <a:gd name="T25" fmla="*/ 3448 h 3496"/>
                <a:gd name="T26" fmla="*/ 3976 w 4427"/>
                <a:gd name="T27" fmla="*/ 2852 h 3496"/>
                <a:gd name="T28" fmla="*/ 3974 w 4427"/>
                <a:gd name="T29" fmla="*/ 2845 h 3496"/>
                <a:gd name="T30" fmla="*/ 3974 w 4427"/>
                <a:gd name="T31" fmla="*/ 2829 h 3496"/>
                <a:gd name="T32" fmla="*/ 3984 w 4427"/>
                <a:gd name="T33" fmla="*/ 2808 h 3496"/>
                <a:gd name="T34" fmla="*/ 4009 w 4427"/>
                <a:gd name="T35" fmla="*/ 2786 h 3496"/>
                <a:gd name="T36" fmla="*/ 4062 w 4427"/>
                <a:gd name="T37" fmla="*/ 2764 h 3496"/>
                <a:gd name="T38" fmla="*/ 4113 w 4427"/>
                <a:gd name="T39" fmla="*/ 2725 h 3496"/>
                <a:gd name="T40" fmla="*/ 4146 w 4427"/>
                <a:gd name="T41" fmla="*/ 2670 h 3496"/>
                <a:gd name="T42" fmla="*/ 4160 w 4427"/>
                <a:gd name="T43" fmla="*/ 2604 h 3496"/>
                <a:gd name="T44" fmla="*/ 4156 w 4427"/>
                <a:gd name="T45" fmla="*/ 447 h 3496"/>
                <a:gd name="T46" fmla="*/ 4127 w 4427"/>
                <a:gd name="T47" fmla="*/ 382 h 3496"/>
                <a:gd name="T48" fmla="*/ 4079 w 4427"/>
                <a:gd name="T49" fmla="*/ 333 h 3496"/>
                <a:gd name="T50" fmla="*/ 4013 w 4427"/>
                <a:gd name="T51" fmla="*/ 305 h 3496"/>
                <a:gd name="T52" fmla="*/ 450 w 4427"/>
                <a:gd name="T53" fmla="*/ 301 h 3496"/>
                <a:gd name="T54" fmla="*/ 380 w 4427"/>
                <a:gd name="T55" fmla="*/ 316 h 3496"/>
                <a:gd name="T56" fmla="*/ 321 w 4427"/>
                <a:gd name="T57" fmla="*/ 355 h 3496"/>
                <a:gd name="T58" fmla="*/ 282 w 4427"/>
                <a:gd name="T59" fmla="*/ 412 h 3496"/>
                <a:gd name="T60" fmla="*/ 268 w 4427"/>
                <a:gd name="T61" fmla="*/ 484 h 3496"/>
                <a:gd name="T62" fmla="*/ 271 w 4427"/>
                <a:gd name="T63" fmla="*/ 2640 h 3496"/>
                <a:gd name="T64" fmla="*/ 299 w 4427"/>
                <a:gd name="T65" fmla="*/ 2705 h 3496"/>
                <a:gd name="T66" fmla="*/ 349 w 4427"/>
                <a:gd name="T67" fmla="*/ 2754 h 3496"/>
                <a:gd name="T68" fmla="*/ 413 w 4427"/>
                <a:gd name="T69" fmla="*/ 2782 h 3496"/>
                <a:gd name="T70" fmla="*/ 1371 w 4427"/>
                <a:gd name="T71" fmla="*/ 2785 h 3496"/>
                <a:gd name="T72" fmla="*/ 1405 w 4427"/>
                <a:gd name="T73" fmla="*/ 2792 h 3496"/>
                <a:gd name="T74" fmla="*/ 1421 w 4427"/>
                <a:gd name="T75" fmla="*/ 2807 h 3496"/>
                <a:gd name="T76" fmla="*/ 1426 w 4427"/>
                <a:gd name="T77" fmla="*/ 2825 h 3496"/>
                <a:gd name="T78" fmla="*/ 1424 w 4427"/>
                <a:gd name="T79" fmla="*/ 2840 h 3496"/>
                <a:gd name="T80" fmla="*/ 1422 w 4427"/>
                <a:gd name="T81" fmla="*/ 2847 h 3496"/>
                <a:gd name="T82" fmla="*/ 1201 w 4427"/>
                <a:gd name="T83" fmla="*/ 3432 h 3496"/>
                <a:gd name="T84" fmla="*/ 1192 w 4427"/>
                <a:gd name="T85" fmla="*/ 3447 h 3496"/>
                <a:gd name="T86" fmla="*/ 1171 w 4427"/>
                <a:gd name="T87" fmla="*/ 3468 h 3496"/>
                <a:gd name="T88" fmla="*/ 1139 w 4427"/>
                <a:gd name="T89" fmla="*/ 3487 h 3496"/>
                <a:gd name="T90" fmla="*/ 1090 w 4427"/>
                <a:gd name="T91" fmla="*/ 3496 h 3496"/>
                <a:gd name="T92" fmla="*/ 145 w 4427"/>
                <a:gd name="T93" fmla="*/ 3492 h 3496"/>
                <a:gd name="T94" fmla="*/ 81 w 4427"/>
                <a:gd name="T95" fmla="*/ 3464 h 3496"/>
                <a:gd name="T96" fmla="*/ 31 w 4427"/>
                <a:gd name="T97" fmla="*/ 3416 h 3496"/>
                <a:gd name="T98" fmla="*/ 4 w 4427"/>
                <a:gd name="T99" fmla="*/ 3350 h 3496"/>
                <a:gd name="T100" fmla="*/ 0 w 4427"/>
                <a:gd name="T101" fmla="*/ 183 h 3496"/>
                <a:gd name="T102" fmla="*/ 15 w 4427"/>
                <a:gd name="T103" fmla="*/ 112 h 3496"/>
                <a:gd name="T104" fmla="*/ 54 w 4427"/>
                <a:gd name="T105" fmla="*/ 54 h 3496"/>
                <a:gd name="T106" fmla="*/ 111 w 4427"/>
                <a:gd name="T107" fmla="*/ 15 h 3496"/>
                <a:gd name="T108" fmla="*/ 182 w 4427"/>
                <a:gd name="T109" fmla="*/ 0 h 3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427" h="3496">
                  <a:moveTo>
                    <a:pt x="1022" y="0"/>
                  </a:moveTo>
                  <a:lnTo>
                    <a:pt x="4246" y="0"/>
                  </a:lnTo>
                  <a:lnTo>
                    <a:pt x="4282" y="4"/>
                  </a:lnTo>
                  <a:lnTo>
                    <a:pt x="4315" y="15"/>
                  </a:lnTo>
                  <a:lnTo>
                    <a:pt x="4346" y="31"/>
                  </a:lnTo>
                  <a:lnTo>
                    <a:pt x="4373" y="54"/>
                  </a:lnTo>
                  <a:lnTo>
                    <a:pt x="4396" y="81"/>
                  </a:lnTo>
                  <a:lnTo>
                    <a:pt x="4412" y="112"/>
                  </a:lnTo>
                  <a:lnTo>
                    <a:pt x="4423" y="147"/>
                  </a:lnTo>
                  <a:lnTo>
                    <a:pt x="4427" y="183"/>
                  </a:lnTo>
                  <a:lnTo>
                    <a:pt x="4427" y="3314"/>
                  </a:lnTo>
                  <a:lnTo>
                    <a:pt x="4424" y="3346"/>
                  </a:lnTo>
                  <a:lnTo>
                    <a:pt x="4416" y="3377"/>
                  </a:lnTo>
                  <a:lnTo>
                    <a:pt x="4403" y="3406"/>
                  </a:lnTo>
                  <a:lnTo>
                    <a:pt x="4385" y="3432"/>
                  </a:lnTo>
                  <a:lnTo>
                    <a:pt x="4364" y="3453"/>
                  </a:lnTo>
                  <a:lnTo>
                    <a:pt x="4339" y="3472"/>
                  </a:lnTo>
                  <a:lnTo>
                    <a:pt x="4311" y="3484"/>
                  </a:lnTo>
                  <a:lnTo>
                    <a:pt x="4282" y="3492"/>
                  </a:lnTo>
                  <a:lnTo>
                    <a:pt x="4260" y="3492"/>
                  </a:lnTo>
                  <a:lnTo>
                    <a:pt x="4243" y="3488"/>
                  </a:lnTo>
                  <a:lnTo>
                    <a:pt x="4228" y="3482"/>
                  </a:lnTo>
                  <a:lnTo>
                    <a:pt x="4217" y="3472"/>
                  </a:lnTo>
                  <a:lnTo>
                    <a:pt x="4209" y="3463"/>
                  </a:lnTo>
                  <a:lnTo>
                    <a:pt x="4204" y="3453"/>
                  </a:lnTo>
                  <a:lnTo>
                    <a:pt x="4201" y="3448"/>
                  </a:lnTo>
                  <a:lnTo>
                    <a:pt x="4201" y="3445"/>
                  </a:lnTo>
                  <a:lnTo>
                    <a:pt x="3976" y="2852"/>
                  </a:lnTo>
                  <a:lnTo>
                    <a:pt x="3976" y="2851"/>
                  </a:lnTo>
                  <a:lnTo>
                    <a:pt x="3974" y="2845"/>
                  </a:lnTo>
                  <a:lnTo>
                    <a:pt x="3974" y="2839"/>
                  </a:lnTo>
                  <a:lnTo>
                    <a:pt x="3974" y="2829"/>
                  </a:lnTo>
                  <a:lnTo>
                    <a:pt x="3977" y="2819"/>
                  </a:lnTo>
                  <a:lnTo>
                    <a:pt x="3984" y="2808"/>
                  </a:lnTo>
                  <a:lnTo>
                    <a:pt x="3993" y="2797"/>
                  </a:lnTo>
                  <a:lnTo>
                    <a:pt x="4009" y="2786"/>
                  </a:lnTo>
                  <a:lnTo>
                    <a:pt x="4031" y="2777"/>
                  </a:lnTo>
                  <a:lnTo>
                    <a:pt x="4062" y="2764"/>
                  </a:lnTo>
                  <a:lnTo>
                    <a:pt x="4089" y="2746"/>
                  </a:lnTo>
                  <a:lnTo>
                    <a:pt x="4113" y="2725"/>
                  </a:lnTo>
                  <a:lnTo>
                    <a:pt x="4131" y="2698"/>
                  </a:lnTo>
                  <a:lnTo>
                    <a:pt x="4146" y="2670"/>
                  </a:lnTo>
                  <a:lnTo>
                    <a:pt x="4156" y="2637"/>
                  </a:lnTo>
                  <a:lnTo>
                    <a:pt x="4160" y="2604"/>
                  </a:lnTo>
                  <a:lnTo>
                    <a:pt x="4160" y="484"/>
                  </a:lnTo>
                  <a:lnTo>
                    <a:pt x="4156" y="447"/>
                  </a:lnTo>
                  <a:lnTo>
                    <a:pt x="4145" y="412"/>
                  </a:lnTo>
                  <a:lnTo>
                    <a:pt x="4127" y="382"/>
                  </a:lnTo>
                  <a:lnTo>
                    <a:pt x="4106" y="355"/>
                  </a:lnTo>
                  <a:lnTo>
                    <a:pt x="4079" y="333"/>
                  </a:lnTo>
                  <a:lnTo>
                    <a:pt x="4048" y="316"/>
                  </a:lnTo>
                  <a:lnTo>
                    <a:pt x="4013" y="305"/>
                  </a:lnTo>
                  <a:lnTo>
                    <a:pt x="3977" y="301"/>
                  </a:lnTo>
                  <a:lnTo>
                    <a:pt x="450" y="301"/>
                  </a:lnTo>
                  <a:lnTo>
                    <a:pt x="413" y="305"/>
                  </a:lnTo>
                  <a:lnTo>
                    <a:pt x="380" y="316"/>
                  </a:lnTo>
                  <a:lnTo>
                    <a:pt x="349" y="333"/>
                  </a:lnTo>
                  <a:lnTo>
                    <a:pt x="321" y="355"/>
                  </a:lnTo>
                  <a:lnTo>
                    <a:pt x="299" y="382"/>
                  </a:lnTo>
                  <a:lnTo>
                    <a:pt x="282" y="412"/>
                  </a:lnTo>
                  <a:lnTo>
                    <a:pt x="271" y="447"/>
                  </a:lnTo>
                  <a:lnTo>
                    <a:pt x="268" y="484"/>
                  </a:lnTo>
                  <a:lnTo>
                    <a:pt x="268" y="2604"/>
                  </a:lnTo>
                  <a:lnTo>
                    <a:pt x="271" y="2640"/>
                  </a:lnTo>
                  <a:lnTo>
                    <a:pt x="282" y="2674"/>
                  </a:lnTo>
                  <a:lnTo>
                    <a:pt x="299" y="2705"/>
                  </a:lnTo>
                  <a:lnTo>
                    <a:pt x="321" y="2731"/>
                  </a:lnTo>
                  <a:lnTo>
                    <a:pt x="349" y="2754"/>
                  </a:lnTo>
                  <a:lnTo>
                    <a:pt x="380" y="2772"/>
                  </a:lnTo>
                  <a:lnTo>
                    <a:pt x="413" y="2782"/>
                  </a:lnTo>
                  <a:lnTo>
                    <a:pt x="450" y="2785"/>
                  </a:lnTo>
                  <a:lnTo>
                    <a:pt x="1371" y="2785"/>
                  </a:lnTo>
                  <a:lnTo>
                    <a:pt x="1390" y="2788"/>
                  </a:lnTo>
                  <a:lnTo>
                    <a:pt x="1405" y="2792"/>
                  </a:lnTo>
                  <a:lnTo>
                    <a:pt x="1416" y="2799"/>
                  </a:lnTo>
                  <a:lnTo>
                    <a:pt x="1421" y="2807"/>
                  </a:lnTo>
                  <a:lnTo>
                    <a:pt x="1425" y="2816"/>
                  </a:lnTo>
                  <a:lnTo>
                    <a:pt x="1426" y="2825"/>
                  </a:lnTo>
                  <a:lnTo>
                    <a:pt x="1425" y="2833"/>
                  </a:lnTo>
                  <a:lnTo>
                    <a:pt x="1424" y="2840"/>
                  </a:lnTo>
                  <a:lnTo>
                    <a:pt x="1422" y="2844"/>
                  </a:lnTo>
                  <a:lnTo>
                    <a:pt x="1422" y="2847"/>
                  </a:lnTo>
                  <a:lnTo>
                    <a:pt x="1202" y="3429"/>
                  </a:lnTo>
                  <a:lnTo>
                    <a:pt x="1201" y="3432"/>
                  </a:lnTo>
                  <a:lnTo>
                    <a:pt x="1197" y="3437"/>
                  </a:lnTo>
                  <a:lnTo>
                    <a:pt x="1192" y="3447"/>
                  </a:lnTo>
                  <a:lnTo>
                    <a:pt x="1183" y="3457"/>
                  </a:lnTo>
                  <a:lnTo>
                    <a:pt x="1171" y="3468"/>
                  </a:lnTo>
                  <a:lnTo>
                    <a:pt x="1157" y="3479"/>
                  </a:lnTo>
                  <a:lnTo>
                    <a:pt x="1139" y="3487"/>
                  </a:lnTo>
                  <a:lnTo>
                    <a:pt x="1116" y="3494"/>
                  </a:lnTo>
                  <a:lnTo>
                    <a:pt x="1090" y="3496"/>
                  </a:lnTo>
                  <a:lnTo>
                    <a:pt x="182" y="3496"/>
                  </a:lnTo>
                  <a:lnTo>
                    <a:pt x="145" y="3492"/>
                  </a:lnTo>
                  <a:lnTo>
                    <a:pt x="111" y="3482"/>
                  </a:lnTo>
                  <a:lnTo>
                    <a:pt x="81" y="3464"/>
                  </a:lnTo>
                  <a:lnTo>
                    <a:pt x="54" y="3443"/>
                  </a:lnTo>
                  <a:lnTo>
                    <a:pt x="31" y="3416"/>
                  </a:lnTo>
                  <a:lnTo>
                    <a:pt x="15" y="3385"/>
                  </a:lnTo>
                  <a:lnTo>
                    <a:pt x="4" y="3350"/>
                  </a:lnTo>
                  <a:lnTo>
                    <a:pt x="0" y="3314"/>
                  </a:lnTo>
                  <a:lnTo>
                    <a:pt x="0" y="183"/>
                  </a:lnTo>
                  <a:lnTo>
                    <a:pt x="4" y="147"/>
                  </a:lnTo>
                  <a:lnTo>
                    <a:pt x="15" y="112"/>
                  </a:lnTo>
                  <a:lnTo>
                    <a:pt x="31" y="81"/>
                  </a:lnTo>
                  <a:lnTo>
                    <a:pt x="54" y="54"/>
                  </a:lnTo>
                  <a:lnTo>
                    <a:pt x="81" y="31"/>
                  </a:lnTo>
                  <a:lnTo>
                    <a:pt x="111" y="15"/>
                  </a:lnTo>
                  <a:lnTo>
                    <a:pt x="145" y="4"/>
                  </a:lnTo>
                  <a:lnTo>
                    <a:pt x="182" y="0"/>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245">
            <a:extLst>
              <a:ext uri="{FF2B5EF4-FFF2-40B4-BE49-F238E27FC236}">
                <a16:creationId xmlns:a16="http://schemas.microsoft.com/office/drawing/2014/main" id="{FCA117F1-913A-4825-8522-265CF10DEF96}"/>
              </a:ext>
            </a:extLst>
          </p:cNvPr>
          <p:cNvGrpSpPr>
            <a:grpSpLocks noChangeAspect="1"/>
          </p:cNvGrpSpPr>
          <p:nvPr/>
        </p:nvGrpSpPr>
        <p:grpSpPr>
          <a:xfrm>
            <a:off x="4817049" y="3528614"/>
            <a:ext cx="498446" cy="457200"/>
            <a:chOff x="4395788" y="1868488"/>
            <a:chExt cx="3395663" cy="3114676"/>
          </a:xfrm>
          <a:solidFill>
            <a:schemeClr val="bg1"/>
          </a:solidFill>
        </p:grpSpPr>
        <p:sp>
          <p:nvSpPr>
            <p:cNvPr id="49" name="Freeform 216">
              <a:extLst>
                <a:ext uri="{FF2B5EF4-FFF2-40B4-BE49-F238E27FC236}">
                  <a16:creationId xmlns:a16="http://schemas.microsoft.com/office/drawing/2014/main" id="{58A9DB71-3EF3-492D-9666-764C25CED87D}"/>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17">
              <a:extLst>
                <a:ext uri="{FF2B5EF4-FFF2-40B4-BE49-F238E27FC236}">
                  <a16:creationId xmlns:a16="http://schemas.microsoft.com/office/drawing/2014/main" id="{7C5D4526-5075-473B-877C-4514B36B9E05}"/>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18">
              <a:extLst>
                <a:ext uri="{FF2B5EF4-FFF2-40B4-BE49-F238E27FC236}">
                  <a16:creationId xmlns:a16="http://schemas.microsoft.com/office/drawing/2014/main" id="{F55DAEED-5A43-4057-9766-03C2BE59CD3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95746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dissolve">
                                      <p:cBhvr>
                                        <p:cTn id="11" dur="750"/>
                                        <p:tgtEl>
                                          <p:spTgt spid="87"/>
                                        </p:tgtEl>
                                      </p:cBhvr>
                                    </p:animEffect>
                                  </p:childTnLst>
                                </p:cTn>
                              </p:par>
                            </p:childTnLst>
                          </p:cTn>
                        </p:par>
                        <p:par>
                          <p:cTn id="12" fill="hold">
                            <p:stCondLst>
                              <p:cond delay="1250"/>
                            </p:stCondLst>
                            <p:childTnLst>
                              <p:par>
                                <p:cTn id="13" presetID="2" presetClass="entr" presetSubtype="8"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750" fill="hold"/>
                                        <p:tgtEl>
                                          <p:spTgt spid="20"/>
                                        </p:tgtEl>
                                        <p:attrNameLst>
                                          <p:attrName>ppt_x</p:attrName>
                                        </p:attrNameLst>
                                      </p:cBhvr>
                                      <p:tavLst>
                                        <p:tav tm="0">
                                          <p:val>
                                            <p:strVal val="0-#ppt_w/2"/>
                                          </p:val>
                                        </p:tav>
                                        <p:tav tm="100000">
                                          <p:val>
                                            <p:strVal val="#ppt_x"/>
                                          </p:val>
                                        </p:tav>
                                      </p:tavLst>
                                    </p:anim>
                                    <p:anim calcmode="lin" valueType="num">
                                      <p:cBhvr additive="base">
                                        <p:cTn id="16" dur="750" fill="hold"/>
                                        <p:tgtEl>
                                          <p:spTgt spid="20"/>
                                        </p:tgtEl>
                                        <p:attrNameLst>
                                          <p:attrName>ppt_y</p:attrName>
                                        </p:attrNameLst>
                                      </p:cBhvr>
                                      <p:tavLst>
                                        <p:tav tm="0">
                                          <p:val>
                                            <p:strVal val="#ppt_y"/>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1000" fill="hold"/>
                                        <p:tgtEl>
                                          <p:spTgt spid="42"/>
                                        </p:tgtEl>
                                        <p:attrNameLst>
                                          <p:attrName>ppt_w</p:attrName>
                                        </p:attrNameLst>
                                      </p:cBhvr>
                                      <p:tavLst>
                                        <p:tav tm="0">
                                          <p:val>
                                            <p:fltVal val="0"/>
                                          </p:val>
                                        </p:tav>
                                        <p:tav tm="100000">
                                          <p:val>
                                            <p:strVal val="#ppt_w"/>
                                          </p:val>
                                        </p:tav>
                                      </p:tavLst>
                                    </p:anim>
                                    <p:anim calcmode="lin" valueType="num">
                                      <p:cBhvr>
                                        <p:cTn id="21" dur="1000" fill="hold"/>
                                        <p:tgtEl>
                                          <p:spTgt spid="42"/>
                                        </p:tgtEl>
                                        <p:attrNameLst>
                                          <p:attrName>ppt_h</p:attrName>
                                        </p:attrNameLst>
                                      </p:cBhvr>
                                      <p:tavLst>
                                        <p:tav tm="0">
                                          <p:val>
                                            <p:fltVal val="0"/>
                                          </p:val>
                                        </p:tav>
                                        <p:tav tm="100000">
                                          <p:val>
                                            <p:strVal val="#ppt_h"/>
                                          </p:val>
                                        </p:tav>
                                      </p:tavLst>
                                    </p:anim>
                                    <p:animEffect transition="in" filter="fade">
                                      <p:cBhvr>
                                        <p:cTn id="22" dur="1000"/>
                                        <p:tgtEl>
                                          <p:spTgt spid="42"/>
                                        </p:tgtEl>
                                      </p:cBhvr>
                                    </p:animEffect>
                                  </p:childTnLst>
                                </p:cTn>
                              </p:par>
                              <p:par>
                                <p:cTn id="23" presetID="42"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9" presetClass="entr" presetSubtype="0" fill="hold" nodeType="afterEffect">
                                  <p:stCondLst>
                                    <p:cond delay="0"/>
                                  </p:stCondLst>
                                  <p:childTnLst>
                                    <p:set>
                                      <p:cBhvr>
                                        <p:cTn id="30" dur="1" fill="hold">
                                          <p:stCondLst>
                                            <p:cond delay="0"/>
                                          </p:stCondLst>
                                        </p:cTn>
                                        <p:tgtEl>
                                          <p:spTgt spid="90"/>
                                        </p:tgtEl>
                                        <p:attrNameLst>
                                          <p:attrName>style.visibility</p:attrName>
                                        </p:attrNameLst>
                                      </p:cBhvr>
                                      <p:to>
                                        <p:strVal val="visible"/>
                                      </p:to>
                                    </p:set>
                                    <p:animEffect transition="in" filter="dissolve">
                                      <p:cBhvr>
                                        <p:cTn id="31" dur="750"/>
                                        <p:tgtEl>
                                          <p:spTgt spid="90"/>
                                        </p:tgtEl>
                                      </p:cBhvr>
                                    </p:animEffect>
                                  </p:childTnLst>
                                </p:cTn>
                              </p:par>
                            </p:childTnLst>
                          </p:cTn>
                        </p:par>
                        <p:par>
                          <p:cTn id="32" fill="hold">
                            <p:stCondLst>
                              <p:cond delay="3750"/>
                            </p:stCondLst>
                            <p:childTnLst>
                              <p:par>
                                <p:cTn id="33" presetID="2" presetClass="entr" presetSubtype="2" fill="hold" nodeType="after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additive="base">
                                        <p:cTn id="35" dur="750" fill="hold"/>
                                        <p:tgtEl>
                                          <p:spTgt spid="52"/>
                                        </p:tgtEl>
                                        <p:attrNameLst>
                                          <p:attrName>ppt_x</p:attrName>
                                        </p:attrNameLst>
                                      </p:cBhvr>
                                      <p:tavLst>
                                        <p:tav tm="0">
                                          <p:val>
                                            <p:strVal val="1+#ppt_w/2"/>
                                          </p:val>
                                        </p:tav>
                                        <p:tav tm="100000">
                                          <p:val>
                                            <p:strVal val="#ppt_x"/>
                                          </p:val>
                                        </p:tav>
                                      </p:tavLst>
                                    </p:anim>
                                    <p:anim calcmode="lin" valueType="num">
                                      <p:cBhvr additive="base">
                                        <p:cTn id="36" dur="750" fill="hold"/>
                                        <p:tgtEl>
                                          <p:spTgt spid="52"/>
                                        </p:tgtEl>
                                        <p:attrNameLst>
                                          <p:attrName>ppt_y</p:attrName>
                                        </p:attrNameLst>
                                      </p:cBhvr>
                                      <p:tavLst>
                                        <p:tav tm="0">
                                          <p:val>
                                            <p:strVal val="#ppt_y"/>
                                          </p:val>
                                        </p:tav>
                                        <p:tav tm="100000">
                                          <p:val>
                                            <p:strVal val="#ppt_y"/>
                                          </p:val>
                                        </p:tav>
                                      </p:tavLst>
                                    </p:anim>
                                  </p:childTnLst>
                                </p:cTn>
                              </p:par>
                            </p:childTnLst>
                          </p:cTn>
                        </p:par>
                        <p:par>
                          <p:cTn id="37" fill="hold">
                            <p:stCondLst>
                              <p:cond delay="4500"/>
                            </p:stCondLst>
                            <p:childTnLst>
                              <p:par>
                                <p:cTn id="38" presetID="53" presetClass="entr" presetSubtype="16"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 calcmode="lin" valueType="num">
                                      <p:cBhvr>
                                        <p:cTn id="40" dur="1000" fill="hold"/>
                                        <p:tgtEl>
                                          <p:spTgt spid="24"/>
                                        </p:tgtEl>
                                        <p:attrNameLst>
                                          <p:attrName>ppt_w</p:attrName>
                                        </p:attrNameLst>
                                      </p:cBhvr>
                                      <p:tavLst>
                                        <p:tav tm="0">
                                          <p:val>
                                            <p:fltVal val="0"/>
                                          </p:val>
                                        </p:tav>
                                        <p:tav tm="100000">
                                          <p:val>
                                            <p:strVal val="#ppt_w"/>
                                          </p:val>
                                        </p:tav>
                                      </p:tavLst>
                                    </p:anim>
                                    <p:anim calcmode="lin" valueType="num">
                                      <p:cBhvr>
                                        <p:cTn id="41" dur="1000" fill="hold"/>
                                        <p:tgtEl>
                                          <p:spTgt spid="24"/>
                                        </p:tgtEl>
                                        <p:attrNameLst>
                                          <p:attrName>ppt_h</p:attrName>
                                        </p:attrNameLst>
                                      </p:cBhvr>
                                      <p:tavLst>
                                        <p:tav tm="0">
                                          <p:val>
                                            <p:fltVal val="0"/>
                                          </p:val>
                                        </p:tav>
                                        <p:tav tm="100000">
                                          <p:val>
                                            <p:strVal val="#ppt_h"/>
                                          </p:val>
                                        </p:tav>
                                      </p:tavLst>
                                    </p:anim>
                                    <p:animEffect transition="in" filter="fade">
                                      <p:cBhvr>
                                        <p:cTn id="42" dur="1000"/>
                                        <p:tgtEl>
                                          <p:spTgt spid="24"/>
                                        </p:tgtEl>
                                      </p:cBhvr>
                                    </p:animEffect>
                                  </p:childTnLst>
                                </p:cTn>
                              </p:par>
                              <p:par>
                                <p:cTn id="43" presetID="42" presetClass="entr" presetSubtype="0" fill="hold" grpId="0" nodeType="withEffect">
                                  <p:stCondLst>
                                    <p:cond delay="0"/>
                                  </p:stCondLst>
                                  <p:childTnLst>
                                    <p:set>
                                      <p:cBhvr>
                                        <p:cTn id="44" dur="1" fill="hold">
                                          <p:stCondLst>
                                            <p:cond delay="0"/>
                                          </p:stCondLst>
                                        </p:cTn>
                                        <p:tgtEl>
                                          <p:spTgt spid="58"/>
                                        </p:tgtEl>
                                        <p:attrNameLst>
                                          <p:attrName>style.visibility</p:attrName>
                                        </p:attrNameLst>
                                      </p:cBhvr>
                                      <p:to>
                                        <p:strVal val="visible"/>
                                      </p:to>
                                    </p:set>
                                    <p:animEffect transition="in" filter="fade">
                                      <p:cBhvr>
                                        <p:cTn id="45" dur="1000"/>
                                        <p:tgtEl>
                                          <p:spTgt spid="58"/>
                                        </p:tgtEl>
                                      </p:cBhvr>
                                    </p:animEffect>
                                    <p:anim calcmode="lin" valueType="num">
                                      <p:cBhvr>
                                        <p:cTn id="46" dur="1000" fill="hold"/>
                                        <p:tgtEl>
                                          <p:spTgt spid="58"/>
                                        </p:tgtEl>
                                        <p:attrNameLst>
                                          <p:attrName>ppt_x</p:attrName>
                                        </p:attrNameLst>
                                      </p:cBhvr>
                                      <p:tavLst>
                                        <p:tav tm="0">
                                          <p:val>
                                            <p:strVal val="#ppt_x"/>
                                          </p:val>
                                        </p:tav>
                                        <p:tav tm="100000">
                                          <p:val>
                                            <p:strVal val="#ppt_x"/>
                                          </p:val>
                                        </p:tav>
                                      </p:tavLst>
                                    </p:anim>
                                    <p:anim calcmode="lin" valueType="num">
                                      <p:cBhvr>
                                        <p:cTn id="47" dur="1000" fill="hold"/>
                                        <p:tgtEl>
                                          <p:spTgt spid="58"/>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9" presetClass="entr" presetSubtype="0" fill="hold" nodeType="afterEffect">
                                  <p:stCondLst>
                                    <p:cond delay="0"/>
                                  </p:stCondLst>
                                  <p:childTnLst>
                                    <p:set>
                                      <p:cBhvr>
                                        <p:cTn id="50" dur="1" fill="hold">
                                          <p:stCondLst>
                                            <p:cond delay="0"/>
                                          </p:stCondLst>
                                        </p:cTn>
                                        <p:tgtEl>
                                          <p:spTgt spid="88"/>
                                        </p:tgtEl>
                                        <p:attrNameLst>
                                          <p:attrName>style.visibility</p:attrName>
                                        </p:attrNameLst>
                                      </p:cBhvr>
                                      <p:to>
                                        <p:strVal val="visible"/>
                                      </p:to>
                                    </p:set>
                                    <p:animEffect transition="in" filter="dissolve">
                                      <p:cBhvr>
                                        <p:cTn id="51" dur="750"/>
                                        <p:tgtEl>
                                          <p:spTgt spid="88"/>
                                        </p:tgtEl>
                                      </p:cBhvr>
                                    </p:animEffect>
                                  </p:childTnLst>
                                </p:cTn>
                              </p:par>
                            </p:childTnLst>
                          </p:cTn>
                        </p:par>
                        <p:par>
                          <p:cTn id="52" fill="hold">
                            <p:stCondLst>
                              <p:cond delay="6250"/>
                            </p:stCondLst>
                            <p:childTnLst>
                              <p:par>
                                <p:cTn id="53" presetID="2" presetClass="entr" presetSubtype="8" fill="hold" nodeType="afterEffect">
                                  <p:stCondLst>
                                    <p:cond delay="0"/>
                                  </p:stCondLst>
                                  <p:childTnLst>
                                    <p:set>
                                      <p:cBhvr>
                                        <p:cTn id="54" dur="1" fill="hold">
                                          <p:stCondLst>
                                            <p:cond delay="0"/>
                                          </p:stCondLst>
                                        </p:cTn>
                                        <p:tgtEl>
                                          <p:spTgt spid="59"/>
                                        </p:tgtEl>
                                        <p:attrNameLst>
                                          <p:attrName>style.visibility</p:attrName>
                                        </p:attrNameLst>
                                      </p:cBhvr>
                                      <p:to>
                                        <p:strVal val="visible"/>
                                      </p:to>
                                    </p:set>
                                    <p:anim calcmode="lin" valueType="num">
                                      <p:cBhvr additive="base">
                                        <p:cTn id="55" dur="750" fill="hold"/>
                                        <p:tgtEl>
                                          <p:spTgt spid="59"/>
                                        </p:tgtEl>
                                        <p:attrNameLst>
                                          <p:attrName>ppt_x</p:attrName>
                                        </p:attrNameLst>
                                      </p:cBhvr>
                                      <p:tavLst>
                                        <p:tav tm="0">
                                          <p:val>
                                            <p:strVal val="0-#ppt_w/2"/>
                                          </p:val>
                                        </p:tav>
                                        <p:tav tm="100000">
                                          <p:val>
                                            <p:strVal val="#ppt_x"/>
                                          </p:val>
                                        </p:tav>
                                      </p:tavLst>
                                    </p:anim>
                                    <p:anim calcmode="lin" valueType="num">
                                      <p:cBhvr additive="base">
                                        <p:cTn id="56" dur="750" fill="hold"/>
                                        <p:tgtEl>
                                          <p:spTgt spid="59"/>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53" presetClass="entr" presetSubtype="16" fill="hold" nodeType="afterEffect">
                                  <p:stCondLst>
                                    <p:cond delay="0"/>
                                  </p:stCondLst>
                                  <p:childTnLst>
                                    <p:set>
                                      <p:cBhvr>
                                        <p:cTn id="59" dur="1" fill="hold">
                                          <p:stCondLst>
                                            <p:cond delay="0"/>
                                          </p:stCondLst>
                                        </p:cTn>
                                        <p:tgtEl>
                                          <p:spTgt spid="48"/>
                                        </p:tgtEl>
                                        <p:attrNameLst>
                                          <p:attrName>style.visibility</p:attrName>
                                        </p:attrNameLst>
                                      </p:cBhvr>
                                      <p:to>
                                        <p:strVal val="visible"/>
                                      </p:to>
                                    </p:set>
                                    <p:anim calcmode="lin" valueType="num">
                                      <p:cBhvr>
                                        <p:cTn id="60" dur="1000" fill="hold"/>
                                        <p:tgtEl>
                                          <p:spTgt spid="48"/>
                                        </p:tgtEl>
                                        <p:attrNameLst>
                                          <p:attrName>ppt_w</p:attrName>
                                        </p:attrNameLst>
                                      </p:cBhvr>
                                      <p:tavLst>
                                        <p:tav tm="0">
                                          <p:val>
                                            <p:fltVal val="0"/>
                                          </p:val>
                                        </p:tav>
                                        <p:tav tm="100000">
                                          <p:val>
                                            <p:strVal val="#ppt_w"/>
                                          </p:val>
                                        </p:tav>
                                      </p:tavLst>
                                    </p:anim>
                                    <p:anim calcmode="lin" valueType="num">
                                      <p:cBhvr>
                                        <p:cTn id="61" dur="1000" fill="hold"/>
                                        <p:tgtEl>
                                          <p:spTgt spid="48"/>
                                        </p:tgtEl>
                                        <p:attrNameLst>
                                          <p:attrName>ppt_h</p:attrName>
                                        </p:attrNameLst>
                                      </p:cBhvr>
                                      <p:tavLst>
                                        <p:tav tm="0">
                                          <p:val>
                                            <p:fltVal val="0"/>
                                          </p:val>
                                        </p:tav>
                                        <p:tav tm="100000">
                                          <p:val>
                                            <p:strVal val="#ppt_h"/>
                                          </p:val>
                                        </p:tav>
                                      </p:tavLst>
                                    </p:anim>
                                    <p:animEffect transition="in" filter="fade">
                                      <p:cBhvr>
                                        <p:cTn id="62" dur="1000"/>
                                        <p:tgtEl>
                                          <p:spTgt spid="48"/>
                                        </p:tgtEl>
                                      </p:cBhvr>
                                    </p:animEffect>
                                  </p:childTnLst>
                                </p:cTn>
                              </p:par>
                              <p:par>
                                <p:cTn id="63" presetID="42" presetClass="entr" presetSubtype="0"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1000"/>
                                        <p:tgtEl>
                                          <p:spTgt spid="65"/>
                                        </p:tgtEl>
                                      </p:cBhvr>
                                    </p:animEffect>
                                    <p:anim calcmode="lin" valueType="num">
                                      <p:cBhvr>
                                        <p:cTn id="66" dur="1000" fill="hold"/>
                                        <p:tgtEl>
                                          <p:spTgt spid="65"/>
                                        </p:tgtEl>
                                        <p:attrNameLst>
                                          <p:attrName>ppt_x</p:attrName>
                                        </p:attrNameLst>
                                      </p:cBhvr>
                                      <p:tavLst>
                                        <p:tav tm="0">
                                          <p:val>
                                            <p:strVal val="#ppt_x"/>
                                          </p:val>
                                        </p:tav>
                                        <p:tav tm="100000">
                                          <p:val>
                                            <p:strVal val="#ppt_x"/>
                                          </p:val>
                                        </p:tav>
                                      </p:tavLst>
                                    </p:anim>
                                    <p:anim calcmode="lin" valueType="num">
                                      <p:cBhvr>
                                        <p:cTn id="67" dur="1000" fill="hold"/>
                                        <p:tgtEl>
                                          <p:spTgt spid="65"/>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9" presetClass="entr" presetSubtype="0" fill="hold" nodeType="afterEffect">
                                  <p:stCondLst>
                                    <p:cond delay="0"/>
                                  </p:stCondLst>
                                  <p:childTnLst>
                                    <p:set>
                                      <p:cBhvr>
                                        <p:cTn id="70" dur="1" fill="hold">
                                          <p:stCondLst>
                                            <p:cond delay="0"/>
                                          </p:stCondLst>
                                        </p:cTn>
                                        <p:tgtEl>
                                          <p:spTgt spid="91"/>
                                        </p:tgtEl>
                                        <p:attrNameLst>
                                          <p:attrName>style.visibility</p:attrName>
                                        </p:attrNameLst>
                                      </p:cBhvr>
                                      <p:to>
                                        <p:strVal val="visible"/>
                                      </p:to>
                                    </p:set>
                                    <p:animEffect transition="in" filter="dissolve">
                                      <p:cBhvr>
                                        <p:cTn id="71" dur="750"/>
                                        <p:tgtEl>
                                          <p:spTgt spid="91"/>
                                        </p:tgtEl>
                                      </p:cBhvr>
                                    </p:animEffect>
                                  </p:childTnLst>
                                </p:cTn>
                              </p:par>
                            </p:childTnLst>
                          </p:cTn>
                        </p:par>
                        <p:par>
                          <p:cTn id="72" fill="hold">
                            <p:stCondLst>
                              <p:cond delay="8750"/>
                            </p:stCondLst>
                            <p:childTnLst>
                              <p:par>
                                <p:cTn id="73" presetID="2" presetClass="entr" presetSubtype="2" fill="hold" nodeType="afterEffect">
                                  <p:stCondLst>
                                    <p:cond delay="0"/>
                                  </p:stCondLst>
                                  <p:childTnLst>
                                    <p:set>
                                      <p:cBhvr>
                                        <p:cTn id="74" dur="1" fill="hold">
                                          <p:stCondLst>
                                            <p:cond delay="0"/>
                                          </p:stCondLst>
                                        </p:cTn>
                                        <p:tgtEl>
                                          <p:spTgt spid="73"/>
                                        </p:tgtEl>
                                        <p:attrNameLst>
                                          <p:attrName>style.visibility</p:attrName>
                                        </p:attrNameLst>
                                      </p:cBhvr>
                                      <p:to>
                                        <p:strVal val="visible"/>
                                      </p:to>
                                    </p:set>
                                    <p:anim calcmode="lin" valueType="num">
                                      <p:cBhvr additive="base">
                                        <p:cTn id="75" dur="750" fill="hold"/>
                                        <p:tgtEl>
                                          <p:spTgt spid="73"/>
                                        </p:tgtEl>
                                        <p:attrNameLst>
                                          <p:attrName>ppt_x</p:attrName>
                                        </p:attrNameLst>
                                      </p:cBhvr>
                                      <p:tavLst>
                                        <p:tav tm="0">
                                          <p:val>
                                            <p:strVal val="1+#ppt_w/2"/>
                                          </p:val>
                                        </p:tav>
                                        <p:tav tm="100000">
                                          <p:val>
                                            <p:strVal val="#ppt_x"/>
                                          </p:val>
                                        </p:tav>
                                      </p:tavLst>
                                    </p:anim>
                                    <p:anim calcmode="lin" valueType="num">
                                      <p:cBhvr additive="base">
                                        <p:cTn id="76" dur="750" fill="hold"/>
                                        <p:tgtEl>
                                          <p:spTgt spid="73"/>
                                        </p:tgtEl>
                                        <p:attrNameLst>
                                          <p:attrName>ppt_y</p:attrName>
                                        </p:attrNameLst>
                                      </p:cBhvr>
                                      <p:tavLst>
                                        <p:tav tm="0">
                                          <p:val>
                                            <p:strVal val="#ppt_y"/>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1000" fill="hold"/>
                                        <p:tgtEl>
                                          <p:spTgt spid="36"/>
                                        </p:tgtEl>
                                        <p:attrNameLst>
                                          <p:attrName>ppt_w</p:attrName>
                                        </p:attrNameLst>
                                      </p:cBhvr>
                                      <p:tavLst>
                                        <p:tav tm="0">
                                          <p:val>
                                            <p:fltVal val="0"/>
                                          </p:val>
                                        </p:tav>
                                        <p:tav tm="100000">
                                          <p:val>
                                            <p:strVal val="#ppt_w"/>
                                          </p:val>
                                        </p:tav>
                                      </p:tavLst>
                                    </p:anim>
                                    <p:anim calcmode="lin" valueType="num">
                                      <p:cBhvr>
                                        <p:cTn id="81" dur="1000" fill="hold"/>
                                        <p:tgtEl>
                                          <p:spTgt spid="36"/>
                                        </p:tgtEl>
                                        <p:attrNameLst>
                                          <p:attrName>ppt_h</p:attrName>
                                        </p:attrNameLst>
                                      </p:cBhvr>
                                      <p:tavLst>
                                        <p:tav tm="0">
                                          <p:val>
                                            <p:fltVal val="0"/>
                                          </p:val>
                                        </p:tav>
                                        <p:tav tm="100000">
                                          <p:val>
                                            <p:strVal val="#ppt_h"/>
                                          </p:val>
                                        </p:tav>
                                      </p:tavLst>
                                    </p:anim>
                                    <p:animEffect transition="in" filter="fade">
                                      <p:cBhvr>
                                        <p:cTn id="82" dur="1000"/>
                                        <p:tgtEl>
                                          <p:spTgt spid="36"/>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79"/>
                                        </p:tgtEl>
                                        <p:attrNameLst>
                                          <p:attrName>style.visibility</p:attrName>
                                        </p:attrNameLst>
                                      </p:cBhvr>
                                      <p:to>
                                        <p:strVal val="visible"/>
                                      </p:to>
                                    </p:set>
                                    <p:animEffect transition="in" filter="fade">
                                      <p:cBhvr>
                                        <p:cTn id="85" dur="1000"/>
                                        <p:tgtEl>
                                          <p:spTgt spid="79"/>
                                        </p:tgtEl>
                                      </p:cBhvr>
                                    </p:animEffect>
                                    <p:anim calcmode="lin" valueType="num">
                                      <p:cBhvr>
                                        <p:cTn id="86" dur="1000" fill="hold"/>
                                        <p:tgtEl>
                                          <p:spTgt spid="79"/>
                                        </p:tgtEl>
                                        <p:attrNameLst>
                                          <p:attrName>ppt_x</p:attrName>
                                        </p:attrNameLst>
                                      </p:cBhvr>
                                      <p:tavLst>
                                        <p:tav tm="0">
                                          <p:val>
                                            <p:strVal val="#ppt_x"/>
                                          </p:val>
                                        </p:tav>
                                        <p:tav tm="100000">
                                          <p:val>
                                            <p:strVal val="#ppt_x"/>
                                          </p:val>
                                        </p:tav>
                                      </p:tavLst>
                                    </p:anim>
                                    <p:anim calcmode="lin" valueType="num">
                                      <p:cBhvr>
                                        <p:cTn id="87" dur="1000" fill="hold"/>
                                        <p:tgtEl>
                                          <p:spTgt spid="79"/>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9" presetClass="entr" presetSubtype="0" fill="hold" nodeType="afterEffect">
                                  <p:stCondLst>
                                    <p:cond delay="0"/>
                                  </p:stCondLst>
                                  <p:childTnLst>
                                    <p:set>
                                      <p:cBhvr>
                                        <p:cTn id="90" dur="1" fill="hold">
                                          <p:stCondLst>
                                            <p:cond delay="0"/>
                                          </p:stCondLst>
                                        </p:cTn>
                                        <p:tgtEl>
                                          <p:spTgt spid="89"/>
                                        </p:tgtEl>
                                        <p:attrNameLst>
                                          <p:attrName>style.visibility</p:attrName>
                                        </p:attrNameLst>
                                      </p:cBhvr>
                                      <p:to>
                                        <p:strVal val="visible"/>
                                      </p:to>
                                    </p:set>
                                    <p:animEffect transition="in" filter="dissolve">
                                      <p:cBhvr>
                                        <p:cTn id="91" dur="750"/>
                                        <p:tgtEl>
                                          <p:spTgt spid="89"/>
                                        </p:tgtEl>
                                      </p:cBhvr>
                                    </p:animEffect>
                                  </p:childTnLst>
                                </p:cTn>
                              </p:par>
                            </p:childTnLst>
                          </p:cTn>
                        </p:par>
                        <p:par>
                          <p:cTn id="92" fill="hold">
                            <p:stCondLst>
                              <p:cond delay="11250"/>
                            </p:stCondLst>
                            <p:childTnLst>
                              <p:par>
                                <p:cTn id="93" presetID="2" presetClass="entr" presetSubtype="8" fill="hold" nodeType="afterEffect">
                                  <p:stCondLst>
                                    <p:cond delay="0"/>
                                  </p:stCondLst>
                                  <p:childTnLst>
                                    <p:set>
                                      <p:cBhvr>
                                        <p:cTn id="94" dur="1" fill="hold">
                                          <p:stCondLst>
                                            <p:cond delay="0"/>
                                          </p:stCondLst>
                                        </p:cTn>
                                        <p:tgtEl>
                                          <p:spTgt spid="66"/>
                                        </p:tgtEl>
                                        <p:attrNameLst>
                                          <p:attrName>style.visibility</p:attrName>
                                        </p:attrNameLst>
                                      </p:cBhvr>
                                      <p:to>
                                        <p:strVal val="visible"/>
                                      </p:to>
                                    </p:set>
                                    <p:anim calcmode="lin" valueType="num">
                                      <p:cBhvr additive="base">
                                        <p:cTn id="95" dur="750" fill="hold"/>
                                        <p:tgtEl>
                                          <p:spTgt spid="66"/>
                                        </p:tgtEl>
                                        <p:attrNameLst>
                                          <p:attrName>ppt_x</p:attrName>
                                        </p:attrNameLst>
                                      </p:cBhvr>
                                      <p:tavLst>
                                        <p:tav tm="0">
                                          <p:val>
                                            <p:strVal val="0-#ppt_w/2"/>
                                          </p:val>
                                        </p:tav>
                                        <p:tav tm="100000">
                                          <p:val>
                                            <p:strVal val="#ppt_x"/>
                                          </p:val>
                                        </p:tav>
                                      </p:tavLst>
                                    </p:anim>
                                    <p:anim calcmode="lin" valueType="num">
                                      <p:cBhvr additive="base">
                                        <p:cTn id="96" dur="750" fill="hold"/>
                                        <p:tgtEl>
                                          <p:spTgt spid="66"/>
                                        </p:tgtEl>
                                        <p:attrNameLst>
                                          <p:attrName>ppt_y</p:attrName>
                                        </p:attrNameLst>
                                      </p:cBhvr>
                                      <p:tavLst>
                                        <p:tav tm="0">
                                          <p:val>
                                            <p:strVal val="#ppt_y"/>
                                          </p:val>
                                        </p:tav>
                                        <p:tav tm="100000">
                                          <p:val>
                                            <p:strVal val="#ppt_y"/>
                                          </p:val>
                                        </p:tav>
                                      </p:tavLst>
                                    </p:anim>
                                  </p:childTnLst>
                                </p:cTn>
                              </p:par>
                            </p:childTnLst>
                          </p:cTn>
                        </p:par>
                        <p:par>
                          <p:cTn id="97" fill="hold">
                            <p:stCondLst>
                              <p:cond delay="12000"/>
                            </p:stCondLst>
                            <p:childTnLst>
                              <p:par>
                                <p:cTn id="98" presetID="53" presetClass="entr" presetSubtype="16" fill="hold" nodeType="afterEffect">
                                  <p:stCondLst>
                                    <p:cond delay="0"/>
                                  </p:stCondLst>
                                  <p:childTnLst>
                                    <p:set>
                                      <p:cBhvr>
                                        <p:cTn id="99" dur="1" fill="hold">
                                          <p:stCondLst>
                                            <p:cond delay="0"/>
                                          </p:stCondLst>
                                        </p:cTn>
                                        <p:tgtEl>
                                          <p:spTgt spid="39"/>
                                        </p:tgtEl>
                                        <p:attrNameLst>
                                          <p:attrName>style.visibility</p:attrName>
                                        </p:attrNameLst>
                                      </p:cBhvr>
                                      <p:to>
                                        <p:strVal val="visible"/>
                                      </p:to>
                                    </p:set>
                                    <p:anim calcmode="lin" valueType="num">
                                      <p:cBhvr>
                                        <p:cTn id="100" dur="1000" fill="hold"/>
                                        <p:tgtEl>
                                          <p:spTgt spid="39"/>
                                        </p:tgtEl>
                                        <p:attrNameLst>
                                          <p:attrName>ppt_w</p:attrName>
                                        </p:attrNameLst>
                                      </p:cBhvr>
                                      <p:tavLst>
                                        <p:tav tm="0">
                                          <p:val>
                                            <p:fltVal val="0"/>
                                          </p:val>
                                        </p:tav>
                                        <p:tav tm="100000">
                                          <p:val>
                                            <p:strVal val="#ppt_w"/>
                                          </p:val>
                                        </p:tav>
                                      </p:tavLst>
                                    </p:anim>
                                    <p:anim calcmode="lin" valueType="num">
                                      <p:cBhvr>
                                        <p:cTn id="101" dur="1000" fill="hold"/>
                                        <p:tgtEl>
                                          <p:spTgt spid="39"/>
                                        </p:tgtEl>
                                        <p:attrNameLst>
                                          <p:attrName>ppt_h</p:attrName>
                                        </p:attrNameLst>
                                      </p:cBhvr>
                                      <p:tavLst>
                                        <p:tav tm="0">
                                          <p:val>
                                            <p:fltVal val="0"/>
                                          </p:val>
                                        </p:tav>
                                        <p:tav tm="100000">
                                          <p:val>
                                            <p:strVal val="#ppt_h"/>
                                          </p:val>
                                        </p:tav>
                                      </p:tavLst>
                                    </p:anim>
                                    <p:animEffect transition="in" filter="fade">
                                      <p:cBhvr>
                                        <p:cTn id="102" dur="1000"/>
                                        <p:tgtEl>
                                          <p:spTgt spid="39"/>
                                        </p:tgtEl>
                                      </p:cBhvr>
                                    </p:animEffect>
                                  </p:childTnLst>
                                </p:cTn>
                              </p:par>
                              <p:par>
                                <p:cTn id="103" presetID="42" presetClass="entr" presetSubtype="0" fill="hold" grpId="0" nodeType="withEffect">
                                  <p:stCondLst>
                                    <p:cond delay="0"/>
                                  </p:stCondLst>
                                  <p:childTnLst>
                                    <p:set>
                                      <p:cBhvr>
                                        <p:cTn id="104" dur="1" fill="hold">
                                          <p:stCondLst>
                                            <p:cond delay="0"/>
                                          </p:stCondLst>
                                        </p:cTn>
                                        <p:tgtEl>
                                          <p:spTgt spid="72"/>
                                        </p:tgtEl>
                                        <p:attrNameLst>
                                          <p:attrName>style.visibility</p:attrName>
                                        </p:attrNameLst>
                                      </p:cBhvr>
                                      <p:to>
                                        <p:strVal val="visible"/>
                                      </p:to>
                                    </p:set>
                                    <p:animEffect transition="in" filter="fade">
                                      <p:cBhvr>
                                        <p:cTn id="105" dur="1000"/>
                                        <p:tgtEl>
                                          <p:spTgt spid="72"/>
                                        </p:tgtEl>
                                      </p:cBhvr>
                                    </p:animEffect>
                                    <p:anim calcmode="lin" valueType="num">
                                      <p:cBhvr>
                                        <p:cTn id="106" dur="1000" fill="hold"/>
                                        <p:tgtEl>
                                          <p:spTgt spid="72"/>
                                        </p:tgtEl>
                                        <p:attrNameLst>
                                          <p:attrName>ppt_x</p:attrName>
                                        </p:attrNameLst>
                                      </p:cBhvr>
                                      <p:tavLst>
                                        <p:tav tm="0">
                                          <p:val>
                                            <p:strVal val="#ppt_x"/>
                                          </p:val>
                                        </p:tav>
                                        <p:tav tm="100000">
                                          <p:val>
                                            <p:strVal val="#ppt_x"/>
                                          </p:val>
                                        </p:tav>
                                      </p:tavLst>
                                    </p:anim>
                                    <p:anim calcmode="lin" valueType="num">
                                      <p:cBhvr>
                                        <p:cTn id="107" dur="1000" fill="hold"/>
                                        <p:tgtEl>
                                          <p:spTgt spid="72"/>
                                        </p:tgtEl>
                                        <p:attrNameLst>
                                          <p:attrName>ppt_y</p:attrName>
                                        </p:attrNameLst>
                                      </p:cBhvr>
                                      <p:tavLst>
                                        <p:tav tm="0">
                                          <p:val>
                                            <p:strVal val="#ppt_y+.1"/>
                                          </p:val>
                                        </p:tav>
                                        <p:tav tm="100000">
                                          <p:val>
                                            <p:strVal val="#ppt_y"/>
                                          </p:val>
                                        </p:tav>
                                      </p:tavLst>
                                    </p:anim>
                                  </p:childTnLst>
                                </p:cTn>
                              </p:par>
                            </p:childTnLst>
                          </p:cTn>
                        </p:par>
                        <p:par>
                          <p:cTn id="108" fill="hold">
                            <p:stCondLst>
                              <p:cond delay="13000"/>
                            </p:stCondLst>
                            <p:childTnLst>
                              <p:par>
                                <p:cTn id="109" presetID="9" presetClass="entr" presetSubtype="0" fill="hold" nodeType="afterEffect">
                                  <p:stCondLst>
                                    <p:cond delay="0"/>
                                  </p:stCondLst>
                                  <p:childTnLst>
                                    <p:set>
                                      <p:cBhvr>
                                        <p:cTn id="110" dur="1" fill="hold">
                                          <p:stCondLst>
                                            <p:cond delay="0"/>
                                          </p:stCondLst>
                                        </p:cTn>
                                        <p:tgtEl>
                                          <p:spTgt spid="92"/>
                                        </p:tgtEl>
                                        <p:attrNameLst>
                                          <p:attrName>style.visibility</p:attrName>
                                        </p:attrNameLst>
                                      </p:cBhvr>
                                      <p:to>
                                        <p:strVal val="visible"/>
                                      </p:to>
                                    </p:set>
                                    <p:animEffect transition="in" filter="dissolve">
                                      <p:cBhvr>
                                        <p:cTn id="111" dur="750"/>
                                        <p:tgtEl>
                                          <p:spTgt spid="92"/>
                                        </p:tgtEl>
                                      </p:cBhvr>
                                    </p:animEffect>
                                  </p:childTnLst>
                                </p:cTn>
                              </p:par>
                            </p:childTnLst>
                          </p:cTn>
                        </p:par>
                        <p:par>
                          <p:cTn id="112" fill="hold">
                            <p:stCondLst>
                              <p:cond delay="13750"/>
                            </p:stCondLst>
                            <p:childTnLst>
                              <p:par>
                                <p:cTn id="113" presetID="2" presetClass="entr" presetSubtype="2" fill="hold" nodeType="afterEffect">
                                  <p:stCondLst>
                                    <p:cond delay="0"/>
                                  </p:stCondLst>
                                  <p:childTnLst>
                                    <p:set>
                                      <p:cBhvr>
                                        <p:cTn id="114" dur="1" fill="hold">
                                          <p:stCondLst>
                                            <p:cond delay="0"/>
                                          </p:stCondLst>
                                        </p:cTn>
                                        <p:tgtEl>
                                          <p:spTgt spid="80"/>
                                        </p:tgtEl>
                                        <p:attrNameLst>
                                          <p:attrName>style.visibility</p:attrName>
                                        </p:attrNameLst>
                                      </p:cBhvr>
                                      <p:to>
                                        <p:strVal val="visible"/>
                                      </p:to>
                                    </p:set>
                                    <p:anim calcmode="lin" valueType="num">
                                      <p:cBhvr additive="base">
                                        <p:cTn id="115" dur="750" fill="hold"/>
                                        <p:tgtEl>
                                          <p:spTgt spid="80"/>
                                        </p:tgtEl>
                                        <p:attrNameLst>
                                          <p:attrName>ppt_x</p:attrName>
                                        </p:attrNameLst>
                                      </p:cBhvr>
                                      <p:tavLst>
                                        <p:tav tm="0">
                                          <p:val>
                                            <p:strVal val="1+#ppt_w/2"/>
                                          </p:val>
                                        </p:tav>
                                        <p:tav tm="100000">
                                          <p:val>
                                            <p:strVal val="#ppt_x"/>
                                          </p:val>
                                        </p:tav>
                                      </p:tavLst>
                                    </p:anim>
                                    <p:anim calcmode="lin" valueType="num">
                                      <p:cBhvr additive="base">
                                        <p:cTn id="116" dur="750" fill="hold"/>
                                        <p:tgtEl>
                                          <p:spTgt spid="80"/>
                                        </p:tgtEl>
                                        <p:attrNameLst>
                                          <p:attrName>ppt_y</p:attrName>
                                        </p:attrNameLst>
                                      </p:cBhvr>
                                      <p:tavLst>
                                        <p:tav tm="0">
                                          <p:val>
                                            <p:strVal val="#ppt_y"/>
                                          </p:val>
                                        </p:tav>
                                        <p:tav tm="100000">
                                          <p:val>
                                            <p:strVal val="#ppt_y"/>
                                          </p:val>
                                        </p:tav>
                                      </p:tavLst>
                                    </p:anim>
                                  </p:childTnLst>
                                </p:cTn>
                              </p:par>
                            </p:childTnLst>
                          </p:cTn>
                        </p:par>
                        <p:par>
                          <p:cTn id="117" fill="hold">
                            <p:stCondLst>
                              <p:cond delay="14500"/>
                            </p:stCondLst>
                            <p:childTnLst>
                              <p:par>
                                <p:cTn id="118" presetID="53" presetClass="entr" presetSubtype="16" fill="hold" nodeType="afterEffect">
                                  <p:stCondLst>
                                    <p:cond delay="0"/>
                                  </p:stCondLst>
                                  <p:childTnLst>
                                    <p:set>
                                      <p:cBhvr>
                                        <p:cTn id="119" dur="1" fill="hold">
                                          <p:stCondLst>
                                            <p:cond delay="0"/>
                                          </p:stCondLst>
                                        </p:cTn>
                                        <p:tgtEl>
                                          <p:spTgt spid="29"/>
                                        </p:tgtEl>
                                        <p:attrNameLst>
                                          <p:attrName>style.visibility</p:attrName>
                                        </p:attrNameLst>
                                      </p:cBhvr>
                                      <p:to>
                                        <p:strVal val="visible"/>
                                      </p:to>
                                    </p:set>
                                    <p:anim calcmode="lin" valueType="num">
                                      <p:cBhvr>
                                        <p:cTn id="120" dur="1000" fill="hold"/>
                                        <p:tgtEl>
                                          <p:spTgt spid="29"/>
                                        </p:tgtEl>
                                        <p:attrNameLst>
                                          <p:attrName>ppt_w</p:attrName>
                                        </p:attrNameLst>
                                      </p:cBhvr>
                                      <p:tavLst>
                                        <p:tav tm="0">
                                          <p:val>
                                            <p:fltVal val="0"/>
                                          </p:val>
                                        </p:tav>
                                        <p:tav tm="100000">
                                          <p:val>
                                            <p:strVal val="#ppt_w"/>
                                          </p:val>
                                        </p:tav>
                                      </p:tavLst>
                                    </p:anim>
                                    <p:anim calcmode="lin" valueType="num">
                                      <p:cBhvr>
                                        <p:cTn id="121" dur="1000" fill="hold"/>
                                        <p:tgtEl>
                                          <p:spTgt spid="29"/>
                                        </p:tgtEl>
                                        <p:attrNameLst>
                                          <p:attrName>ppt_h</p:attrName>
                                        </p:attrNameLst>
                                      </p:cBhvr>
                                      <p:tavLst>
                                        <p:tav tm="0">
                                          <p:val>
                                            <p:fltVal val="0"/>
                                          </p:val>
                                        </p:tav>
                                        <p:tav tm="100000">
                                          <p:val>
                                            <p:strVal val="#ppt_h"/>
                                          </p:val>
                                        </p:tav>
                                      </p:tavLst>
                                    </p:anim>
                                    <p:animEffect transition="in" filter="fade">
                                      <p:cBhvr>
                                        <p:cTn id="122" dur="1000"/>
                                        <p:tgtEl>
                                          <p:spTgt spid="29"/>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86"/>
                                        </p:tgtEl>
                                        <p:attrNameLst>
                                          <p:attrName>style.visibility</p:attrName>
                                        </p:attrNameLst>
                                      </p:cBhvr>
                                      <p:to>
                                        <p:strVal val="visible"/>
                                      </p:to>
                                    </p:set>
                                    <p:animEffect transition="in" filter="fade">
                                      <p:cBhvr>
                                        <p:cTn id="125" dur="1000"/>
                                        <p:tgtEl>
                                          <p:spTgt spid="86"/>
                                        </p:tgtEl>
                                      </p:cBhvr>
                                    </p:animEffect>
                                    <p:anim calcmode="lin" valueType="num">
                                      <p:cBhvr>
                                        <p:cTn id="126" dur="1000" fill="hold"/>
                                        <p:tgtEl>
                                          <p:spTgt spid="86"/>
                                        </p:tgtEl>
                                        <p:attrNameLst>
                                          <p:attrName>ppt_x</p:attrName>
                                        </p:attrNameLst>
                                      </p:cBhvr>
                                      <p:tavLst>
                                        <p:tav tm="0">
                                          <p:val>
                                            <p:strVal val="#ppt_x"/>
                                          </p:val>
                                        </p:tav>
                                        <p:tav tm="100000">
                                          <p:val>
                                            <p:strVal val="#ppt_x"/>
                                          </p:val>
                                        </p:tav>
                                      </p:tavLst>
                                    </p:anim>
                                    <p:anim calcmode="lin" valueType="num">
                                      <p:cBhvr>
                                        <p:cTn id="127"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58" grpId="0"/>
      <p:bldP spid="65" grpId="0"/>
      <p:bldP spid="72" grpId="0"/>
      <p:bldP spid="79" grpId="0"/>
      <p:bldP spid="8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35704A00-36C0-45E4-B85C-9A12F5A519BE}"/>
              </a:ext>
            </a:extLst>
          </p:cNvPr>
          <p:cNvSpPr/>
          <p:nvPr/>
        </p:nvSpPr>
        <p:spPr>
          <a:xfrm rot="10800000">
            <a:off x="8316421" y="533402"/>
            <a:ext cx="2642495" cy="2831591"/>
          </a:xfrm>
          <a:custGeom>
            <a:avLst/>
            <a:gdLst>
              <a:gd name="connsiteX0" fmla="*/ 2427037 w 2642495"/>
              <a:gd name="connsiteY0" fmla="*/ 2831591 h 2831591"/>
              <a:gd name="connsiteX1" fmla="*/ 1565232 w 2642495"/>
              <a:gd name="connsiteY1" fmla="*/ 2831591 h 2831591"/>
              <a:gd name="connsiteX2" fmla="*/ 1349774 w 2642495"/>
              <a:gd name="connsiteY2" fmla="*/ 2616133 h 2831591"/>
              <a:gd name="connsiteX3" fmla="*/ 1349774 w 2642495"/>
              <a:gd name="connsiteY3" fmla="*/ 2052592 h 2831591"/>
              <a:gd name="connsiteX4" fmla="*/ 1349704 w 2642495"/>
              <a:gd name="connsiteY4" fmla="*/ 2052592 h 2831591"/>
              <a:gd name="connsiteX5" fmla="*/ 1349704 w 2642495"/>
              <a:gd name="connsiteY5" fmla="*/ 1684482 h 2831591"/>
              <a:gd name="connsiteX6" fmla="*/ 1134246 w 2642495"/>
              <a:gd name="connsiteY6" fmla="*/ 1469024 h 2831591"/>
              <a:gd name="connsiteX7" fmla="*/ 272441 w 2642495"/>
              <a:gd name="connsiteY7" fmla="*/ 1469024 h 2831591"/>
              <a:gd name="connsiteX8" fmla="*/ 237428 w 2642495"/>
              <a:gd name="connsiteY8" fmla="*/ 1472553 h 2831591"/>
              <a:gd name="connsiteX9" fmla="*/ 215457 w 2642495"/>
              <a:gd name="connsiteY9" fmla="*/ 1472553 h 2831591"/>
              <a:gd name="connsiteX10" fmla="*/ 0 w 2642495"/>
              <a:gd name="connsiteY10" fmla="*/ 1257096 h 2831591"/>
              <a:gd name="connsiteX11" fmla="*/ 0 w 2642495"/>
              <a:gd name="connsiteY11" fmla="*/ 395290 h 2831591"/>
              <a:gd name="connsiteX12" fmla="*/ 215457 w 2642495"/>
              <a:gd name="connsiteY12" fmla="*/ 179832 h 2831591"/>
              <a:gd name="connsiteX13" fmla="*/ 1231331 w 2642495"/>
              <a:gd name="connsiteY13" fmla="*/ 179832 h 2831591"/>
              <a:gd name="connsiteX14" fmla="*/ 1321247 w 2642495"/>
              <a:gd name="connsiteY14" fmla="*/ 0 h 2831591"/>
              <a:gd name="connsiteX15" fmla="*/ 1411163 w 2642495"/>
              <a:gd name="connsiteY15" fmla="*/ 179832 h 2831591"/>
              <a:gd name="connsiteX16" fmla="*/ 2427037 w 2642495"/>
              <a:gd name="connsiteY16" fmla="*/ 179832 h 2831591"/>
              <a:gd name="connsiteX17" fmla="*/ 2642495 w 2642495"/>
              <a:gd name="connsiteY17" fmla="*/ 395290 h 2831591"/>
              <a:gd name="connsiteX18" fmla="*/ 2642495 w 2642495"/>
              <a:gd name="connsiteY18" fmla="*/ 404552 h 2831591"/>
              <a:gd name="connsiteX19" fmla="*/ 2642495 w 2642495"/>
              <a:gd name="connsiteY19" fmla="*/ 1257096 h 2831591"/>
              <a:gd name="connsiteX20" fmla="*/ 2642495 w 2642495"/>
              <a:gd name="connsiteY20" fmla="*/ 2616133 h 2831591"/>
              <a:gd name="connsiteX21" fmla="*/ 2427037 w 2642495"/>
              <a:gd name="connsiteY21" fmla="*/ 2831591 h 2831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1591">
                <a:moveTo>
                  <a:pt x="2427037" y="2831591"/>
                </a:moveTo>
                <a:lnTo>
                  <a:pt x="1565232" y="2831591"/>
                </a:lnTo>
                <a:cubicBezTo>
                  <a:pt x="1446238" y="2831591"/>
                  <a:pt x="1349774" y="2735127"/>
                  <a:pt x="1349774" y="2616133"/>
                </a:cubicBezTo>
                <a:lnTo>
                  <a:pt x="1349774" y="2052592"/>
                </a:lnTo>
                <a:lnTo>
                  <a:pt x="1349704" y="2052592"/>
                </a:lnTo>
                <a:lnTo>
                  <a:pt x="1349704" y="1684482"/>
                </a:lnTo>
                <a:cubicBezTo>
                  <a:pt x="1349704" y="1565488"/>
                  <a:pt x="1253240" y="1469024"/>
                  <a:pt x="1134246" y="1469024"/>
                </a:cubicBezTo>
                <a:lnTo>
                  <a:pt x="272441" y="1469024"/>
                </a:lnTo>
                <a:lnTo>
                  <a:pt x="237428" y="1472553"/>
                </a:lnTo>
                <a:lnTo>
                  <a:pt x="215457" y="1472553"/>
                </a:lnTo>
                <a:cubicBezTo>
                  <a:pt x="96463" y="1472553"/>
                  <a:pt x="0" y="1376090"/>
                  <a:pt x="0" y="1257096"/>
                </a:cubicBezTo>
                <a:lnTo>
                  <a:pt x="0" y="395290"/>
                </a:lnTo>
                <a:cubicBezTo>
                  <a:pt x="0" y="276295"/>
                  <a:pt x="96463" y="179832"/>
                  <a:pt x="215457" y="179832"/>
                </a:cubicBezTo>
                <a:lnTo>
                  <a:pt x="1231331" y="179832"/>
                </a:lnTo>
                <a:lnTo>
                  <a:pt x="1321247" y="0"/>
                </a:lnTo>
                <a:lnTo>
                  <a:pt x="1411163" y="179832"/>
                </a:lnTo>
                <a:lnTo>
                  <a:pt x="2427037" y="179832"/>
                </a:lnTo>
                <a:cubicBezTo>
                  <a:pt x="2546031" y="179832"/>
                  <a:pt x="2642495" y="276296"/>
                  <a:pt x="2642495" y="395290"/>
                </a:cubicBezTo>
                <a:lnTo>
                  <a:pt x="2642495" y="404552"/>
                </a:lnTo>
                <a:lnTo>
                  <a:pt x="2642495" y="1257096"/>
                </a:lnTo>
                <a:lnTo>
                  <a:pt x="2642495" y="2616133"/>
                </a:lnTo>
                <a:cubicBezTo>
                  <a:pt x="2642495" y="2735127"/>
                  <a:pt x="2546031" y="2831591"/>
                  <a:pt x="2427037" y="2831591"/>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94ABF82C-51A6-41ED-B983-4B15811E0A61}"/>
              </a:ext>
            </a:extLst>
          </p:cNvPr>
          <p:cNvSpPr/>
          <p:nvPr/>
        </p:nvSpPr>
        <p:spPr>
          <a:xfrm rot="10800000">
            <a:off x="981591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85C401"/>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066760D-C694-4828-B652-76736020AA97}"/>
              </a:ext>
            </a:extLst>
          </p:cNvPr>
          <p:cNvSpPr/>
          <p:nvPr/>
        </p:nvSpPr>
        <p:spPr>
          <a:xfrm rot="16200000">
            <a:off x="8228934" y="3509155"/>
            <a:ext cx="2642495" cy="2835997"/>
          </a:xfrm>
          <a:custGeom>
            <a:avLst/>
            <a:gdLst>
              <a:gd name="connsiteX0" fmla="*/ 2642495 w 2642495"/>
              <a:gd name="connsiteY0" fmla="*/ 399696 h 2835997"/>
              <a:gd name="connsiteX1" fmla="*/ 2642495 w 2642495"/>
              <a:gd name="connsiteY1" fmla="*/ 408958 h 2835997"/>
              <a:gd name="connsiteX2" fmla="*/ 2642495 w 2642495"/>
              <a:gd name="connsiteY2" fmla="*/ 1261501 h 2835997"/>
              <a:gd name="connsiteX3" fmla="*/ 2642495 w 2642495"/>
              <a:gd name="connsiteY3" fmla="*/ 2620539 h 2835997"/>
              <a:gd name="connsiteX4" fmla="*/ 2427037 w 2642495"/>
              <a:gd name="connsiteY4" fmla="*/ 2835997 h 2835997"/>
              <a:gd name="connsiteX5" fmla="*/ 1565232 w 2642495"/>
              <a:gd name="connsiteY5" fmla="*/ 2835997 h 2835997"/>
              <a:gd name="connsiteX6" fmla="*/ 1349774 w 2642495"/>
              <a:gd name="connsiteY6" fmla="*/ 2620539 h 2835997"/>
              <a:gd name="connsiteX7" fmla="*/ 1349774 w 2642495"/>
              <a:gd name="connsiteY7" fmla="*/ 2056997 h 2835997"/>
              <a:gd name="connsiteX8" fmla="*/ 1349704 w 2642495"/>
              <a:gd name="connsiteY8" fmla="*/ 2056997 h 2835997"/>
              <a:gd name="connsiteX9" fmla="*/ 1349704 w 2642495"/>
              <a:gd name="connsiteY9" fmla="*/ 1688888 h 2835997"/>
              <a:gd name="connsiteX10" fmla="*/ 1134246 w 2642495"/>
              <a:gd name="connsiteY10" fmla="*/ 1473430 h 2835997"/>
              <a:gd name="connsiteX11" fmla="*/ 272441 w 2642495"/>
              <a:gd name="connsiteY11" fmla="*/ 1473430 h 2835997"/>
              <a:gd name="connsiteX12" fmla="*/ 237429 w 2642495"/>
              <a:gd name="connsiteY12" fmla="*/ 1476959 h 2835997"/>
              <a:gd name="connsiteX13" fmla="*/ 215458 w 2642495"/>
              <a:gd name="connsiteY13" fmla="*/ 1476959 h 2835997"/>
              <a:gd name="connsiteX14" fmla="*/ 0 w 2642495"/>
              <a:gd name="connsiteY14" fmla="*/ 1261501 h 2835997"/>
              <a:gd name="connsiteX15" fmla="*/ 0 w 2642495"/>
              <a:gd name="connsiteY15" fmla="*/ 399695 h 2835997"/>
              <a:gd name="connsiteX16" fmla="*/ 215458 w 2642495"/>
              <a:gd name="connsiteY16" fmla="*/ 184237 h 2835997"/>
              <a:gd name="connsiteX17" fmla="*/ 1229129 w 2642495"/>
              <a:gd name="connsiteY17" fmla="*/ 184237 h 2835997"/>
              <a:gd name="connsiteX18" fmla="*/ 1321247 w 2642495"/>
              <a:gd name="connsiteY18" fmla="*/ 0 h 2835997"/>
              <a:gd name="connsiteX19" fmla="*/ 1413366 w 2642495"/>
              <a:gd name="connsiteY19" fmla="*/ 184237 h 2835997"/>
              <a:gd name="connsiteX20" fmla="*/ 2427037 w 2642495"/>
              <a:gd name="connsiteY20" fmla="*/ 184237 h 2835997"/>
              <a:gd name="connsiteX21" fmla="*/ 2642495 w 2642495"/>
              <a:gd name="connsiteY21" fmla="*/ 399696 h 2835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5997">
                <a:moveTo>
                  <a:pt x="2642495" y="399696"/>
                </a:moveTo>
                <a:lnTo>
                  <a:pt x="2642495" y="408958"/>
                </a:lnTo>
                <a:lnTo>
                  <a:pt x="2642495" y="1261501"/>
                </a:lnTo>
                <a:lnTo>
                  <a:pt x="2642495" y="2620539"/>
                </a:lnTo>
                <a:cubicBezTo>
                  <a:pt x="2642495" y="2739533"/>
                  <a:pt x="2546031" y="2835997"/>
                  <a:pt x="2427037" y="2835997"/>
                </a:cubicBezTo>
                <a:lnTo>
                  <a:pt x="1565232" y="2835997"/>
                </a:lnTo>
                <a:cubicBezTo>
                  <a:pt x="1446238" y="2835997"/>
                  <a:pt x="1349774" y="2739533"/>
                  <a:pt x="1349774" y="2620539"/>
                </a:cubicBezTo>
                <a:lnTo>
                  <a:pt x="1349774" y="2056997"/>
                </a:lnTo>
                <a:lnTo>
                  <a:pt x="1349704" y="2056997"/>
                </a:lnTo>
                <a:lnTo>
                  <a:pt x="1349704" y="1688888"/>
                </a:lnTo>
                <a:cubicBezTo>
                  <a:pt x="1349704" y="1569893"/>
                  <a:pt x="1253240" y="1473430"/>
                  <a:pt x="1134246" y="1473430"/>
                </a:cubicBezTo>
                <a:lnTo>
                  <a:pt x="272441" y="1473430"/>
                </a:lnTo>
                <a:lnTo>
                  <a:pt x="237429" y="1476959"/>
                </a:lnTo>
                <a:lnTo>
                  <a:pt x="215458" y="1476959"/>
                </a:lnTo>
                <a:cubicBezTo>
                  <a:pt x="96463" y="1476959"/>
                  <a:pt x="0" y="1380496"/>
                  <a:pt x="0" y="1261501"/>
                </a:cubicBezTo>
                <a:lnTo>
                  <a:pt x="0" y="399695"/>
                </a:lnTo>
                <a:cubicBezTo>
                  <a:pt x="0" y="280701"/>
                  <a:pt x="96463" y="184237"/>
                  <a:pt x="215458" y="184237"/>
                </a:cubicBezTo>
                <a:lnTo>
                  <a:pt x="1229129" y="184237"/>
                </a:lnTo>
                <a:lnTo>
                  <a:pt x="1321247" y="0"/>
                </a:lnTo>
                <a:lnTo>
                  <a:pt x="1413366" y="184237"/>
                </a:lnTo>
                <a:lnTo>
                  <a:pt x="2427037" y="184237"/>
                </a:lnTo>
                <a:cubicBezTo>
                  <a:pt x="2546031" y="184237"/>
                  <a:pt x="2642495" y="280701"/>
                  <a:pt x="2642495" y="399696"/>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F81A5911-32BC-4F4D-9F2A-5835D0F06675}"/>
              </a:ext>
            </a:extLst>
          </p:cNvPr>
          <p:cNvSpPr/>
          <p:nvPr/>
        </p:nvSpPr>
        <p:spPr>
          <a:xfrm>
            <a:off x="5320118" y="3402533"/>
            <a:ext cx="2642496" cy="2855134"/>
          </a:xfrm>
          <a:custGeom>
            <a:avLst/>
            <a:gdLst>
              <a:gd name="connsiteX0" fmla="*/ 1344010 w 2642496"/>
              <a:gd name="connsiteY0" fmla="*/ 0 h 2855134"/>
              <a:gd name="connsiteX1" fmla="*/ 1445697 w 2642496"/>
              <a:gd name="connsiteY1" fmla="*/ 203374 h 2855134"/>
              <a:gd name="connsiteX2" fmla="*/ 2427038 w 2642496"/>
              <a:gd name="connsiteY2" fmla="*/ 203374 h 2855134"/>
              <a:gd name="connsiteX3" fmla="*/ 2642496 w 2642496"/>
              <a:gd name="connsiteY3" fmla="*/ 418832 h 2855134"/>
              <a:gd name="connsiteX4" fmla="*/ 2642496 w 2642496"/>
              <a:gd name="connsiteY4" fmla="*/ 428094 h 2855134"/>
              <a:gd name="connsiteX5" fmla="*/ 2642496 w 2642496"/>
              <a:gd name="connsiteY5" fmla="*/ 1280638 h 2855134"/>
              <a:gd name="connsiteX6" fmla="*/ 2642496 w 2642496"/>
              <a:gd name="connsiteY6" fmla="*/ 2639675 h 2855134"/>
              <a:gd name="connsiteX7" fmla="*/ 2427038 w 2642496"/>
              <a:gd name="connsiteY7" fmla="*/ 2855134 h 2855134"/>
              <a:gd name="connsiteX8" fmla="*/ 1565233 w 2642496"/>
              <a:gd name="connsiteY8" fmla="*/ 2855134 h 2855134"/>
              <a:gd name="connsiteX9" fmla="*/ 1349775 w 2642496"/>
              <a:gd name="connsiteY9" fmla="*/ 2639675 h 2855134"/>
              <a:gd name="connsiteX10" fmla="*/ 1349775 w 2642496"/>
              <a:gd name="connsiteY10" fmla="*/ 2076134 h 2855134"/>
              <a:gd name="connsiteX11" fmla="*/ 1349705 w 2642496"/>
              <a:gd name="connsiteY11" fmla="*/ 2076134 h 2855134"/>
              <a:gd name="connsiteX12" fmla="*/ 1349705 w 2642496"/>
              <a:gd name="connsiteY12" fmla="*/ 1708025 h 2855134"/>
              <a:gd name="connsiteX13" fmla="*/ 1134247 w 2642496"/>
              <a:gd name="connsiteY13" fmla="*/ 1492566 h 2855134"/>
              <a:gd name="connsiteX14" fmla="*/ 272442 w 2642496"/>
              <a:gd name="connsiteY14" fmla="*/ 1492566 h 2855134"/>
              <a:gd name="connsiteX15" fmla="*/ 237429 w 2642496"/>
              <a:gd name="connsiteY15" fmla="*/ 1496096 h 2855134"/>
              <a:gd name="connsiteX16" fmla="*/ 215458 w 2642496"/>
              <a:gd name="connsiteY16" fmla="*/ 1496096 h 2855134"/>
              <a:gd name="connsiteX17" fmla="*/ 0 w 2642496"/>
              <a:gd name="connsiteY17" fmla="*/ 1280638 h 2855134"/>
              <a:gd name="connsiteX18" fmla="*/ 0 w 2642496"/>
              <a:gd name="connsiteY18" fmla="*/ 418832 h 2855134"/>
              <a:gd name="connsiteX19" fmla="*/ 215458 w 2642496"/>
              <a:gd name="connsiteY19" fmla="*/ 203374 h 2855134"/>
              <a:gd name="connsiteX20" fmla="*/ 1242324 w 2642496"/>
              <a:gd name="connsiteY20" fmla="*/ 203374 h 2855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42496" h="2855134">
                <a:moveTo>
                  <a:pt x="1344010" y="0"/>
                </a:moveTo>
                <a:lnTo>
                  <a:pt x="1445697" y="203374"/>
                </a:lnTo>
                <a:lnTo>
                  <a:pt x="2427038" y="203374"/>
                </a:lnTo>
                <a:cubicBezTo>
                  <a:pt x="2546032" y="203374"/>
                  <a:pt x="2642496" y="299838"/>
                  <a:pt x="2642496" y="418832"/>
                </a:cubicBezTo>
                <a:lnTo>
                  <a:pt x="2642496" y="428094"/>
                </a:lnTo>
                <a:lnTo>
                  <a:pt x="2642496" y="1280638"/>
                </a:lnTo>
                <a:lnTo>
                  <a:pt x="2642496" y="2639675"/>
                </a:lnTo>
                <a:cubicBezTo>
                  <a:pt x="2642496" y="2758670"/>
                  <a:pt x="2546032" y="2855134"/>
                  <a:pt x="2427038" y="2855134"/>
                </a:cubicBezTo>
                <a:lnTo>
                  <a:pt x="1565233" y="2855134"/>
                </a:lnTo>
                <a:cubicBezTo>
                  <a:pt x="1446239" y="2855134"/>
                  <a:pt x="1349775" y="2758670"/>
                  <a:pt x="1349775" y="2639675"/>
                </a:cubicBezTo>
                <a:lnTo>
                  <a:pt x="1349775" y="2076134"/>
                </a:lnTo>
                <a:lnTo>
                  <a:pt x="1349705" y="2076134"/>
                </a:lnTo>
                <a:lnTo>
                  <a:pt x="1349705" y="1708025"/>
                </a:lnTo>
                <a:cubicBezTo>
                  <a:pt x="1349705" y="1589030"/>
                  <a:pt x="1253241" y="1492566"/>
                  <a:pt x="1134247" y="1492566"/>
                </a:cubicBezTo>
                <a:lnTo>
                  <a:pt x="272442" y="1492566"/>
                </a:lnTo>
                <a:lnTo>
                  <a:pt x="237429" y="1496096"/>
                </a:lnTo>
                <a:lnTo>
                  <a:pt x="215458" y="1496096"/>
                </a:lnTo>
                <a:cubicBezTo>
                  <a:pt x="96464" y="1496096"/>
                  <a:pt x="0" y="1399632"/>
                  <a:pt x="0" y="1280638"/>
                </a:cubicBezTo>
                <a:lnTo>
                  <a:pt x="0" y="418832"/>
                </a:lnTo>
                <a:cubicBezTo>
                  <a:pt x="0" y="299837"/>
                  <a:pt x="96464" y="203374"/>
                  <a:pt x="215458" y="203374"/>
                </a:cubicBezTo>
                <a:lnTo>
                  <a:pt x="1242324" y="203374"/>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A21B4E5-FEB8-4436-928E-9B2DE94E3BD8}"/>
              </a:ext>
            </a:extLst>
          </p:cNvPr>
          <p:cNvSpPr/>
          <p:nvPr/>
        </p:nvSpPr>
        <p:spPr>
          <a:xfrm rot="5400000">
            <a:off x="5435393" y="436256"/>
            <a:ext cx="2642495" cy="2836783"/>
          </a:xfrm>
          <a:custGeom>
            <a:avLst/>
            <a:gdLst>
              <a:gd name="connsiteX0" fmla="*/ 0 w 2642495"/>
              <a:gd name="connsiteY0" fmla="*/ 1262287 h 2836783"/>
              <a:gd name="connsiteX1" fmla="*/ 0 w 2642495"/>
              <a:gd name="connsiteY1" fmla="*/ 400481 h 2836783"/>
              <a:gd name="connsiteX2" fmla="*/ 215458 w 2642495"/>
              <a:gd name="connsiteY2" fmla="*/ 185023 h 2836783"/>
              <a:gd name="connsiteX3" fmla="*/ 1240989 w 2642495"/>
              <a:gd name="connsiteY3" fmla="*/ 185023 h 2836783"/>
              <a:gd name="connsiteX4" fmla="*/ 1333500 w 2642495"/>
              <a:gd name="connsiteY4" fmla="*/ 0 h 2836783"/>
              <a:gd name="connsiteX5" fmla="*/ 1426012 w 2642495"/>
              <a:gd name="connsiteY5" fmla="*/ 185023 h 2836783"/>
              <a:gd name="connsiteX6" fmla="*/ 2427037 w 2642495"/>
              <a:gd name="connsiteY6" fmla="*/ 185023 h 2836783"/>
              <a:gd name="connsiteX7" fmla="*/ 2642495 w 2642495"/>
              <a:gd name="connsiteY7" fmla="*/ 400482 h 2836783"/>
              <a:gd name="connsiteX8" fmla="*/ 2642495 w 2642495"/>
              <a:gd name="connsiteY8" fmla="*/ 409744 h 2836783"/>
              <a:gd name="connsiteX9" fmla="*/ 2642495 w 2642495"/>
              <a:gd name="connsiteY9" fmla="*/ 1262287 h 2836783"/>
              <a:gd name="connsiteX10" fmla="*/ 2642495 w 2642495"/>
              <a:gd name="connsiteY10" fmla="*/ 2621325 h 2836783"/>
              <a:gd name="connsiteX11" fmla="*/ 2427037 w 2642495"/>
              <a:gd name="connsiteY11" fmla="*/ 2836783 h 2836783"/>
              <a:gd name="connsiteX12" fmla="*/ 1565232 w 2642495"/>
              <a:gd name="connsiteY12" fmla="*/ 2836783 h 2836783"/>
              <a:gd name="connsiteX13" fmla="*/ 1349774 w 2642495"/>
              <a:gd name="connsiteY13" fmla="*/ 2621325 h 2836783"/>
              <a:gd name="connsiteX14" fmla="*/ 1349774 w 2642495"/>
              <a:gd name="connsiteY14" fmla="*/ 2057783 h 2836783"/>
              <a:gd name="connsiteX15" fmla="*/ 1349704 w 2642495"/>
              <a:gd name="connsiteY15" fmla="*/ 2057783 h 2836783"/>
              <a:gd name="connsiteX16" fmla="*/ 1349704 w 2642495"/>
              <a:gd name="connsiteY16" fmla="*/ 1689674 h 2836783"/>
              <a:gd name="connsiteX17" fmla="*/ 1134246 w 2642495"/>
              <a:gd name="connsiteY17" fmla="*/ 1474216 h 2836783"/>
              <a:gd name="connsiteX18" fmla="*/ 272441 w 2642495"/>
              <a:gd name="connsiteY18" fmla="*/ 1474216 h 2836783"/>
              <a:gd name="connsiteX19" fmla="*/ 237429 w 2642495"/>
              <a:gd name="connsiteY19" fmla="*/ 1477745 h 2836783"/>
              <a:gd name="connsiteX20" fmla="*/ 215458 w 2642495"/>
              <a:gd name="connsiteY20" fmla="*/ 1477745 h 2836783"/>
              <a:gd name="connsiteX21" fmla="*/ 0 w 2642495"/>
              <a:gd name="connsiteY21" fmla="*/ 1262287 h 2836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6783">
                <a:moveTo>
                  <a:pt x="0" y="1262287"/>
                </a:moveTo>
                <a:lnTo>
                  <a:pt x="0" y="400481"/>
                </a:lnTo>
                <a:cubicBezTo>
                  <a:pt x="0" y="281487"/>
                  <a:pt x="96464" y="185023"/>
                  <a:pt x="215458" y="185023"/>
                </a:cubicBezTo>
                <a:lnTo>
                  <a:pt x="1240989" y="185023"/>
                </a:lnTo>
                <a:lnTo>
                  <a:pt x="1333500" y="0"/>
                </a:lnTo>
                <a:lnTo>
                  <a:pt x="1426012" y="185023"/>
                </a:lnTo>
                <a:lnTo>
                  <a:pt x="2427037" y="185023"/>
                </a:lnTo>
                <a:cubicBezTo>
                  <a:pt x="2546032" y="185023"/>
                  <a:pt x="2642495" y="281487"/>
                  <a:pt x="2642495" y="400482"/>
                </a:cubicBezTo>
                <a:lnTo>
                  <a:pt x="2642495" y="409744"/>
                </a:lnTo>
                <a:lnTo>
                  <a:pt x="2642495" y="1262287"/>
                </a:lnTo>
                <a:lnTo>
                  <a:pt x="2642495" y="2621325"/>
                </a:lnTo>
                <a:cubicBezTo>
                  <a:pt x="2642495" y="2740319"/>
                  <a:pt x="2546031" y="2836783"/>
                  <a:pt x="2427037" y="2836783"/>
                </a:cubicBezTo>
                <a:lnTo>
                  <a:pt x="1565232" y="2836783"/>
                </a:lnTo>
                <a:cubicBezTo>
                  <a:pt x="1446238" y="2836783"/>
                  <a:pt x="1349774" y="2740319"/>
                  <a:pt x="1349774" y="2621325"/>
                </a:cubicBezTo>
                <a:lnTo>
                  <a:pt x="1349774" y="2057783"/>
                </a:lnTo>
                <a:lnTo>
                  <a:pt x="1349704" y="2057783"/>
                </a:lnTo>
                <a:lnTo>
                  <a:pt x="1349704" y="1689674"/>
                </a:lnTo>
                <a:cubicBezTo>
                  <a:pt x="1349704" y="1570679"/>
                  <a:pt x="1253240" y="1474216"/>
                  <a:pt x="1134246" y="1474216"/>
                </a:cubicBezTo>
                <a:lnTo>
                  <a:pt x="272441" y="1474216"/>
                </a:lnTo>
                <a:lnTo>
                  <a:pt x="237429" y="1477745"/>
                </a:lnTo>
                <a:lnTo>
                  <a:pt x="215458" y="1477745"/>
                </a:lnTo>
                <a:cubicBezTo>
                  <a:pt x="96464" y="1477745"/>
                  <a:pt x="0" y="1381282"/>
                  <a:pt x="0" y="1262287"/>
                </a:cubicBezTo>
                <a:close/>
              </a:path>
            </a:pathLst>
          </a:custGeom>
          <a:gradFill>
            <a:gsLst>
              <a:gs pos="0">
                <a:schemeClr val="accent3">
                  <a:lumMod val="3000"/>
                  <a:lumOff val="97000"/>
                </a:schemeClr>
              </a:gs>
              <a:gs pos="35000">
                <a:schemeClr val="accent3">
                  <a:lumMod val="0"/>
                  <a:lumOff val="100000"/>
                </a:schemeClr>
              </a:gs>
              <a:gs pos="100000">
                <a:schemeClr val="accent3">
                  <a:lumMod val="100000"/>
                </a:schemeClr>
              </a:gs>
            </a:gsLst>
            <a:path path="circle">
              <a:fillToRect l="50000" t="-80000" r="50000" b="180000"/>
            </a:path>
          </a:gradFill>
          <a:ln w="127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67618D1-45C8-4541-ACBB-934BD440CF83}"/>
              </a:ext>
            </a:extLst>
          </p:cNvPr>
          <p:cNvSpPr/>
          <p:nvPr/>
        </p:nvSpPr>
        <p:spPr>
          <a:xfrm>
            <a:off x="9825180"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3DB5CA"/>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5BE90388-6EFE-43B3-A4DE-9134B9BB30A5}"/>
              </a:ext>
            </a:extLst>
          </p:cNvPr>
          <p:cNvSpPr/>
          <p:nvPr/>
        </p:nvSpPr>
        <p:spPr>
          <a:xfrm>
            <a:off x="5320117"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FFA803"/>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228514A2-A903-49EC-B082-1D993D0EAC8A}"/>
              </a:ext>
            </a:extLst>
          </p:cNvPr>
          <p:cNvSpPr/>
          <p:nvPr/>
        </p:nvSpPr>
        <p:spPr>
          <a:xfrm rot="10800000">
            <a:off x="533784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FF2B2A"/>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B6749BF0-4226-4ABF-9EF6-50ECF8C12D84}"/>
              </a:ext>
            </a:extLst>
          </p:cNvPr>
          <p:cNvSpPr txBox="1">
            <a:spLocks noChangeArrowheads="1"/>
          </p:cNvSpPr>
          <p:nvPr/>
        </p:nvSpPr>
        <p:spPr bwMode="auto">
          <a:xfrm>
            <a:off x="5566446"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36" name="Text Box 10">
            <a:extLst>
              <a:ext uri="{FF2B5EF4-FFF2-40B4-BE49-F238E27FC236}">
                <a16:creationId xmlns:a16="http://schemas.microsoft.com/office/drawing/2014/main" id="{4DC39FBD-F392-4210-928F-EC90AC46913C}"/>
              </a:ext>
            </a:extLst>
          </p:cNvPr>
          <p:cNvSpPr txBox="1">
            <a:spLocks noChangeArrowheads="1"/>
          </p:cNvSpPr>
          <p:nvPr/>
        </p:nvSpPr>
        <p:spPr bwMode="auto">
          <a:xfrm>
            <a:off x="10053780"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37" name="Text Box 10">
            <a:extLst>
              <a:ext uri="{FF2B5EF4-FFF2-40B4-BE49-F238E27FC236}">
                <a16:creationId xmlns:a16="http://schemas.microsoft.com/office/drawing/2014/main" id="{B5F2F7F1-6BEA-4FC3-89D8-720C36240143}"/>
              </a:ext>
            </a:extLst>
          </p:cNvPr>
          <p:cNvSpPr txBox="1">
            <a:spLocks noChangeArrowheads="1"/>
          </p:cNvSpPr>
          <p:nvPr/>
        </p:nvSpPr>
        <p:spPr bwMode="auto">
          <a:xfrm>
            <a:off x="10061471"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38" name="Text Box 10">
            <a:extLst>
              <a:ext uri="{FF2B5EF4-FFF2-40B4-BE49-F238E27FC236}">
                <a16:creationId xmlns:a16="http://schemas.microsoft.com/office/drawing/2014/main" id="{4C622346-6845-4D0A-8B3C-6B8181B45CD3}"/>
              </a:ext>
            </a:extLst>
          </p:cNvPr>
          <p:cNvSpPr txBox="1">
            <a:spLocks noChangeArrowheads="1"/>
          </p:cNvSpPr>
          <p:nvPr/>
        </p:nvSpPr>
        <p:spPr bwMode="auto">
          <a:xfrm>
            <a:off x="5544872"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04</a:t>
            </a:r>
          </a:p>
          <a:p>
            <a:pPr algn="ctr"/>
            <a:r>
              <a:rPr lang="en-US" sz="1100" dirty="0">
                <a:solidFill>
                  <a:schemeClr val="bg1"/>
                </a:solidFill>
              </a:rPr>
              <a:t>OPTION</a:t>
            </a:r>
          </a:p>
        </p:txBody>
      </p:sp>
      <p:grpSp>
        <p:nvGrpSpPr>
          <p:cNvPr id="39" name="Группа 855">
            <a:extLst>
              <a:ext uri="{FF2B5EF4-FFF2-40B4-BE49-F238E27FC236}">
                <a16:creationId xmlns:a16="http://schemas.microsoft.com/office/drawing/2014/main" id="{FAFD806B-4EB7-4DE8-9FF8-7E9D6ED6EF07}"/>
              </a:ext>
            </a:extLst>
          </p:cNvPr>
          <p:cNvGrpSpPr>
            <a:grpSpLocks noChangeAspect="1"/>
          </p:cNvGrpSpPr>
          <p:nvPr/>
        </p:nvGrpSpPr>
        <p:grpSpPr>
          <a:xfrm>
            <a:off x="7102242" y="852092"/>
            <a:ext cx="467746" cy="457200"/>
            <a:chOff x="4228128" y="3146337"/>
            <a:chExt cx="592991" cy="579621"/>
          </a:xfrm>
          <a:solidFill>
            <a:srgbClr val="636363"/>
          </a:solidFill>
          <a:effectLst/>
        </p:grpSpPr>
        <p:sp>
          <p:nvSpPr>
            <p:cNvPr id="40" name="Freeform 53">
              <a:extLst>
                <a:ext uri="{FF2B5EF4-FFF2-40B4-BE49-F238E27FC236}">
                  <a16:creationId xmlns:a16="http://schemas.microsoft.com/office/drawing/2014/main" id="{652E2A49-51F1-40C5-B06F-D5699064B8D1}"/>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54">
              <a:extLst>
                <a:ext uri="{FF2B5EF4-FFF2-40B4-BE49-F238E27FC236}">
                  <a16:creationId xmlns:a16="http://schemas.microsoft.com/office/drawing/2014/main" id="{F56387D3-5DE6-4877-9687-B80D91F9C99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55">
              <a:extLst>
                <a:ext uri="{FF2B5EF4-FFF2-40B4-BE49-F238E27FC236}">
                  <a16:creationId xmlns:a16="http://schemas.microsoft.com/office/drawing/2014/main" id="{5B8F4869-DEBC-4AA6-8795-11ECEFE4F5C3}"/>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56">
              <a:extLst>
                <a:ext uri="{FF2B5EF4-FFF2-40B4-BE49-F238E27FC236}">
                  <a16:creationId xmlns:a16="http://schemas.microsoft.com/office/drawing/2014/main" id="{A3B44407-6FA1-402E-A4F3-E20629DA9E9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57">
              <a:extLst>
                <a:ext uri="{FF2B5EF4-FFF2-40B4-BE49-F238E27FC236}">
                  <a16:creationId xmlns:a16="http://schemas.microsoft.com/office/drawing/2014/main" id="{20C5D73B-4474-438F-9B66-A7C9B1ACD91B}"/>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58">
              <a:extLst>
                <a:ext uri="{FF2B5EF4-FFF2-40B4-BE49-F238E27FC236}">
                  <a16:creationId xmlns:a16="http://schemas.microsoft.com/office/drawing/2014/main" id="{3F4B1E1D-AEBA-4F07-BB93-71698507842D}"/>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856">
            <a:extLst>
              <a:ext uri="{FF2B5EF4-FFF2-40B4-BE49-F238E27FC236}">
                <a16:creationId xmlns:a16="http://schemas.microsoft.com/office/drawing/2014/main" id="{34D52825-403B-48C6-A18B-468421413E72}"/>
              </a:ext>
            </a:extLst>
          </p:cNvPr>
          <p:cNvGrpSpPr>
            <a:grpSpLocks noChangeAspect="1"/>
          </p:cNvGrpSpPr>
          <p:nvPr/>
        </p:nvGrpSpPr>
        <p:grpSpPr>
          <a:xfrm>
            <a:off x="7092113" y="5378198"/>
            <a:ext cx="468939" cy="457200"/>
            <a:chOff x="3374227" y="3146337"/>
            <a:chExt cx="594503" cy="579621"/>
          </a:xfrm>
          <a:solidFill>
            <a:srgbClr val="636363"/>
          </a:solidFill>
          <a:effectLst/>
        </p:grpSpPr>
        <p:sp>
          <p:nvSpPr>
            <p:cNvPr id="47" name="Freeform 45">
              <a:extLst>
                <a:ext uri="{FF2B5EF4-FFF2-40B4-BE49-F238E27FC236}">
                  <a16:creationId xmlns:a16="http://schemas.microsoft.com/office/drawing/2014/main" id="{18240108-EC71-421E-97E8-B5BB75EEC581}"/>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6">
              <a:extLst>
                <a:ext uri="{FF2B5EF4-FFF2-40B4-BE49-F238E27FC236}">
                  <a16:creationId xmlns:a16="http://schemas.microsoft.com/office/drawing/2014/main" id="{E89B494F-C7E2-4196-9731-F7BC483294A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7">
              <a:extLst>
                <a:ext uri="{FF2B5EF4-FFF2-40B4-BE49-F238E27FC236}">
                  <a16:creationId xmlns:a16="http://schemas.microsoft.com/office/drawing/2014/main" id="{9330FC94-EF0F-4C7F-B0FF-6E94730516B7}"/>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8">
              <a:extLst>
                <a:ext uri="{FF2B5EF4-FFF2-40B4-BE49-F238E27FC236}">
                  <a16:creationId xmlns:a16="http://schemas.microsoft.com/office/drawing/2014/main" id="{AD741D07-7EE0-40DE-801B-2A2A81007A49}"/>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143">
            <a:extLst>
              <a:ext uri="{FF2B5EF4-FFF2-40B4-BE49-F238E27FC236}">
                <a16:creationId xmlns:a16="http://schemas.microsoft.com/office/drawing/2014/main" id="{A058341F-2D7C-4A48-A470-B5CF01B12910}"/>
              </a:ext>
            </a:extLst>
          </p:cNvPr>
          <p:cNvGrpSpPr>
            <a:grpSpLocks noChangeAspect="1"/>
          </p:cNvGrpSpPr>
          <p:nvPr/>
        </p:nvGrpSpPr>
        <p:grpSpPr>
          <a:xfrm>
            <a:off x="8732124" y="5370783"/>
            <a:ext cx="534924" cy="457200"/>
            <a:chOff x="4329113" y="1919288"/>
            <a:chExt cx="3529013" cy="3016250"/>
          </a:xfrm>
          <a:solidFill>
            <a:srgbClr val="636363"/>
          </a:solidFill>
          <a:effectLst/>
        </p:grpSpPr>
        <p:sp>
          <p:nvSpPr>
            <p:cNvPr id="52" name="Freeform 128">
              <a:extLst>
                <a:ext uri="{FF2B5EF4-FFF2-40B4-BE49-F238E27FC236}">
                  <a16:creationId xmlns:a16="http://schemas.microsoft.com/office/drawing/2014/main" id="{1A3E67EC-68FF-4B19-9C5C-F99F5799F575}"/>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129">
              <a:extLst>
                <a:ext uri="{FF2B5EF4-FFF2-40B4-BE49-F238E27FC236}">
                  <a16:creationId xmlns:a16="http://schemas.microsoft.com/office/drawing/2014/main" id="{D9E7D646-69B7-4785-8A21-59EB2654988F}"/>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4" name="Группа 730">
            <a:extLst>
              <a:ext uri="{FF2B5EF4-FFF2-40B4-BE49-F238E27FC236}">
                <a16:creationId xmlns:a16="http://schemas.microsoft.com/office/drawing/2014/main" id="{46C279B9-2752-4ECA-AF35-9ACA016E37A0}"/>
              </a:ext>
            </a:extLst>
          </p:cNvPr>
          <p:cNvGrpSpPr>
            <a:grpSpLocks noChangeAspect="1"/>
          </p:cNvGrpSpPr>
          <p:nvPr/>
        </p:nvGrpSpPr>
        <p:grpSpPr>
          <a:xfrm>
            <a:off x="8732339" y="852092"/>
            <a:ext cx="441508" cy="457200"/>
            <a:chOff x="4595813" y="1874838"/>
            <a:chExt cx="2992438" cy="3098800"/>
          </a:xfrm>
          <a:solidFill>
            <a:srgbClr val="636363"/>
          </a:solidFill>
          <a:effectLst/>
        </p:grpSpPr>
        <p:sp>
          <p:nvSpPr>
            <p:cNvPr id="55" name="Freeform 636">
              <a:extLst>
                <a:ext uri="{FF2B5EF4-FFF2-40B4-BE49-F238E27FC236}">
                  <a16:creationId xmlns:a16="http://schemas.microsoft.com/office/drawing/2014/main" id="{8B0F2BDF-9032-4DFE-BA9A-3FBB0AD7CC13}"/>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37">
              <a:extLst>
                <a:ext uri="{FF2B5EF4-FFF2-40B4-BE49-F238E27FC236}">
                  <a16:creationId xmlns:a16="http://schemas.microsoft.com/office/drawing/2014/main" id="{F6A3066B-8170-4FC7-8802-74E186B60019}"/>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Box 56">
            <a:extLst>
              <a:ext uri="{FF2B5EF4-FFF2-40B4-BE49-F238E27FC236}">
                <a16:creationId xmlns:a16="http://schemas.microsoft.com/office/drawing/2014/main" id="{F5B0A3CA-6F92-4361-816D-516B9D88B510}"/>
              </a:ext>
            </a:extLst>
          </p:cNvPr>
          <p:cNvSpPr txBox="1"/>
          <p:nvPr/>
        </p:nvSpPr>
        <p:spPr>
          <a:xfrm>
            <a:off x="5431774" y="1946831"/>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6A469680-05BA-40FE-8824-D5420E45C9CE}"/>
              </a:ext>
            </a:extLst>
          </p:cNvPr>
          <p:cNvSpPr txBox="1"/>
          <p:nvPr/>
        </p:nvSpPr>
        <p:spPr>
          <a:xfrm>
            <a:off x="8406503" y="1946748"/>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D60CE559-5D3A-477E-8156-B5210F681DA9}"/>
              </a:ext>
            </a:extLst>
          </p:cNvPr>
          <p:cNvSpPr txBox="1"/>
          <p:nvPr/>
        </p:nvSpPr>
        <p:spPr>
          <a:xfrm>
            <a:off x="5382813" y="3681022"/>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8B3C88E0-D3C8-49C2-8C75-A8CF131A8FC9}"/>
              </a:ext>
            </a:extLst>
          </p:cNvPr>
          <p:cNvSpPr txBox="1"/>
          <p:nvPr/>
        </p:nvSpPr>
        <p:spPr>
          <a:xfrm>
            <a:off x="8403815" y="3681022"/>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61" name="Freeform: Shape 60">
            <a:extLst>
              <a:ext uri="{FF2B5EF4-FFF2-40B4-BE49-F238E27FC236}">
                <a16:creationId xmlns:a16="http://schemas.microsoft.com/office/drawing/2014/main" id="{D5C345D8-BE00-46B3-98FD-BA511826D6E0}"/>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2" name="TextBox 61">
            <a:extLst>
              <a:ext uri="{FF2B5EF4-FFF2-40B4-BE49-F238E27FC236}">
                <a16:creationId xmlns:a16="http://schemas.microsoft.com/office/drawing/2014/main" id="{F1B310A4-8637-4E7E-8CC8-FB5528982F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63" name="TextBox 62">
            <a:extLst>
              <a:ext uri="{FF2B5EF4-FFF2-40B4-BE49-F238E27FC236}">
                <a16:creationId xmlns:a16="http://schemas.microsoft.com/office/drawing/2014/main" id="{4B4BC86A-2342-4FAE-98C5-742EFD8977F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516057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2">
                                            <p:txEl>
                                              <p:pRg st="0" end="0"/>
                                            </p:txEl>
                                          </p:spTgt>
                                        </p:tgtEl>
                                        <p:attrNameLst>
                                          <p:attrName>style.visibility</p:attrName>
                                        </p:attrNameLst>
                                      </p:cBhvr>
                                      <p:to>
                                        <p:strVal val="visible"/>
                                      </p:to>
                                    </p:set>
                                    <p:animEffect transition="in" filter="fade">
                                      <p:cBhvr>
                                        <p:cTn id="14" dur="500"/>
                                        <p:tgtEl>
                                          <p:spTgt spid="62">
                                            <p:txEl>
                                              <p:pRg st="0" end="0"/>
                                            </p:txEl>
                                          </p:spTgt>
                                        </p:tgtEl>
                                      </p:cBhvr>
                                    </p:animEffect>
                                    <p:anim calcmode="lin" valueType="num">
                                      <p:cBhvr>
                                        <p:cTn id="15" dur="5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2">
                                            <p:txEl>
                                              <p:pRg st="2" end="2"/>
                                            </p:txEl>
                                          </p:spTgt>
                                        </p:tgtEl>
                                        <p:attrNameLst>
                                          <p:attrName>style.visibility</p:attrName>
                                        </p:attrNameLst>
                                      </p:cBhvr>
                                      <p:to>
                                        <p:strVal val="visible"/>
                                      </p:to>
                                    </p:set>
                                    <p:animEffect transition="in" filter="fade">
                                      <p:cBhvr>
                                        <p:cTn id="20" dur="500"/>
                                        <p:tgtEl>
                                          <p:spTgt spid="62">
                                            <p:txEl>
                                              <p:pRg st="2" end="2"/>
                                            </p:txEl>
                                          </p:spTgt>
                                        </p:tgtEl>
                                      </p:cBhvr>
                                    </p:animEffect>
                                    <p:anim calcmode="lin" valueType="num">
                                      <p:cBhvr>
                                        <p:cTn id="21" dur="5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2">
                                            <p:txEl>
                                              <p:pRg st="3" end="3"/>
                                            </p:txEl>
                                          </p:spTgt>
                                        </p:tgtEl>
                                        <p:attrNameLst>
                                          <p:attrName>style.visibility</p:attrName>
                                        </p:attrNameLst>
                                      </p:cBhvr>
                                      <p:to>
                                        <p:strVal val="visible"/>
                                      </p:to>
                                    </p:set>
                                    <p:animEffect transition="in" filter="fade">
                                      <p:cBhvr>
                                        <p:cTn id="26" dur="500"/>
                                        <p:tgtEl>
                                          <p:spTgt spid="62">
                                            <p:txEl>
                                              <p:pRg st="3" end="3"/>
                                            </p:txEl>
                                          </p:spTgt>
                                        </p:tgtEl>
                                      </p:cBhvr>
                                    </p:animEffect>
                                    <p:anim calcmode="lin" valueType="num">
                                      <p:cBhvr>
                                        <p:cTn id="27" dur="5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2">
                                            <p:txEl>
                                              <p:pRg st="5" end="5"/>
                                            </p:txEl>
                                          </p:spTgt>
                                        </p:tgtEl>
                                        <p:attrNameLst>
                                          <p:attrName>style.visibility</p:attrName>
                                        </p:attrNameLst>
                                      </p:cBhvr>
                                      <p:to>
                                        <p:strVal val="visible"/>
                                      </p:to>
                                    </p:set>
                                    <p:animEffect transition="in" filter="fade">
                                      <p:cBhvr>
                                        <p:cTn id="32" dur="500"/>
                                        <p:tgtEl>
                                          <p:spTgt spid="62">
                                            <p:txEl>
                                              <p:pRg st="5" end="5"/>
                                            </p:txEl>
                                          </p:spTgt>
                                        </p:tgtEl>
                                      </p:cBhvr>
                                    </p:animEffect>
                                    <p:anim calcmode="lin" valueType="num">
                                      <p:cBhvr>
                                        <p:cTn id="33" dur="5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2">
                                            <p:txEl>
                                              <p:pRg st="7" end="7"/>
                                            </p:txEl>
                                          </p:spTgt>
                                        </p:tgtEl>
                                        <p:attrNameLst>
                                          <p:attrName>style.visibility</p:attrName>
                                        </p:attrNameLst>
                                      </p:cBhvr>
                                      <p:to>
                                        <p:strVal val="visible"/>
                                      </p:to>
                                    </p:set>
                                    <p:animEffect transition="in" filter="fade">
                                      <p:cBhvr>
                                        <p:cTn id="38" dur="500"/>
                                        <p:tgtEl>
                                          <p:spTgt spid="62">
                                            <p:txEl>
                                              <p:pRg st="7" end="7"/>
                                            </p:txEl>
                                          </p:spTgt>
                                        </p:tgtEl>
                                      </p:cBhvr>
                                    </p:animEffect>
                                    <p:anim calcmode="lin" valueType="num">
                                      <p:cBhvr>
                                        <p:cTn id="39" dur="5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2">
                                            <p:txEl>
                                              <p:pRg st="9" end="9"/>
                                            </p:txEl>
                                          </p:spTgt>
                                        </p:tgtEl>
                                        <p:attrNameLst>
                                          <p:attrName>style.visibility</p:attrName>
                                        </p:attrNameLst>
                                      </p:cBhvr>
                                      <p:to>
                                        <p:strVal val="visible"/>
                                      </p:to>
                                    </p:set>
                                    <p:animEffect transition="in" filter="fade">
                                      <p:cBhvr>
                                        <p:cTn id="44" dur="500"/>
                                        <p:tgtEl>
                                          <p:spTgt spid="62">
                                            <p:txEl>
                                              <p:pRg st="9" end="9"/>
                                            </p:txEl>
                                          </p:spTgt>
                                        </p:tgtEl>
                                      </p:cBhvr>
                                    </p:animEffect>
                                    <p:anim calcmode="lin" valueType="num">
                                      <p:cBhvr>
                                        <p:cTn id="45" dur="500" fill="hold"/>
                                        <p:tgtEl>
                                          <p:spTgt spid="6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6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7" presetClass="entr" presetSubtype="0" fill="hold" grpId="0" nodeType="after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fade">
                                      <p:cBhvr>
                                        <p:cTn id="50" dur="1000"/>
                                        <p:tgtEl>
                                          <p:spTgt spid="34"/>
                                        </p:tgtEl>
                                      </p:cBhvr>
                                    </p:animEffect>
                                    <p:anim calcmode="lin" valueType="num">
                                      <p:cBhvr>
                                        <p:cTn id="51" dur="1000" fill="hold"/>
                                        <p:tgtEl>
                                          <p:spTgt spid="34"/>
                                        </p:tgtEl>
                                        <p:attrNameLst>
                                          <p:attrName>ppt_x</p:attrName>
                                        </p:attrNameLst>
                                      </p:cBhvr>
                                      <p:tavLst>
                                        <p:tav tm="0">
                                          <p:val>
                                            <p:strVal val="#ppt_x"/>
                                          </p:val>
                                        </p:tav>
                                        <p:tav tm="100000">
                                          <p:val>
                                            <p:strVal val="#ppt_x"/>
                                          </p:val>
                                        </p:tav>
                                      </p:tavLst>
                                    </p:anim>
                                    <p:anim calcmode="lin" valueType="num">
                                      <p:cBhvr>
                                        <p:cTn id="52" dur="1000" fill="hold"/>
                                        <p:tgtEl>
                                          <p:spTgt spid="34"/>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35"/>
                                        </p:tgtEl>
                                        <p:attrNameLst>
                                          <p:attrName>style.visibility</p:attrName>
                                        </p:attrNameLst>
                                      </p:cBhvr>
                                      <p:to>
                                        <p:strVal val="visible"/>
                                      </p:to>
                                    </p:set>
                                    <p:animEffect transition="in" filter="fade">
                                      <p:cBhvr>
                                        <p:cTn id="55" dur="1000"/>
                                        <p:tgtEl>
                                          <p:spTgt spid="35"/>
                                        </p:tgtEl>
                                      </p:cBhvr>
                                    </p:animEffect>
                                    <p:anim calcmode="lin" valueType="num">
                                      <p:cBhvr>
                                        <p:cTn id="56" dur="1000" fill="hold"/>
                                        <p:tgtEl>
                                          <p:spTgt spid="35"/>
                                        </p:tgtEl>
                                        <p:attrNameLst>
                                          <p:attrName>ppt_x</p:attrName>
                                        </p:attrNameLst>
                                      </p:cBhvr>
                                      <p:tavLst>
                                        <p:tav tm="0">
                                          <p:val>
                                            <p:strVal val="#ppt_x"/>
                                          </p:val>
                                        </p:tav>
                                        <p:tav tm="100000">
                                          <p:val>
                                            <p:strVal val="#ppt_x"/>
                                          </p:val>
                                        </p:tav>
                                      </p:tavLst>
                                    </p:anim>
                                    <p:anim calcmode="lin" valueType="num">
                                      <p:cBhvr>
                                        <p:cTn id="57" dur="1000" fill="hold"/>
                                        <p:tgtEl>
                                          <p:spTgt spid="35"/>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2" presetClass="entr" presetSubtype="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0-#ppt_w/2"/>
                                          </p:val>
                                        </p:tav>
                                        <p:tav tm="100000">
                                          <p:val>
                                            <p:strVal val="#ppt_x"/>
                                          </p:val>
                                        </p:tav>
                                      </p:tavLst>
                                    </p:anim>
                                    <p:anim calcmode="lin" valueType="num">
                                      <p:cBhvr additive="base">
                                        <p:cTn id="62" dur="500" fill="hold"/>
                                        <p:tgtEl>
                                          <p:spTgt spid="29"/>
                                        </p:tgtEl>
                                        <p:attrNameLst>
                                          <p:attrName>ppt_y</p:attrName>
                                        </p:attrNameLst>
                                      </p:cBhvr>
                                      <p:tavLst>
                                        <p:tav tm="0">
                                          <p:val>
                                            <p:strVal val="#ppt_y"/>
                                          </p:val>
                                        </p:tav>
                                        <p:tav tm="100000">
                                          <p:val>
                                            <p:strVal val="#ppt_y"/>
                                          </p:val>
                                        </p:tav>
                                      </p:tavLst>
                                    </p:anim>
                                  </p:childTnLst>
                                </p:cTn>
                              </p:par>
                            </p:childTnLst>
                          </p:cTn>
                        </p:par>
                        <p:par>
                          <p:cTn id="63" fill="hold">
                            <p:stCondLst>
                              <p:cond delay="5000"/>
                            </p:stCondLst>
                            <p:childTnLst>
                              <p:par>
                                <p:cTn id="64" presetID="53" presetClass="entr" presetSubtype="16" fill="hold"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1000" fill="hold"/>
                                        <p:tgtEl>
                                          <p:spTgt spid="39"/>
                                        </p:tgtEl>
                                        <p:attrNameLst>
                                          <p:attrName>ppt_w</p:attrName>
                                        </p:attrNameLst>
                                      </p:cBhvr>
                                      <p:tavLst>
                                        <p:tav tm="0">
                                          <p:val>
                                            <p:fltVal val="0"/>
                                          </p:val>
                                        </p:tav>
                                        <p:tav tm="100000">
                                          <p:val>
                                            <p:strVal val="#ppt_w"/>
                                          </p:val>
                                        </p:tav>
                                      </p:tavLst>
                                    </p:anim>
                                    <p:anim calcmode="lin" valueType="num">
                                      <p:cBhvr>
                                        <p:cTn id="67" dur="1000" fill="hold"/>
                                        <p:tgtEl>
                                          <p:spTgt spid="39"/>
                                        </p:tgtEl>
                                        <p:attrNameLst>
                                          <p:attrName>ppt_h</p:attrName>
                                        </p:attrNameLst>
                                      </p:cBhvr>
                                      <p:tavLst>
                                        <p:tav tm="0">
                                          <p:val>
                                            <p:fltVal val="0"/>
                                          </p:val>
                                        </p:tav>
                                        <p:tav tm="100000">
                                          <p:val>
                                            <p:strVal val="#ppt_h"/>
                                          </p:val>
                                        </p:tav>
                                      </p:tavLst>
                                    </p:anim>
                                    <p:animEffect transition="in" filter="fade">
                                      <p:cBhvr>
                                        <p:cTn id="68" dur="1000"/>
                                        <p:tgtEl>
                                          <p:spTgt spid="3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7"/>
                                        </p:tgtEl>
                                        <p:attrNameLst>
                                          <p:attrName>style.visibility</p:attrName>
                                        </p:attrNameLst>
                                      </p:cBhvr>
                                      <p:to>
                                        <p:strVal val="visible"/>
                                      </p:to>
                                    </p:set>
                                    <p:anim calcmode="lin" valueType="num">
                                      <p:cBhvr>
                                        <p:cTn id="71" dur="1000" fill="hold"/>
                                        <p:tgtEl>
                                          <p:spTgt spid="57"/>
                                        </p:tgtEl>
                                        <p:attrNameLst>
                                          <p:attrName>ppt_w</p:attrName>
                                        </p:attrNameLst>
                                      </p:cBhvr>
                                      <p:tavLst>
                                        <p:tav tm="0">
                                          <p:val>
                                            <p:fltVal val="0"/>
                                          </p:val>
                                        </p:tav>
                                        <p:tav tm="100000">
                                          <p:val>
                                            <p:strVal val="#ppt_w"/>
                                          </p:val>
                                        </p:tav>
                                      </p:tavLst>
                                    </p:anim>
                                    <p:anim calcmode="lin" valueType="num">
                                      <p:cBhvr>
                                        <p:cTn id="72" dur="1000" fill="hold"/>
                                        <p:tgtEl>
                                          <p:spTgt spid="57"/>
                                        </p:tgtEl>
                                        <p:attrNameLst>
                                          <p:attrName>ppt_h</p:attrName>
                                        </p:attrNameLst>
                                      </p:cBhvr>
                                      <p:tavLst>
                                        <p:tav tm="0">
                                          <p:val>
                                            <p:fltVal val="0"/>
                                          </p:val>
                                        </p:tav>
                                        <p:tav tm="100000">
                                          <p:val>
                                            <p:strVal val="#ppt_h"/>
                                          </p:val>
                                        </p:tav>
                                      </p:tavLst>
                                    </p:anim>
                                    <p:animEffect transition="in" filter="fade">
                                      <p:cBhvr>
                                        <p:cTn id="73" dur="1000"/>
                                        <p:tgtEl>
                                          <p:spTgt spid="57"/>
                                        </p:tgtEl>
                                      </p:cBhvr>
                                    </p:animEffect>
                                  </p:childTnLst>
                                </p:cTn>
                              </p:par>
                            </p:childTnLst>
                          </p:cTn>
                        </p:par>
                        <p:par>
                          <p:cTn id="74" fill="hold">
                            <p:stCondLst>
                              <p:cond delay="6000"/>
                            </p:stCondLst>
                            <p:childTnLst>
                              <p:par>
                                <p:cTn id="75" presetID="47" presetClass="entr" presetSubtype="0" fill="hold" grpId="0" nodeType="after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1000"/>
                                        <p:tgtEl>
                                          <p:spTgt spid="21"/>
                                        </p:tgtEl>
                                      </p:cBhvr>
                                    </p:animEffect>
                                    <p:anim calcmode="lin" valueType="num">
                                      <p:cBhvr>
                                        <p:cTn id="78" dur="1000" fill="hold"/>
                                        <p:tgtEl>
                                          <p:spTgt spid="21"/>
                                        </p:tgtEl>
                                        <p:attrNameLst>
                                          <p:attrName>ppt_x</p:attrName>
                                        </p:attrNameLst>
                                      </p:cBhvr>
                                      <p:tavLst>
                                        <p:tav tm="0">
                                          <p:val>
                                            <p:strVal val="#ppt_x"/>
                                          </p:val>
                                        </p:tav>
                                        <p:tav tm="100000">
                                          <p:val>
                                            <p:strVal val="#ppt_x"/>
                                          </p:val>
                                        </p:tav>
                                      </p:tavLst>
                                    </p:anim>
                                    <p:anim calcmode="lin" valueType="num">
                                      <p:cBhvr>
                                        <p:cTn id="79" dur="1000" fill="hold"/>
                                        <p:tgtEl>
                                          <p:spTgt spid="21"/>
                                        </p:tgtEl>
                                        <p:attrNameLst>
                                          <p:attrName>ppt_y</p:attrName>
                                        </p:attrNameLst>
                                      </p:cBhvr>
                                      <p:tavLst>
                                        <p:tav tm="0">
                                          <p:val>
                                            <p:strVal val="#ppt_y-.1"/>
                                          </p:val>
                                        </p:tav>
                                        <p:tav tm="100000">
                                          <p:val>
                                            <p:strVal val="#ppt_y"/>
                                          </p:val>
                                        </p:tav>
                                      </p:tavLst>
                                    </p:anim>
                                  </p:childTnLst>
                                </p:cTn>
                              </p:par>
                              <p:par>
                                <p:cTn id="80" presetID="47" presetClass="entr" presetSubtype="0" fill="hold" grpId="0" nodeType="withEffect">
                                  <p:stCondLst>
                                    <p:cond delay="0"/>
                                  </p:stCondLst>
                                  <p:childTnLst>
                                    <p:set>
                                      <p:cBhvr>
                                        <p:cTn id="81" dur="1" fill="hold">
                                          <p:stCondLst>
                                            <p:cond delay="0"/>
                                          </p:stCondLst>
                                        </p:cTn>
                                        <p:tgtEl>
                                          <p:spTgt spid="36"/>
                                        </p:tgtEl>
                                        <p:attrNameLst>
                                          <p:attrName>style.visibility</p:attrName>
                                        </p:attrNameLst>
                                      </p:cBhvr>
                                      <p:to>
                                        <p:strVal val="visible"/>
                                      </p:to>
                                    </p:set>
                                    <p:animEffect transition="in" filter="fade">
                                      <p:cBhvr>
                                        <p:cTn id="82" dur="1000"/>
                                        <p:tgtEl>
                                          <p:spTgt spid="36"/>
                                        </p:tgtEl>
                                      </p:cBhvr>
                                    </p:animEffect>
                                    <p:anim calcmode="lin" valueType="num">
                                      <p:cBhvr>
                                        <p:cTn id="83" dur="1000" fill="hold"/>
                                        <p:tgtEl>
                                          <p:spTgt spid="36"/>
                                        </p:tgtEl>
                                        <p:attrNameLst>
                                          <p:attrName>ppt_x</p:attrName>
                                        </p:attrNameLst>
                                      </p:cBhvr>
                                      <p:tavLst>
                                        <p:tav tm="0">
                                          <p:val>
                                            <p:strVal val="#ppt_x"/>
                                          </p:val>
                                        </p:tav>
                                        <p:tav tm="100000">
                                          <p:val>
                                            <p:strVal val="#ppt_x"/>
                                          </p:val>
                                        </p:tav>
                                      </p:tavLst>
                                    </p:anim>
                                    <p:anim calcmode="lin" valueType="num">
                                      <p:cBhvr>
                                        <p:cTn id="84" dur="1000" fill="hold"/>
                                        <p:tgtEl>
                                          <p:spTgt spid="36"/>
                                        </p:tgtEl>
                                        <p:attrNameLst>
                                          <p:attrName>ppt_y</p:attrName>
                                        </p:attrNameLst>
                                      </p:cBhvr>
                                      <p:tavLst>
                                        <p:tav tm="0">
                                          <p:val>
                                            <p:strVal val="#ppt_y-.1"/>
                                          </p:val>
                                        </p:tav>
                                        <p:tav tm="100000">
                                          <p:val>
                                            <p:strVal val="#ppt_y"/>
                                          </p:val>
                                        </p:tav>
                                      </p:tavLst>
                                    </p:anim>
                                  </p:childTnLst>
                                </p:cTn>
                              </p:par>
                            </p:childTnLst>
                          </p:cTn>
                        </p:par>
                        <p:par>
                          <p:cTn id="85" fill="hold">
                            <p:stCondLst>
                              <p:cond delay="7000"/>
                            </p:stCondLst>
                            <p:childTnLst>
                              <p:par>
                                <p:cTn id="86" presetID="2" presetClass="entr" presetSubtype="1" fill="hold" grpId="0" nodeType="after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additive="base">
                                        <p:cTn id="88" dur="500" fill="hold"/>
                                        <p:tgtEl>
                                          <p:spTgt spid="28"/>
                                        </p:tgtEl>
                                        <p:attrNameLst>
                                          <p:attrName>ppt_x</p:attrName>
                                        </p:attrNameLst>
                                      </p:cBhvr>
                                      <p:tavLst>
                                        <p:tav tm="0">
                                          <p:val>
                                            <p:strVal val="#ppt_x"/>
                                          </p:val>
                                        </p:tav>
                                        <p:tav tm="100000">
                                          <p:val>
                                            <p:strVal val="#ppt_x"/>
                                          </p:val>
                                        </p:tav>
                                      </p:tavLst>
                                    </p:anim>
                                    <p:anim calcmode="lin" valueType="num">
                                      <p:cBhvr additive="base">
                                        <p:cTn id="89" dur="500" fill="hold"/>
                                        <p:tgtEl>
                                          <p:spTgt spid="28"/>
                                        </p:tgtEl>
                                        <p:attrNameLst>
                                          <p:attrName>ppt_y</p:attrName>
                                        </p:attrNameLst>
                                      </p:cBhvr>
                                      <p:tavLst>
                                        <p:tav tm="0">
                                          <p:val>
                                            <p:strVal val="0-#ppt_h/2"/>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54"/>
                                        </p:tgtEl>
                                        <p:attrNameLst>
                                          <p:attrName>style.visibility</p:attrName>
                                        </p:attrNameLst>
                                      </p:cBhvr>
                                      <p:to>
                                        <p:strVal val="visible"/>
                                      </p:to>
                                    </p:set>
                                    <p:anim calcmode="lin" valueType="num">
                                      <p:cBhvr>
                                        <p:cTn id="93" dur="1000" fill="hold"/>
                                        <p:tgtEl>
                                          <p:spTgt spid="54"/>
                                        </p:tgtEl>
                                        <p:attrNameLst>
                                          <p:attrName>ppt_w</p:attrName>
                                        </p:attrNameLst>
                                      </p:cBhvr>
                                      <p:tavLst>
                                        <p:tav tm="0">
                                          <p:val>
                                            <p:fltVal val="0"/>
                                          </p:val>
                                        </p:tav>
                                        <p:tav tm="100000">
                                          <p:val>
                                            <p:strVal val="#ppt_w"/>
                                          </p:val>
                                        </p:tav>
                                      </p:tavLst>
                                    </p:anim>
                                    <p:anim calcmode="lin" valueType="num">
                                      <p:cBhvr>
                                        <p:cTn id="94" dur="1000" fill="hold"/>
                                        <p:tgtEl>
                                          <p:spTgt spid="54"/>
                                        </p:tgtEl>
                                        <p:attrNameLst>
                                          <p:attrName>ppt_h</p:attrName>
                                        </p:attrNameLst>
                                      </p:cBhvr>
                                      <p:tavLst>
                                        <p:tav tm="0">
                                          <p:val>
                                            <p:fltVal val="0"/>
                                          </p:val>
                                        </p:tav>
                                        <p:tav tm="100000">
                                          <p:val>
                                            <p:strVal val="#ppt_h"/>
                                          </p:val>
                                        </p:tav>
                                      </p:tavLst>
                                    </p:anim>
                                    <p:animEffect transition="in" filter="fade">
                                      <p:cBhvr>
                                        <p:cTn id="95" dur="1000"/>
                                        <p:tgtEl>
                                          <p:spTgt spid="54"/>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58"/>
                                        </p:tgtEl>
                                        <p:attrNameLst>
                                          <p:attrName>style.visibility</p:attrName>
                                        </p:attrNameLst>
                                      </p:cBhvr>
                                      <p:to>
                                        <p:strVal val="visible"/>
                                      </p:to>
                                    </p:set>
                                    <p:anim calcmode="lin" valueType="num">
                                      <p:cBhvr>
                                        <p:cTn id="98" dur="1000" fill="hold"/>
                                        <p:tgtEl>
                                          <p:spTgt spid="58"/>
                                        </p:tgtEl>
                                        <p:attrNameLst>
                                          <p:attrName>ppt_w</p:attrName>
                                        </p:attrNameLst>
                                      </p:cBhvr>
                                      <p:tavLst>
                                        <p:tav tm="0">
                                          <p:val>
                                            <p:fltVal val="0"/>
                                          </p:val>
                                        </p:tav>
                                        <p:tav tm="100000">
                                          <p:val>
                                            <p:strVal val="#ppt_w"/>
                                          </p:val>
                                        </p:tav>
                                      </p:tavLst>
                                    </p:anim>
                                    <p:anim calcmode="lin" valueType="num">
                                      <p:cBhvr>
                                        <p:cTn id="99" dur="1000" fill="hold"/>
                                        <p:tgtEl>
                                          <p:spTgt spid="58"/>
                                        </p:tgtEl>
                                        <p:attrNameLst>
                                          <p:attrName>ppt_h</p:attrName>
                                        </p:attrNameLst>
                                      </p:cBhvr>
                                      <p:tavLst>
                                        <p:tav tm="0">
                                          <p:val>
                                            <p:fltVal val="0"/>
                                          </p:val>
                                        </p:tav>
                                        <p:tav tm="100000">
                                          <p:val>
                                            <p:strVal val="#ppt_h"/>
                                          </p:val>
                                        </p:tav>
                                      </p:tavLst>
                                    </p:anim>
                                    <p:animEffect transition="in" filter="fade">
                                      <p:cBhvr>
                                        <p:cTn id="100" dur="1000"/>
                                        <p:tgtEl>
                                          <p:spTgt spid="58"/>
                                        </p:tgtEl>
                                      </p:cBhvr>
                                    </p:animEffect>
                                  </p:childTnLst>
                                </p:cTn>
                              </p:par>
                            </p:childTnLst>
                          </p:cTn>
                        </p:par>
                        <p:par>
                          <p:cTn id="101" fill="hold">
                            <p:stCondLst>
                              <p:cond delay="8500"/>
                            </p:stCondLst>
                            <p:childTnLst>
                              <p:par>
                                <p:cTn id="102" presetID="42" presetClass="entr" presetSubtype="0" fill="hold" grpId="0" nodeType="afterEffect">
                                  <p:stCondLst>
                                    <p:cond delay="0"/>
                                  </p:stCondLst>
                                  <p:childTnLst>
                                    <p:set>
                                      <p:cBhvr>
                                        <p:cTn id="103" dur="1" fill="hold">
                                          <p:stCondLst>
                                            <p:cond delay="0"/>
                                          </p:stCondLst>
                                        </p:cTn>
                                        <p:tgtEl>
                                          <p:spTgt spid="32"/>
                                        </p:tgtEl>
                                        <p:attrNameLst>
                                          <p:attrName>style.visibility</p:attrName>
                                        </p:attrNameLst>
                                      </p:cBhvr>
                                      <p:to>
                                        <p:strVal val="visible"/>
                                      </p:to>
                                    </p:set>
                                    <p:animEffect transition="in" filter="fade">
                                      <p:cBhvr>
                                        <p:cTn id="104" dur="1000"/>
                                        <p:tgtEl>
                                          <p:spTgt spid="32"/>
                                        </p:tgtEl>
                                      </p:cBhvr>
                                    </p:animEffect>
                                    <p:anim calcmode="lin" valueType="num">
                                      <p:cBhvr>
                                        <p:cTn id="105" dur="1000" fill="hold"/>
                                        <p:tgtEl>
                                          <p:spTgt spid="32"/>
                                        </p:tgtEl>
                                        <p:attrNameLst>
                                          <p:attrName>ppt_x</p:attrName>
                                        </p:attrNameLst>
                                      </p:cBhvr>
                                      <p:tavLst>
                                        <p:tav tm="0">
                                          <p:val>
                                            <p:strVal val="#ppt_x"/>
                                          </p:val>
                                        </p:tav>
                                        <p:tav tm="100000">
                                          <p:val>
                                            <p:strVal val="#ppt_x"/>
                                          </p:val>
                                        </p:tav>
                                      </p:tavLst>
                                    </p:anim>
                                    <p:anim calcmode="lin" valueType="num">
                                      <p:cBhvr>
                                        <p:cTn id="106" dur="1000" fill="hold"/>
                                        <p:tgtEl>
                                          <p:spTgt spid="32"/>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fade">
                                      <p:cBhvr>
                                        <p:cTn id="109" dur="1000"/>
                                        <p:tgtEl>
                                          <p:spTgt spid="37"/>
                                        </p:tgtEl>
                                      </p:cBhvr>
                                    </p:animEffect>
                                    <p:anim calcmode="lin" valueType="num">
                                      <p:cBhvr>
                                        <p:cTn id="110" dur="1000" fill="hold"/>
                                        <p:tgtEl>
                                          <p:spTgt spid="37"/>
                                        </p:tgtEl>
                                        <p:attrNameLst>
                                          <p:attrName>ppt_x</p:attrName>
                                        </p:attrNameLst>
                                      </p:cBhvr>
                                      <p:tavLst>
                                        <p:tav tm="0">
                                          <p:val>
                                            <p:strVal val="#ppt_x"/>
                                          </p:val>
                                        </p:tav>
                                        <p:tav tm="100000">
                                          <p:val>
                                            <p:strVal val="#ppt_x"/>
                                          </p:val>
                                        </p:tav>
                                      </p:tavLst>
                                    </p:anim>
                                    <p:anim calcmode="lin" valueType="num">
                                      <p:cBhvr>
                                        <p:cTn id="111" dur="1000" fill="hold"/>
                                        <p:tgtEl>
                                          <p:spTgt spid="37"/>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2" presetClass="entr" presetSubtype="2"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 calcmode="lin" valueType="num">
                                      <p:cBhvr additive="base">
                                        <p:cTn id="115" dur="500" fill="hold"/>
                                        <p:tgtEl>
                                          <p:spTgt spid="30"/>
                                        </p:tgtEl>
                                        <p:attrNameLst>
                                          <p:attrName>ppt_x</p:attrName>
                                        </p:attrNameLst>
                                      </p:cBhvr>
                                      <p:tavLst>
                                        <p:tav tm="0">
                                          <p:val>
                                            <p:strVal val="1+#ppt_w/2"/>
                                          </p:val>
                                        </p:tav>
                                        <p:tav tm="100000">
                                          <p:val>
                                            <p:strVal val="#ppt_x"/>
                                          </p:val>
                                        </p:tav>
                                      </p:tavLst>
                                    </p:anim>
                                    <p:anim calcmode="lin" valueType="num">
                                      <p:cBhvr additive="base">
                                        <p:cTn id="116" dur="500" fill="hold"/>
                                        <p:tgtEl>
                                          <p:spTgt spid="30"/>
                                        </p:tgtEl>
                                        <p:attrNameLst>
                                          <p:attrName>ppt_y</p:attrName>
                                        </p:attrNameLst>
                                      </p:cBhvr>
                                      <p:tavLst>
                                        <p:tav tm="0">
                                          <p:val>
                                            <p:strVal val="#ppt_y"/>
                                          </p:val>
                                        </p:tav>
                                        <p:tav tm="100000">
                                          <p:val>
                                            <p:strVal val="#ppt_y"/>
                                          </p:val>
                                        </p:tav>
                                      </p:tavLst>
                                    </p:anim>
                                  </p:childTnLst>
                                </p:cTn>
                              </p:par>
                            </p:childTnLst>
                          </p:cTn>
                        </p:par>
                        <p:par>
                          <p:cTn id="117" fill="hold">
                            <p:stCondLst>
                              <p:cond delay="10000"/>
                            </p:stCondLst>
                            <p:childTnLst>
                              <p:par>
                                <p:cTn id="118" presetID="53" presetClass="entr" presetSubtype="16" fill="hold" nodeType="afterEffect">
                                  <p:stCondLst>
                                    <p:cond delay="0"/>
                                  </p:stCondLst>
                                  <p:childTnLst>
                                    <p:set>
                                      <p:cBhvr>
                                        <p:cTn id="119" dur="1" fill="hold">
                                          <p:stCondLst>
                                            <p:cond delay="0"/>
                                          </p:stCondLst>
                                        </p:cTn>
                                        <p:tgtEl>
                                          <p:spTgt spid="51"/>
                                        </p:tgtEl>
                                        <p:attrNameLst>
                                          <p:attrName>style.visibility</p:attrName>
                                        </p:attrNameLst>
                                      </p:cBhvr>
                                      <p:to>
                                        <p:strVal val="visible"/>
                                      </p:to>
                                    </p:set>
                                    <p:anim calcmode="lin" valueType="num">
                                      <p:cBhvr>
                                        <p:cTn id="120" dur="1000" fill="hold"/>
                                        <p:tgtEl>
                                          <p:spTgt spid="51"/>
                                        </p:tgtEl>
                                        <p:attrNameLst>
                                          <p:attrName>ppt_w</p:attrName>
                                        </p:attrNameLst>
                                      </p:cBhvr>
                                      <p:tavLst>
                                        <p:tav tm="0">
                                          <p:val>
                                            <p:fltVal val="0"/>
                                          </p:val>
                                        </p:tav>
                                        <p:tav tm="100000">
                                          <p:val>
                                            <p:strVal val="#ppt_w"/>
                                          </p:val>
                                        </p:tav>
                                      </p:tavLst>
                                    </p:anim>
                                    <p:anim calcmode="lin" valueType="num">
                                      <p:cBhvr>
                                        <p:cTn id="121" dur="1000" fill="hold"/>
                                        <p:tgtEl>
                                          <p:spTgt spid="51"/>
                                        </p:tgtEl>
                                        <p:attrNameLst>
                                          <p:attrName>ppt_h</p:attrName>
                                        </p:attrNameLst>
                                      </p:cBhvr>
                                      <p:tavLst>
                                        <p:tav tm="0">
                                          <p:val>
                                            <p:fltVal val="0"/>
                                          </p:val>
                                        </p:tav>
                                        <p:tav tm="100000">
                                          <p:val>
                                            <p:strVal val="#ppt_h"/>
                                          </p:val>
                                        </p:tav>
                                      </p:tavLst>
                                    </p:anim>
                                    <p:animEffect transition="in" filter="fade">
                                      <p:cBhvr>
                                        <p:cTn id="122" dur="1000"/>
                                        <p:tgtEl>
                                          <p:spTgt spid="51"/>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60"/>
                                        </p:tgtEl>
                                        <p:attrNameLst>
                                          <p:attrName>style.visibility</p:attrName>
                                        </p:attrNameLst>
                                      </p:cBhvr>
                                      <p:to>
                                        <p:strVal val="visible"/>
                                      </p:to>
                                    </p:set>
                                    <p:anim calcmode="lin" valueType="num">
                                      <p:cBhvr>
                                        <p:cTn id="125" dur="1000" fill="hold"/>
                                        <p:tgtEl>
                                          <p:spTgt spid="60"/>
                                        </p:tgtEl>
                                        <p:attrNameLst>
                                          <p:attrName>ppt_w</p:attrName>
                                        </p:attrNameLst>
                                      </p:cBhvr>
                                      <p:tavLst>
                                        <p:tav tm="0">
                                          <p:val>
                                            <p:fltVal val="0"/>
                                          </p:val>
                                        </p:tav>
                                        <p:tav tm="100000">
                                          <p:val>
                                            <p:strVal val="#ppt_w"/>
                                          </p:val>
                                        </p:tav>
                                      </p:tavLst>
                                    </p:anim>
                                    <p:anim calcmode="lin" valueType="num">
                                      <p:cBhvr>
                                        <p:cTn id="126" dur="1000" fill="hold"/>
                                        <p:tgtEl>
                                          <p:spTgt spid="60"/>
                                        </p:tgtEl>
                                        <p:attrNameLst>
                                          <p:attrName>ppt_h</p:attrName>
                                        </p:attrNameLst>
                                      </p:cBhvr>
                                      <p:tavLst>
                                        <p:tav tm="0">
                                          <p:val>
                                            <p:fltVal val="0"/>
                                          </p:val>
                                        </p:tav>
                                        <p:tav tm="100000">
                                          <p:val>
                                            <p:strVal val="#ppt_h"/>
                                          </p:val>
                                        </p:tav>
                                      </p:tavLst>
                                    </p:anim>
                                    <p:animEffect transition="in" filter="fade">
                                      <p:cBhvr>
                                        <p:cTn id="127" dur="1000"/>
                                        <p:tgtEl>
                                          <p:spTgt spid="60"/>
                                        </p:tgtEl>
                                      </p:cBhvr>
                                    </p:animEffect>
                                  </p:childTnLst>
                                </p:cTn>
                              </p:par>
                            </p:childTnLst>
                          </p:cTn>
                        </p:par>
                        <p:par>
                          <p:cTn id="128" fill="hold">
                            <p:stCondLst>
                              <p:cond delay="11000"/>
                            </p:stCondLst>
                            <p:childTnLst>
                              <p:par>
                                <p:cTn id="129" presetID="42" presetClass="entr" presetSubtype="0" fill="hold" grpId="0" nodeType="afterEffect">
                                  <p:stCondLst>
                                    <p:cond delay="0"/>
                                  </p:stCondLst>
                                  <p:childTnLst>
                                    <p:set>
                                      <p:cBhvr>
                                        <p:cTn id="130" dur="1" fill="hold">
                                          <p:stCondLst>
                                            <p:cond delay="0"/>
                                          </p:stCondLst>
                                        </p:cTn>
                                        <p:tgtEl>
                                          <p:spTgt spid="33"/>
                                        </p:tgtEl>
                                        <p:attrNameLst>
                                          <p:attrName>style.visibility</p:attrName>
                                        </p:attrNameLst>
                                      </p:cBhvr>
                                      <p:to>
                                        <p:strVal val="visible"/>
                                      </p:to>
                                    </p:set>
                                    <p:animEffect transition="in" filter="fade">
                                      <p:cBhvr>
                                        <p:cTn id="131" dur="1000"/>
                                        <p:tgtEl>
                                          <p:spTgt spid="33"/>
                                        </p:tgtEl>
                                      </p:cBhvr>
                                    </p:animEffect>
                                    <p:anim calcmode="lin" valueType="num">
                                      <p:cBhvr>
                                        <p:cTn id="132" dur="1000" fill="hold"/>
                                        <p:tgtEl>
                                          <p:spTgt spid="33"/>
                                        </p:tgtEl>
                                        <p:attrNameLst>
                                          <p:attrName>ppt_x</p:attrName>
                                        </p:attrNameLst>
                                      </p:cBhvr>
                                      <p:tavLst>
                                        <p:tav tm="0">
                                          <p:val>
                                            <p:strVal val="#ppt_x"/>
                                          </p:val>
                                        </p:tav>
                                        <p:tav tm="100000">
                                          <p:val>
                                            <p:strVal val="#ppt_x"/>
                                          </p:val>
                                        </p:tav>
                                      </p:tavLst>
                                    </p:anim>
                                    <p:anim calcmode="lin" valueType="num">
                                      <p:cBhvr>
                                        <p:cTn id="133" dur="1000" fill="hold"/>
                                        <p:tgtEl>
                                          <p:spTgt spid="33"/>
                                        </p:tgtEl>
                                        <p:attrNameLst>
                                          <p:attrName>ppt_y</p:attrName>
                                        </p:attrNameLst>
                                      </p:cBhvr>
                                      <p:tavLst>
                                        <p:tav tm="0">
                                          <p:val>
                                            <p:strVal val="#ppt_y+.1"/>
                                          </p:val>
                                        </p:tav>
                                        <p:tav tm="100000">
                                          <p:val>
                                            <p:strVal val="#ppt_y"/>
                                          </p:val>
                                        </p:tav>
                                      </p:tavLst>
                                    </p:anim>
                                  </p:childTnLst>
                                </p:cTn>
                              </p:par>
                              <p:par>
                                <p:cTn id="134" presetID="42" presetClass="entr" presetSubtype="0" fill="hold" grpId="0" nodeType="withEffect">
                                  <p:stCondLst>
                                    <p:cond delay="0"/>
                                  </p:stCondLst>
                                  <p:childTnLst>
                                    <p:set>
                                      <p:cBhvr>
                                        <p:cTn id="135" dur="1" fill="hold">
                                          <p:stCondLst>
                                            <p:cond delay="0"/>
                                          </p:stCondLst>
                                        </p:cTn>
                                        <p:tgtEl>
                                          <p:spTgt spid="38"/>
                                        </p:tgtEl>
                                        <p:attrNameLst>
                                          <p:attrName>style.visibility</p:attrName>
                                        </p:attrNameLst>
                                      </p:cBhvr>
                                      <p:to>
                                        <p:strVal val="visible"/>
                                      </p:to>
                                    </p:set>
                                    <p:animEffect transition="in" filter="fade">
                                      <p:cBhvr>
                                        <p:cTn id="136" dur="1000"/>
                                        <p:tgtEl>
                                          <p:spTgt spid="38"/>
                                        </p:tgtEl>
                                      </p:cBhvr>
                                    </p:animEffect>
                                    <p:anim calcmode="lin" valueType="num">
                                      <p:cBhvr>
                                        <p:cTn id="137" dur="1000" fill="hold"/>
                                        <p:tgtEl>
                                          <p:spTgt spid="38"/>
                                        </p:tgtEl>
                                        <p:attrNameLst>
                                          <p:attrName>ppt_x</p:attrName>
                                        </p:attrNameLst>
                                      </p:cBhvr>
                                      <p:tavLst>
                                        <p:tav tm="0">
                                          <p:val>
                                            <p:strVal val="#ppt_x"/>
                                          </p:val>
                                        </p:tav>
                                        <p:tav tm="100000">
                                          <p:val>
                                            <p:strVal val="#ppt_x"/>
                                          </p:val>
                                        </p:tav>
                                      </p:tavLst>
                                    </p:anim>
                                    <p:anim calcmode="lin" valueType="num">
                                      <p:cBhvr>
                                        <p:cTn id="138" dur="1000" fill="hold"/>
                                        <p:tgtEl>
                                          <p:spTgt spid="38"/>
                                        </p:tgtEl>
                                        <p:attrNameLst>
                                          <p:attrName>ppt_y</p:attrName>
                                        </p:attrNameLst>
                                      </p:cBhvr>
                                      <p:tavLst>
                                        <p:tav tm="0">
                                          <p:val>
                                            <p:strVal val="#ppt_y+.1"/>
                                          </p:val>
                                        </p:tav>
                                        <p:tav tm="100000">
                                          <p:val>
                                            <p:strVal val="#ppt_y"/>
                                          </p:val>
                                        </p:tav>
                                      </p:tavLst>
                                    </p:anim>
                                  </p:childTnLst>
                                </p:cTn>
                              </p:par>
                            </p:childTnLst>
                          </p:cTn>
                        </p:par>
                        <p:par>
                          <p:cTn id="139" fill="hold">
                            <p:stCondLst>
                              <p:cond delay="12000"/>
                            </p:stCondLst>
                            <p:childTnLst>
                              <p:par>
                                <p:cTn id="140" presetID="2" presetClass="entr" presetSubtype="4" fill="hold" grpId="0" nodeType="afterEffect">
                                  <p:stCondLst>
                                    <p:cond delay="0"/>
                                  </p:stCondLst>
                                  <p:childTnLst>
                                    <p:set>
                                      <p:cBhvr>
                                        <p:cTn id="141" dur="1" fill="hold">
                                          <p:stCondLst>
                                            <p:cond delay="0"/>
                                          </p:stCondLst>
                                        </p:cTn>
                                        <p:tgtEl>
                                          <p:spTgt spid="31"/>
                                        </p:tgtEl>
                                        <p:attrNameLst>
                                          <p:attrName>style.visibility</p:attrName>
                                        </p:attrNameLst>
                                      </p:cBhvr>
                                      <p:to>
                                        <p:strVal val="visible"/>
                                      </p:to>
                                    </p:set>
                                    <p:anim calcmode="lin" valueType="num">
                                      <p:cBhvr additive="base">
                                        <p:cTn id="142" dur="500" fill="hold"/>
                                        <p:tgtEl>
                                          <p:spTgt spid="31"/>
                                        </p:tgtEl>
                                        <p:attrNameLst>
                                          <p:attrName>ppt_x</p:attrName>
                                        </p:attrNameLst>
                                      </p:cBhvr>
                                      <p:tavLst>
                                        <p:tav tm="0">
                                          <p:val>
                                            <p:strVal val="#ppt_x"/>
                                          </p:val>
                                        </p:tav>
                                        <p:tav tm="100000">
                                          <p:val>
                                            <p:strVal val="#ppt_x"/>
                                          </p:val>
                                        </p:tav>
                                      </p:tavLst>
                                    </p:anim>
                                    <p:anim calcmode="lin" valueType="num">
                                      <p:cBhvr additive="base">
                                        <p:cTn id="143" dur="500" fill="hold"/>
                                        <p:tgtEl>
                                          <p:spTgt spid="31"/>
                                        </p:tgtEl>
                                        <p:attrNameLst>
                                          <p:attrName>ppt_y</p:attrName>
                                        </p:attrNameLst>
                                      </p:cBhvr>
                                      <p:tavLst>
                                        <p:tav tm="0">
                                          <p:val>
                                            <p:strVal val="1+#ppt_h/2"/>
                                          </p:val>
                                        </p:tav>
                                        <p:tav tm="100000">
                                          <p:val>
                                            <p:strVal val="#ppt_y"/>
                                          </p:val>
                                        </p:tav>
                                      </p:tavLst>
                                    </p:anim>
                                  </p:childTnLst>
                                </p:cTn>
                              </p:par>
                            </p:childTnLst>
                          </p:cTn>
                        </p:par>
                        <p:par>
                          <p:cTn id="144" fill="hold">
                            <p:stCondLst>
                              <p:cond delay="12500"/>
                            </p:stCondLst>
                            <p:childTnLst>
                              <p:par>
                                <p:cTn id="145" presetID="53" presetClass="entr" presetSubtype="16" fill="hold" nodeType="after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p:cTn id="147" dur="1000" fill="hold"/>
                                        <p:tgtEl>
                                          <p:spTgt spid="46"/>
                                        </p:tgtEl>
                                        <p:attrNameLst>
                                          <p:attrName>ppt_w</p:attrName>
                                        </p:attrNameLst>
                                      </p:cBhvr>
                                      <p:tavLst>
                                        <p:tav tm="0">
                                          <p:val>
                                            <p:fltVal val="0"/>
                                          </p:val>
                                        </p:tav>
                                        <p:tav tm="100000">
                                          <p:val>
                                            <p:strVal val="#ppt_w"/>
                                          </p:val>
                                        </p:tav>
                                      </p:tavLst>
                                    </p:anim>
                                    <p:anim calcmode="lin" valueType="num">
                                      <p:cBhvr>
                                        <p:cTn id="148" dur="1000" fill="hold"/>
                                        <p:tgtEl>
                                          <p:spTgt spid="46"/>
                                        </p:tgtEl>
                                        <p:attrNameLst>
                                          <p:attrName>ppt_h</p:attrName>
                                        </p:attrNameLst>
                                      </p:cBhvr>
                                      <p:tavLst>
                                        <p:tav tm="0">
                                          <p:val>
                                            <p:fltVal val="0"/>
                                          </p:val>
                                        </p:tav>
                                        <p:tav tm="100000">
                                          <p:val>
                                            <p:strVal val="#ppt_h"/>
                                          </p:val>
                                        </p:tav>
                                      </p:tavLst>
                                    </p:anim>
                                    <p:animEffect transition="in" filter="fade">
                                      <p:cBhvr>
                                        <p:cTn id="149" dur="1000"/>
                                        <p:tgtEl>
                                          <p:spTgt spid="4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59"/>
                                        </p:tgtEl>
                                        <p:attrNameLst>
                                          <p:attrName>style.visibility</p:attrName>
                                        </p:attrNameLst>
                                      </p:cBhvr>
                                      <p:to>
                                        <p:strVal val="visible"/>
                                      </p:to>
                                    </p:set>
                                    <p:anim calcmode="lin" valueType="num">
                                      <p:cBhvr>
                                        <p:cTn id="152" dur="1000" fill="hold"/>
                                        <p:tgtEl>
                                          <p:spTgt spid="59"/>
                                        </p:tgtEl>
                                        <p:attrNameLst>
                                          <p:attrName>ppt_w</p:attrName>
                                        </p:attrNameLst>
                                      </p:cBhvr>
                                      <p:tavLst>
                                        <p:tav tm="0">
                                          <p:val>
                                            <p:fltVal val="0"/>
                                          </p:val>
                                        </p:tav>
                                        <p:tav tm="100000">
                                          <p:val>
                                            <p:strVal val="#ppt_w"/>
                                          </p:val>
                                        </p:tav>
                                      </p:tavLst>
                                    </p:anim>
                                    <p:anim calcmode="lin" valueType="num">
                                      <p:cBhvr>
                                        <p:cTn id="153" dur="1000" fill="hold"/>
                                        <p:tgtEl>
                                          <p:spTgt spid="59"/>
                                        </p:tgtEl>
                                        <p:attrNameLst>
                                          <p:attrName>ppt_h</p:attrName>
                                        </p:attrNameLst>
                                      </p:cBhvr>
                                      <p:tavLst>
                                        <p:tav tm="0">
                                          <p:val>
                                            <p:fltVal val="0"/>
                                          </p:val>
                                        </p:tav>
                                        <p:tav tm="100000">
                                          <p:val>
                                            <p:strVal val="#ppt_h"/>
                                          </p:val>
                                        </p:tav>
                                      </p:tavLst>
                                    </p:anim>
                                    <p:animEffect transition="in" filter="fade">
                                      <p:cBhvr>
                                        <p:cTn id="154" dur="10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1" grpId="0" animBg="1"/>
      <p:bldP spid="30" grpId="0" animBg="1"/>
      <p:bldP spid="31" grpId="0" animBg="1"/>
      <p:bldP spid="29" grpId="0" animBg="1"/>
      <p:bldP spid="32" grpId="0" animBg="1"/>
      <p:bldP spid="33" grpId="0" animBg="1"/>
      <p:bldP spid="34" grpId="0" animBg="1"/>
      <p:bldP spid="35" grpId="0"/>
      <p:bldP spid="36" grpId="0"/>
      <p:bldP spid="37" grpId="0"/>
      <p:bldP spid="38" grpId="0"/>
      <p:bldP spid="57" grpId="0"/>
      <p:bldP spid="58" grpId="0"/>
      <p:bldP spid="59" grpId="0"/>
      <p:bldP spid="60" grpId="0"/>
      <p:bldP spid="61" grpId="0" animBg="1"/>
      <p:bldP spid="62" grpId="0" build="p"/>
      <p:bldP spid="6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8BF189BD-5B59-4889-AE74-E3FEABDE6086}"/>
              </a:ext>
            </a:extLst>
          </p:cNvPr>
          <p:cNvSpPr/>
          <p:nvPr/>
        </p:nvSpPr>
        <p:spPr>
          <a:xfrm>
            <a:off x="1523999" y="167639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C74F51F8-1754-47F3-B6BA-8C675747A614}"/>
              </a:ext>
            </a:extLst>
          </p:cNvPr>
          <p:cNvSpPr>
            <a:spLocks noChangeAspect="1"/>
          </p:cNvSpPr>
          <p:nvPr/>
        </p:nvSpPr>
        <p:spPr>
          <a:xfrm>
            <a:off x="758991" y="1752600"/>
            <a:ext cx="1463040" cy="1463040"/>
          </a:xfrm>
          <a:prstGeom prst="roundRect">
            <a:avLst/>
          </a:prstGeom>
          <a:solidFill>
            <a:srgbClr val="FF2B2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Группа 855">
            <a:extLst>
              <a:ext uri="{FF2B5EF4-FFF2-40B4-BE49-F238E27FC236}">
                <a16:creationId xmlns:a16="http://schemas.microsoft.com/office/drawing/2014/main" id="{CFEF166E-4129-4646-9D3D-D9F3B8CDAC0C}"/>
              </a:ext>
            </a:extLst>
          </p:cNvPr>
          <p:cNvGrpSpPr>
            <a:grpSpLocks noChangeAspect="1"/>
          </p:cNvGrpSpPr>
          <p:nvPr/>
        </p:nvGrpSpPr>
        <p:grpSpPr>
          <a:xfrm>
            <a:off x="1251201" y="1996098"/>
            <a:ext cx="467746" cy="457200"/>
            <a:chOff x="4228128" y="3146337"/>
            <a:chExt cx="592991" cy="579621"/>
          </a:xfrm>
          <a:solidFill>
            <a:schemeClr val="bg1"/>
          </a:solidFill>
        </p:grpSpPr>
        <p:sp>
          <p:nvSpPr>
            <p:cNvPr id="19" name="Freeform 53">
              <a:extLst>
                <a:ext uri="{FF2B5EF4-FFF2-40B4-BE49-F238E27FC236}">
                  <a16:creationId xmlns:a16="http://schemas.microsoft.com/office/drawing/2014/main" id="{186C3EA7-3D58-42BC-805B-416FAB04EB13}"/>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4">
              <a:extLst>
                <a:ext uri="{FF2B5EF4-FFF2-40B4-BE49-F238E27FC236}">
                  <a16:creationId xmlns:a16="http://schemas.microsoft.com/office/drawing/2014/main" id="{6E8F89AF-CCFF-436B-9C08-7359DB9938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5">
              <a:extLst>
                <a:ext uri="{FF2B5EF4-FFF2-40B4-BE49-F238E27FC236}">
                  <a16:creationId xmlns:a16="http://schemas.microsoft.com/office/drawing/2014/main" id="{FDDB40AB-8E44-4A65-BCEC-567141268C56}"/>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6">
              <a:extLst>
                <a:ext uri="{FF2B5EF4-FFF2-40B4-BE49-F238E27FC236}">
                  <a16:creationId xmlns:a16="http://schemas.microsoft.com/office/drawing/2014/main" id="{C31040C3-FF11-4B72-9192-B0DD319380FA}"/>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57">
              <a:extLst>
                <a:ext uri="{FF2B5EF4-FFF2-40B4-BE49-F238E27FC236}">
                  <a16:creationId xmlns:a16="http://schemas.microsoft.com/office/drawing/2014/main" id="{1C75E35A-0362-4AEE-B815-98AE4430EE6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58">
              <a:extLst>
                <a:ext uri="{FF2B5EF4-FFF2-40B4-BE49-F238E27FC236}">
                  <a16:creationId xmlns:a16="http://schemas.microsoft.com/office/drawing/2014/main" id="{651A8A57-2099-48A1-B157-2AEEF5CF4CC4}"/>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1" name="TextBox 30">
            <a:extLst>
              <a:ext uri="{FF2B5EF4-FFF2-40B4-BE49-F238E27FC236}">
                <a16:creationId xmlns:a16="http://schemas.microsoft.com/office/drawing/2014/main" id="{C12D1C3E-9EFF-4F49-A645-9E754CDED918}"/>
              </a:ext>
            </a:extLst>
          </p:cNvPr>
          <p:cNvSpPr txBox="1"/>
          <p:nvPr/>
        </p:nvSpPr>
        <p:spPr>
          <a:xfrm>
            <a:off x="871964" y="2583604"/>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sp>
        <p:nvSpPr>
          <p:cNvPr id="32" name="TextBox 31">
            <a:extLst>
              <a:ext uri="{FF2B5EF4-FFF2-40B4-BE49-F238E27FC236}">
                <a16:creationId xmlns:a16="http://schemas.microsoft.com/office/drawing/2014/main" id="{9038273A-D184-4249-A84A-A5E6AD413A02}"/>
              </a:ext>
            </a:extLst>
          </p:cNvPr>
          <p:cNvSpPr txBox="1"/>
          <p:nvPr/>
        </p:nvSpPr>
        <p:spPr>
          <a:xfrm>
            <a:off x="2367638" y="1758593"/>
            <a:ext cx="3618786" cy="1477328"/>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Widget #1</a:t>
            </a:r>
          </a:p>
          <a:p>
            <a:pPr defTabSz="1219170">
              <a:spcBef>
                <a:spcPct val="20000"/>
              </a:spcBef>
              <a:defRPr/>
            </a:pPr>
            <a:endParaRPr lang="en-US" sz="400" b="1" dirty="0">
              <a:solidFill>
                <a:srgbClr val="464646"/>
              </a:solidFill>
              <a:latin typeface="Candara" panose="020E0502030303020204" pitchFamily="34" charset="0"/>
            </a:endParaRPr>
          </a:p>
          <a:p>
            <a:pPr defTabSz="1219170">
              <a:spcBef>
                <a:spcPct val="20000"/>
              </a:spcBef>
              <a:defRPr/>
            </a:pPr>
            <a:endParaRPr lang="en-US" sz="100" b="1" dirty="0">
              <a:solidFill>
                <a:srgbClr val="464646"/>
              </a:solidFill>
              <a:latin typeface="Candara" panose="020E0502030303020204" pitchFamily="34" charset="0"/>
            </a:endParaRP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464646"/>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p:txBody>
      </p:sp>
      <p:sp>
        <p:nvSpPr>
          <p:cNvPr id="34" name="Freeform: Shape 33">
            <a:extLst>
              <a:ext uri="{FF2B5EF4-FFF2-40B4-BE49-F238E27FC236}">
                <a16:creationId xmlns:a16="http://schemas.microsoft.com/office/drawing/2014/main" id="{40F8D708-B26F-4DA3-B7DD-14F50975C451}"/>
              </a:ext>
            </a:extLst>
          </p:cNvPr>
          <p:cNvSpPr/>
          <p:nvPr/>
        </p:nvSpPr>
        <p:spPr>
          <a:xfrm>
            <a:off x="1523999" y="3964450"/>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E1A8EAB2-E0D3-4456-951B-7EB12D9CD806}"/>
              </a:ext>
            </a:extLst>
          </p:cNvPr>
          <p:cNvSpPr>
            <a:spLocks noChangeAspect="1"/>
          </p:cNvSpPr>
          <p:nvPr/>
        </p:nvSpPr>
        <p:spPr>
          <a:xfrm>
            <a:off x="758991" y="4040651"/>
            <a:ext cx="1463040" cy="1463040"/>
          </a:xfrm>
          <a:prstGeom prst="roundRect">
            <a:avLst/>
          </a:prstGeom>
          <a:solidFill>
            <a:srgbClr val="3EB8C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BF8623B3-EFDC-4013-9F69-61B067C1AE6B}"/>
              </a:ext>
            </a:extLst>
          </p:cNvPr>
          <p:cNvSpPr txBox="1"/>
          <p:nvPr/>
        </p:nvSpPr>
        <p:spPr>
          <a:xfrm>
            <a:off x="871964" y="4871655"/>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sp>
        <p:nvSpPr>
          <p:cNvPr id="37" name="TextBox 36">
            <a:extLst>
              <a:ext uri="{FF2B5EF4-FFF2-40B4-BE49-F238E27FC236}">
                <a16:creationId xmlns:a16="http://schemas.microsoft.com/office/drawing/2014/main" id="{A1A7E2C6-8A14-4DC7-AA4F-685F7122CDB8}"/>
              </a:ext>
            </a:extLst>
          </p:cNvPr>
          <p:cNvSpPr txBox="1"/>
          <p:nvPr/>
        </p:nvSpPr>
        <p:spPr>
          <a:xfrm>
            <a:off x="2367638" y="4046644"/>
            <a:ext cx="3618786" cy="1477328"/>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Widget #3</a:t>
            </a:r>
          </a:p>
          <a:p>
            <a:pPr defTabSz="1219170">
              <a:spcBef>
                <a:spcPct val="20000"/>
              </a:spcBef>
              <a:defRPr/>
            </a:pPr>
            <a:endParaRPr lang="en-US" sz="400" b="1" dirty="0">
              <a:solidFill>
                <a:srgbClr val="464646"/>
              </a:solidFill>
              <a:latin typeface="Candara" panose="020E0502030303020204" pitchFamily="34" charset="0"/>
            </a:endParaRPr>
          </a:p>
          <a:p>
            <a:pPr defTabSz="1219170">
              <a:spcBef>
                <a:spcPct val="20000"/>
              </a:spcBef>
              <a:defRPr/>
            </a:pPr>
            <a:endParaRPr lang="en-US" sz="100" b="1" dirty="0">
              <a:solidFill>
                <a:srgbClr val="464646"/>
              </a:solidFill>
              <a:latin typeface="Candara" panose="020E0502030303020204" pitchFamily="34" charset="0"/>
            </a:endParaRP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464646"/>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p:txBody>
      </p:sp>
      <p:sp>
        <p:nvSpPr>
          <p:cNvPr id="38" name="Freeform: Shape 37">
            <a:extLst>
              <a:ext uri="{FF2B5EF4-FFF2-40B4-BE49-F238E27FC236}">
                <a16:creationId xmlns:a16="http://schemas.microsoft.com/office/drawing/2014/main" id="{EC5DC308-D174-4EA8-A387-D5844D133A52}"/>
              </a:ext>
            </a:extLst>
          </p:cNvPr>
          <p:cNvSpPr/>
          <p:nvPr/>
        </p:nvSpPr>
        <p:spPr>
          <a:xfrm>
            <a:off x="6205576" y="1688806"/>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FD1E2323-04D9-424F-8A0C-A18540F8A16A}"/>
              </a:ext>
            </a:extLst>
          </p:cNvPr>
          <p:cNvSpPr>
            <a:spLocks noChangeAspect="1"/>
          </p:cNvSpPr>
          <p:nvPr/>
        </p:nvSpPr>
        <p:spPr>
          <a:xfrm>
            <a:off x="10016151" y="1785289"/>
            <a:ext cx="1463040" cy="1463040"/>
          </a:xfrm>
          <a:prstGeom prst="roundRect">
            <a:avLst/>
          </a:prstGeom>
          <a:solidFill>
            <a:srgbClr val="85C40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AC8BD283-BB1F-430C-BAE8-F0A12455CC9A}"/>
              </a:ext>
            </a:extLst>
          </p:cNvPr>
          <p:cNvSpPr txBox="1"/>
          <p:nvPr/>
        </p:nvSpPr>
        <p:spPr>
          <a:xfrm>
            <a:off x="10129124" y="2616293"/>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sp>
        <p:nvSpPr>
          <p:cNvPr id="41" name="TextBox 40">
            <a:extLst>
              <a:ext uri="{FF2B5EF4-FFF2-40B4-BE49-F238E27FC236}">
                <a16:creationId xmlns:a16="http://schemas.microsoft.com/office/drawing/2014/main" id="{69377738-0836-45DB-A997-EACF13793E20}"/>
              </a:ext>
            </a:extLst>
          </p:cNvPr>
          <p:cNvSpPr txBox="1"/>
          <p:nvPr/>
        </p:nvSpPr>
        <p:spPr>
          <a:xfrm>
            <a:off x="6377672" y="1779502"/>
            <a:ext cx="3618786" cy="1477328"/>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Widget #2</a:t>
            </a:r>
          </a:p>
          <a:p>
            <a:pPr defTabSz="1219170">
              <a:spcBef>
                <a:spcPct val="20000"/>
              </a:spcBef>
              <a:defRPr/>
            </a:pPr>
            <a:endParaRPr lang="en-US" sz="400" b="1" dirty="0">
              <a:solidFill>
                <a:srgbClr val="464646"/>
              </a:solidFill>
              <a:latin typeface="Candara" panose="020E0502030303020204" pitchFamily="34" charset="0"/>
            </a:endParaRPr>
          </a:p>
          <a:p>
            <a:pPr defTabSz="1219170">
              <a:spcBef>
                <a:spcPct val="20000"/>
              </a:spcBef>
              <a:defRPr/>
            </a:pPr>
            <a:endParaRPr lang="en-US" sz="100" b="1" dirty="0">
              <a:solidFill>
                <a:srgbClr val="464646"/>
              </a:solidFill>
              <a:latin typeface="Candara" panose="020E0502030303020204" pitchFamily="34" charset="0"/>
            </a:endParaRP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464646"/>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p:txBody>
      </p:sp>
      <p:sp>
        <p:nvSpPr>
          <p:cNvPr id="42" name="Freeform: Shape 41">
            <a:extLst>
              <a:ext uri="{FF2B5EF4-FFF2-40B4-BE49-F238E27FC236}">
                <a16:creationId xmlns:a16="http://schemas.microsoft.com/office/drawing/2014/main" id="{5AE73E62-0966-47B9-A848-411BCD1F5248}"/>
              </a:ext>
            </a:extLst>
          </p:cNvPr>
          <p:cNvSpPr/>
          <p:nvPr/>
        </p:nvSpPr>
        <p:spPr>
          <a:xfrm>
            <a:off x="6214753" y="396587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59EBAB39-C3D3-4A0F-BB25-392A379A2267}"/>
              </a:ext>
            </a:extLst>
          </p:cNvPr>
          <p:cNvSpPr>
            <a:spLocks noChangeAspect="1"/>
          </p:cNvSpPr>
          <p:nvPr/>
        </p:nvSpPr>
        <p:spPr>
          <a:xfrm>
            <a:off x="10025328" y="4062362"/>
            <a:ext cx="1463040" cy="1463040"/>
          </a:xfrm>
          <a:prstGeom prst="roundRect">
            <a:avLst/>
          </a:prstGeom>
          <a:solidFill>
            <a:srgbClr val="FFA80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8DF261C2-C082-49C6-BF52-964FBF23D785}"/>
              </a:ext>
            </a:extLst>
          </p:cNvPr>
          <p:cNvSpPr txBox="1"/>
          <p:nvPr/>
        </p:nvSpPr>
        <p:spPr>
          <a:xfrm>
            <a:off x="10138301" y="4893366"/>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sp>
        <p:nvSpPr>
          <p:cNvPr id="45" name="TextBox 44">
            <a:extLst>
              <a:ext uri="{FF2B5EF4-FFF2-40B4-BE49-F238E27FC236}">
                <a16:creationId xmlns:a16="http://schemas.microsoft.com/office/drawing/2014/main" id="{15DBAE9E-C421-4510-AC8A-32E973A9B6E2}"/>
              </a:ext>
            </a:extLst>
          </p:cNvPr>
          <p:cNvSpPr txBox="1"/>
          <p:nvPr/>
        </p:nvSpPr>
        <p:spPr>
          <a:xfrm>
            <a:off x="6386849" y="4056575"/>
            <a:ext cx="3618786" cy="1477328"/>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Widget #4</a:t>
            </a:r>
          </a:p>
          <a:p>
            <a:pPr defTabSz="1219170">
              <a:spcBef>
                <a:spcPct val="20000"/>
              </a:spcBef>
              <a:defRPr/>
            </a:pPr>
            <a:endParaRPr lang="en-US" sz="400" b="1" dirty="0">
              <a:solidFill>
                <a:srgbClr val="464646"/>
              </a:solidFill>
              <a:latin typeface="Candara" panose="020E0502030303020204" pitchFamily="34" charset="0"/>
            </a:endParaRPr>
          </a:p>
          <a:p>
            <a:pPr defTabSz="1219170">
              <a:spcBef>
                <a:spcPct val="20000"/>
              </a:spcBef>
              <a:defRPr/>
            </a:pPr>
            <a:endParaRPr lang="en-US" sz="100" b="1" dirty="0">
              <a:solidFill>
                <a:srgbClr val="464646"/>
              </a:solidFill>
              <a:latin typeface="Candara" panose="020E0502030303020204" pitchFamily="34" charset="0"/>
            </a:endParaRP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464646"/>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p:txBody>
      </p:sp>
      <p:grpSp>
        <p:nvGrpSpPr>
          <p:cNvPr id="13" name="Группа 856">
            <a:extLst>
              <a:ext uri="{FF2B5EF4-FFF2-40B4-BE49-F238E27FC236}">
                <a16:creationId xmlns:a16="http://schemas.microsoft.com/office/drawing/2014/main" id="{5A641139-D3B9-4973-B967-FE7447C81A4B}"/>
              </a:ext>
            </a:extLst>
          </p:cNvPr>
          <p:cNvGrpSpPr>
            <a:grpSpLocks noChangeAspect="1"/>
          </p:cNvGrpSpPr>
          <p:nvPr/>
        </p:nvGrpSpPr>
        <p:grpSpPr>
          <a:xfrm>
            <a:off x="1242695" y="4306127"/>
            <a:ext cx="468939" cy="457200"/>
            <a:chOff x="3374227" y="3146337"/>
            <a:chExt cx="594503" cy="579621"/>
          </a:xfrm>
          <a:solidFill>
            <a:schemeClr val="bg1"/>
          </a:solidFill>
        </p:grpSpPr>
        <p:sp>
          <p:nvSpPr>
            <p:cNvPr id="14" name="Freeform 45">
              <a:extLst>
                <a:ext uri="{FF2B5EF4-FFF2-40B4-BE49-F238E27FC236}">
                  <a16:creationId xmlns:a16="http://schemas.microsoft.com/office/drawing/2014/main" id="{3607B3CB-E785-447D-BE1D-94995834960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46">
              <a:extLst>
                <a:ext uri="{FF2B5EF4-FFF2-40B4-BE49-F238E27FC236}">
                  <a16:creationId xmlns:a16="http://schemas.microsoft.com/office/drawing/2014/main" id="{73133FDE-FB71-4B98-BFEC-851A7D56A572}"/>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47">
              <a:extLst>
                <a:ext uri="{FF2B5EF4-FFF2-40B4-BE49-F238E27FC236}">
                  <a16:creationId xmlns:a16="http://schemas.microsoft.com/office/drawing/2014/main" id="{F90A91FA-4A7A-4071-9842-E807EB0162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48">
              <a:extLst>
                <a:ext uri="{FF2B5EF4-FFF2-40B4-BE49-F238E27FC236}">
                  <a16:creationId xmlns:a16="http://schemas.microsoft.com/office/drawing/2014/main" id="{EE8F6BA6-D3E0-4B94-8BB9-4924E089F084}"/>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5" name="Группа 143">
            <a:extLst>
              <a:ext uri="{FF2B5EF4-FFF2-40B4-BE49-F238E27FC236}">
                <a16:creationId xmlns:a16="http://schemas.microsoft.com/office/drawing/2014/main" id="{E7BB2A05-3645-4A24-BB97-A263A51D506A}"/>
              </a:ext>
            </a:extLst>
          </p:cNvPr>
          <p:cNvGrpSpPr>
            <a:grpSpLocks noChangeAspect="1"/>
          </p:cNvGrpSpPr>
          <p:nvPr/>
        </p:nvGrpSpPr>
        <p:grpSpPr>
          <a:xfrm>
            <a:off x="10523067" y="4298712"/>
            <a:ext cx="534924" cy="457200"/>
            <a:chOff x="4329113" y="1919288"/>
            <a:chExt cx="3529013" cy="3016250"/>
          </a:xfrm>
          <a:solidFill>
            <a:schemeClr val="bg1"/>
          </a:solidFill>
        </p:grpSpPr>
        <p:sp>
          <p:nvSpPr>
            <p:cNvPr id="26" name="Freeform 128">
              <a:extLst>
                <a:ext uri="{FF2B5EF4-FFF2-40B4-BE49-F238E27FC236}">
                  <a16:creationId xmlns:a16="http://schemas.microsoft.com/office/drawing/2014/main" id="{D3146CFB-BC85-4F9A-9EF9-00B27E1134EF}"/>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129">
              <a:extLst>
                <a:ext uri="{FF2B5EF4-FFF2-40B4-BE49-F238E27FC236}">
                  <a16:creationId xmlns:a16="http://schemas.microsoft.com/office/drawing/2014/main" id="{7B00D68F-A9C7-4294-A97F-9601BBEAD67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730">
            <a:extLst>
              <a:ext uri="{FF2B5EF4-FFF2-40B4-BE49-F238E27FC236}">
                <a16:creationId xmlns:a16="http://schemas.microsoft.com/office/drawing/2014/main" id="{2050DB7E-89B9-4DA8-9F7C-39BFD520AB52}"/>
              </a:ext>
            </a:extLst>
          </p:cNvPr>
          <p:cNvGrpSpPr>
            <a:grpSpLocks noChangeAspect="1"/>
          </p:cNvGrpSpPr>
          <p:nvPr/>
        </p:nvGrpSpPr>
        <p:grpSpPr>
          <a:xfrm>
            <a:off x="10536185" y="2001261"/>
            <a:ext cx="441508" cy="457200"/>
            <a:chOff x="4595813" y="1874838"/>
            <a:chExt cx="2992438" cy="3098800"/>
          </a:xfrm>
          <a:solidFill>
            <a:schemeClr val="bg1"/>
          </a:solidFill>
        </p:grpSpPr>
        <p:sp>
          <p:nvSpPr>
            <p:cNvPr id="29" name="Freeform 636">
              <a:extLst>
                <a:ext uri="{FF2B5EF4-FFF2-40B4-BE49-F238E27FC236}">
                  <a16:creationId xmlns:a16="http://schemas.microsoft.com/office/drawing/2014/main" id="{FE21FAFF-40DB-46CC-AF88-2101FA2CDEF8}"/>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37">
              <a:extLst>
                <a:ext uri="{FF2B5EF4-FFF2-40B4-BE49-F238E27FC236}">
                  <a16:creationId xmlns:a16="http://schemas.microsoft.com/office/drawing/2014/main" id="{DCDA721D-C551-4774-B2D8-421332D1055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458275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par>
                                <p:cTn id="14" presetID="53" presetClass="entr" presetSubtype="16"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p:cTn id="16" dur="500" fill="hold"/>
                                        <p:tgtEl>
                                          <p:spTgt spid="18"/>
                                        </p:tgtEl>
                                        <p:attrNameLst>
                                          <p:attrName>ppt_w</p:attrName>
                                        </p:attrNameLst>
                                      </p:cBhvr>
                                      <p:tavLst>
                                        <p:tav tm="0">
                                          <p:val>
                                            <p:fltVal val="0"/>
                                          </p:val>
                                        </p:tav>
                                        <p:tav tm="100000">
                                          <p:val>
                                            <p:strVal val="#ppt_w"/>
                                          </p:val>
                                        </p:tav>
                                      </p:tavLst>
                                    </p:anim>
                                    <p:anim calcmode="lin" valueType="num">
                                      <p:cBhvr>
                                        <p:cTn id="17" dur="500" fill="hold"/>
                                        <p:tgtEl>
                                          <p:spTgt spid="18"/>
                                        </p:tgtEl>
                                        <p:attrNameLst>
                                          <p:attrName>ppt_h</p:attrName>
                                        </p:attrNameLst>
                                      </p:cBhvr>
                                      <p:tavLst>
                                        <p:tav tm="0">
                                          <p:val>
                                            <p:fltVal val="0"/>
                                          </p:val>
                                        </p:tav>
                                        <p:tav tm="100000">
                                          <p:val>
                                            <p:strVal val="#ppt_h"/>
                                          </p:val>
                                        </p:tav>
                                      </p:tavLst>
                                    </p:anim>
                                    <p:animEffect transition="in" filter="fade">
                                      <p:cBhvr>
                                        <p:cTn id="18" dur="500"/>
                                        <p:tgtEl>
                                          <p:spTgt spid="18"/>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p:cTn id="21" dur="500" fill="hold"/>
                                        <p:tgtEl>
                                          <p:spTgt spid="31"/>
                                        </p:tgtEl>
                                        <p:attrNameLst>
                                          <p:attrName>ppt_w</p:attrName>
                                        </p:attrNameLst>
                                      </p:cBhvr>
                                      <p:tavLst>
                                        <p:tav tm="0">
                                          <p:val>
                                            <p:fltVal val="0"/>
                                          </p:val>
                                        </p:tav>
                                        <p:tav tm="100000">
                                          <p:val>
                                            <p:strVal val="#ppt_w"/>
                                          </p:val>
                                        </p:tav>
                                      </p:tavLst>
                                    </p:anim>
                                    <p:anim calcmode="lin" valueType="num">
                                      <p:cBhvr>
                                        <p:cTn id="22" dur="500" fill="hold"/>
                                        <p:tgtEl>
                                          <p:spTgt spid="31"/>
                                        </p:tgtEl>
                                        <p:attrNameLst>
                                          <p:attrName>ppt_h</p:attrName>
                                        </p:attrNameLst>
                                      </p:cBhvr>
                                      <p:tavLst>
                                        <p:tav tm="0">
                                          <p:val>
                                            <p:fltVal val="0"/>
                                          </p:val>
                                        </p:tav>
                                        <p:tav tm="100000">
                                          <p:val>
                                            <p:strVal val="#ppt_h"/>
                                          </p:val>
                                        </p:tav>
                                      </p:tavLst>
                                    </p:anim>
                                    <p:animEffect transition="in" filter="fade">
                                      <p:cBhvr>
                                        <p:cTn id="23" dur="500"/>
                                        <p:tgtEl>
                                          <p:spTgt spid="31"/>
                                        </p:tgtEl>
                                      </p:cBhvr>
                                    </p:animEffect>
                                  </p:childTnLst>
                                </p:cTn>
                              </p:par>
                            </p:childTnLst>
                          </p:cTn>
                        </p:par>
                        <p:par>
                          <p:cTn id="24" fill="hold">
                            <p:stCondLst>
                              <p:cond delay="1000"/>
                            </p:stCondLst>
                            <p:childTnLst>
                              <p:par>
                                <p:cTn id="25" presetID="42" presetClass="entr" presetSubtype="0"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fade">
                                      <p:cBhvr>
                                        <p:cTn id="27" dur="1000"/>
                                        <p:tgtEl>
                                          <p:spTgt spid="33"/>
                                        </p:tgtEl>
                                      </p:cBhvr>
                                    </p:animEffect>
                                    <p:anim calcmode="lin" valueType="num">
                                      <p:cBhvr>
                                        <p:cTn id="28" dur="1000" fill="hold"/>
                                        <p:tgtEl>
                                          <p:spTgt spid="33"/>
                                        </p:tgtEl>
                                        <p:attrNameLst>
                                          <p:attrName>ppt_x</p:attrName>
                                        </p:attrNameLst>
                                      </p:cBhvr>
                                      <p:tavLst>
                                        <p:tav tm="0">
                                          <p:val>
                                            <p:strVal val="#ppt_x"/>
                                          </p:val>
                                        </p:tav>
                                        <p:tav tm="100000">
                                          <p:val>
                                            <p:strVal val="#ppt_x"/>
                                          </p:val>
                                        </p:tav>
                                      </p:tavLst>
                                    </p:anim>
                                    <p:anim calcmode="lin" valueType="num">
                                      <p:cBhvr>
                                        <p:cTn id="29" dur="1000" fill="hold"/>
                                        <p:tgtEl>
                                          <p:spTgt spid="3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1000"/>
                                        <p:tgtEl>
                                          <p:spTgt spid="32"/>
                                        </p:tgtEl>
                                      </p:cBhvr>
                                    </p:animEffect>
                                    <p:anim calcmode="lin" valueType="num">
                                      <p:cBhvr>
                                        <p:cTn id="33" dur="1000" fill="hold"/>
                                        <p:tgtEl>
                                          <p:spTgt spid="32"/>
                                        </p:tgtEl>
                                        <p:attrNameLst>
                                          <p:attrName>ppt_x</p:attrName>
                                        </p:attrNameLst>
                                      </p:cBhvr>
                                      <p:tavLst>
                                        <p:tav tm="0">
                                          <p:val>
                                            <p:strVal val="#ppt_x"/>
                                          </p:val>
                                        </p:tav>
                                        <p:tav tm="100000">
                                          <p:val>
                                            <p:strVal val="#ppt_x"/>
                                          </p:val>
                                        </p:tav>
                                      </p:tavLst>
                                    </p:anim>
                                    <p:anim calcmode="lin" valueType="num">
                                      <p:cBhvr>
                                        <p:cTn id="34" dur="1000" fill="hold"/>
                                        <p:tgtEl>
                                          <p:spTgt spid="32"/>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 calcmode="lin" valueType="num">
                                      <p:cBhvr>
                                        <p:cTn id="38" dur="500" fill="hold"/>
                                        <p:tgtEl>
                                          <p:spTgt spid="39"/>
                                        </p:tgtEl>
                                        <p:attrNameLst>
                                          <p:attrName>ppt_w</p:attrName>
                                        </p:attrNameLst>
                                      </p:cBhvr>
                                      <p:tavLst>
                                        <p:tav tm="0">
                                          <p:val>
                                            <p:fltVal val="0"/>
                                          </p:val>
                                        </p:tav>
                                        <p:tav tm="100000">
                                          <p:val>
                                            <p:strVal val="#ppt_w"/>
                                          </p:val>
                                        </p:tav>
                                      </p:tavLst>
                                    </p:anim>
                                    <p:anim calcmode="lin" valueType="num">
                                      <p:cBhvr>
                                        <p:cTn id="39" dur="500" fill="hold"/>
                                        <p:tgtEl>
                                          <p:spTgt spid="39"/>
                                        </p:tgtEl>
                                        <p:attrNameLst>
                                          <p:attrName>ppt_h</p:attrName>
                                        </p:attrNameLst>
                                      </p:cBhvr>
                                      <p:tavLst>
                                        <p:tav tm="0">
                                          <p:val>
                                            <p:fltVal val="0"/>
                                          </p:val>
                                        </p:tav>
                                        <p:tav tm="100000">
                                          <p:val>
                                            <p:strVal val="#ppt_h"/>
                                          </p:val>
                                        </p:tav>
                                      </p:tavLst>
                                    </p:anim>
                                    <p:animEffect transition="in" filter="fade">
                                      <p:cBhvr>
                                        <p:cTn id="40" dur="500"/>
                                        <p:tgtEl>
                                          <p:spTgt spid="39"/>
                                        </p:tgtEl>
                                      </p:cBhvr>
                                    </p:animEffect>
                                  </p:childTnLst>
                                </p:cTn>
                              </p:par>
                              <p:par>
                                <p:cTn id="41" presetID="53" presetClass="entr" presetSubtype="16" fill="hold" nodeType="with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animEffect transition="in" filter="fade">
                                      <p:cBhvr>
                                        <p:cTn id="45" dur="500"/>
                                        <p:tgtEl>
                                          <p:spTgt spid="28"/>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2500"/>
                            </p:stCondLst>
                            <p:childTnLst>
                              <p:par>
                                <p:cTn id="52" presetID="42" presetClass="entr" presetSubtype="0" fill="hold" grpId="0" nodeType="after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fade">
                                      <p:cBhvr>
                                        <p:cTn id="54" dur="1000"/>
                                        <p:tgtEl>
                                          <p:spTgt spid="38"/>
                                        </p:tgtEl>
                                      </p:cBhvr>
                                    </p:animEffect>
                                    <p:anim calcmode="lin" valueType="num">
                                      <p:cBhvr>
                                        <p:cTn id="55" dur="1000" fill="hold"/>
                                        <p:tgtEl>
                                          <p:spTgt spid="38"/>
                                        </p:tgtEl>
                                        <p:attrNameLst>
                                          <p:attrName>ppt_x</p:attrName>
                                        </p:attrNameLst>
                                      </p:cBhvr>
                                      <p:tavLst>
                                        <p:tav tm="0">
                                          <p:val>
                                            <p:strVal val="#ppt_x"/>
                                          </p:val>
                                        </p:tav>
                                        <p:tav tm="100000">
                                          <p:val>
                                            <p:strVal val="#ppt_x"/>
                                          </p:val>
                                        </p:tav>
                                      </p:tavLst>
                                    </p:anim>
                                    <p:anim calcmode="lin" valueType="num">
                                      <p:cBhvr>
                                        <p:cTn id="56" dur="1000" fill="hold"/>
                                        <p:tgtEl>
                                          <p:spTgt spid="38"/>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fade">
                                      <p:cBhvr>
                                        <p:cTn id="59" dur="1000"/>
                                        <p:tgtEl>
                                          <p:spTgt spid="41"/>
                                        </p:tgtEl>
                                      </p:cBhvr>
                                    </p:animEffect>
                                    <p:anim calcmode="lin" valueType="num">
                                      <p:cBhvr>
                                        <p:cTn id="60" dur="1000" fill="hold"/>
                                        <p:tgtEl>
                                          <p:spTgt spid="41"/>
                                        </p:tgtEl>
                                        <p:attrNameLst>
                                          <p:attrName>ppt_x</p:attrName>
                                        </p:attrNameLst>
                                      </p:cBhvr>
                                      <p:tavLst>
                                        <p:tav tm="0">
                                          <p:val>
                                            <p:strVal val="#ppt_x"/>
                                          </p:val>
                                        </p:tav>
                                        <p:tav tm="100000">
                                          <p:val>
                                            <p:strVal val="#ppt_x"/>
                                          </p:val>
                                        </p:tav>
                                      </p:tavLst>
                                    </p:anim>
                                    <p:anim calcmode="lin" valueType="num">
                                      <p:cBhvr>
                                        <p:cTn id="61" dur="1000" fill="hold"/>
                                        <p:tgtEl>
                                          <p:spTgt spid="41"/>
                                        </p:tgtEl>
                                        <p:attrNameLst>
                                          <p:attrName>ppt_y</p:attrName>
                                        </p:attrNameLst>
                                      </p:cBhvr>
                                      <p:tavLst>
                                        <p:tav tm="0">
                                          <p:val>
                                            <p:strVal val="#ppt_y+.1"/>
                                          </p:val>
                                        </p:tav>
                                        <p:tav tm="100000">
                                          <p:val>
                                            <p:strVal val="#ppt_y"/>
                                          </p:val>
                                        </p:tav>
                                      </p:tavLst>
                                    </p:anim>
                                  </p:childTnLst>
                                </p:cTn>
                              </p:par>
                            </p:childTnLst>
                          </p:cTn>
                        </p:par>
                        <p:par>
                          <p:cTn id="62" fill="hold">
                            <p:stCondLst>
                              <p:cond delay="3500"/>
                            </p:stCondLst>
                            <p:childTnLst>
                              <p:par>
                                <p:cTn id="63" presetID="53" presetClass="entr" presetSubtype="16" fill="hold" grpId="0" nodeType="afterEffect">
                                  <p:stCondLst>
                                    <p:cond delay="0"/>
                                  </p:stCondLst>
                                  <p:childTnLst>
                                    <p:set>
                                      <p:cBhvr>
                                        <p:cTn id="64" dur="1" fill="hold">
                                          <p:stCondLst>
                                            <p:cond delay="0"/>
                                          </p:stCondLst>
                                        </p:cTn>
                                        <p:tgtEl>
                                          <p:spTgt spid="35"/>
                                        </p:tgtEl>
                                        <p:attrNameLst>
                                          <p:attrName>style.visibility</p:attrName>
                                        </p:attrNameLst>
                                      </p:cBhvr>
                                      <p:to>
                                        <p:strVal val="visible"/>
                                      </p:to>
                                    </p:set>
                                    <p:anim calcmode="lin" valueType="num">
                                      <p:cBhvr>
                                        <p:cTn id="65" dur="500" fill="hold"/>
                                        <p:tgtEl>
                                          <p:spTgt spid="35"/>
                                        </p:tgtEl>
                                        <p:attrNameLst>
                                          <p:attrName>ppt_w</p:attrName>
                                        </p:attrNameLst>
                                      </p:cBhvr>
                                      <p:tavLst>
                                        <p:tav tm="0">
                                          <p:val>
                                            <p:fltVal val="0"/>
                                          </p:val>
                                        </p:tav>
                                        <p:tav tm="100000">
                                          <p:val>
                                            <p:strVal val="#ppt_w"/>
                                          </p:val>
                                        </p:tav>
                                      </p:tavLst>
                                    </p:anim>
                                    <p:anim calcmode="lin" valueType="num">
                                      <p:cBhvr>
                                        <p:cTn id="66" dur="500" fill="hold"/>
                                        <p:tgtEl>
                                          <p:spTgt spid="35"/>
                                        </p:tgtEl>
                                        <p:attrNameLst>
                                          <p:attrName>ppt_h</p:attrName>
                                        </p:attrNameLst>
                                      </p:cBhvr>
                                      <p:tavLst>
                                        <p:tav tm="0">
                                          <p:val>
                                            <p:fltVal val="0"/>
                                          </p:val>
                                        </p:tav>
                                        <p:tav tm="100000">
                                          <p:val>
                                            <p:strVal val="#ppt_h"/>
                                          </p:val>
                                        </p:tav>
                                      </p:tavLst>
                                    </p:anim>
                                    <p:animEffect transition="in" filter="fade">
                                      <p:cBhvr>
                                        <p:cTn id="67" dur="500"/>
                                        <p:tgtEl>
                                          <p:spTgt spid="35"/>
                                        </p:tgtEl>
                                      </p:cBhvr>
                                    </p:animEffect>
                                  </p:childTnLst>
                                </p:cTn>
                              </p:par>
                              <p:par>
                                <p:cTn id="68" presetID="53" presetClass="entr" presetSubtype="16" fill="hold" nodeType="withEffect">
                                  <p:stCondLst>
                                    <p:cond delay="0"/>
                                  </p:stCondLst>
                                  <p:childTnLst>
                                    <p:set>
                                      <p:cBhvr>
                                        <p:cTn id="69" dur="1" fill="hold">
                                          <p:stCondLst>
                                            <p:cond delay="0"/>
                                          </p:stCondLst>
                                        </p:cTn>
                                        <p:tgtEl>
                                          <p:spTgt spid="13"/>
                                        </p:tgtEl>
                                        <p:attrNameLst>
                                          <p:attrName>style.visibility</p:attrName>
                                        </p:attrNameLst>
                                      </p:cBhvr>
                                      <p:to>
                                        <p:strVal val="visible"/>
                                      </p:to>
                                    </p:set>
                                    <p:anim calcmode="lin" valueType="num">
                                      <p:cBhvr>
                                        <p:cTn id="70" dur="500" fill="hold"/>
                                        <p:tgtEl>
                                          <p:spTgt spid="13"/>
                                        </p:tgtEl>
                                        <p:attrNameLst>
                                          <p:attrName>ppt_w</p:attrName>
                                        </p:attrNameLst>
                                      </p:cBhvr>
                                      <p:tavLst>
                                        <p:tav tm="0">
                                          <p:val>
                                            <p:fltVal val="0"/>
                                          </p:val>
                                        </p:tav>
                                        <p:tav tm="100000">
                                          <p:val>
                                            <p:strVal val="#ppt_w"/>
                                          </p:val>
                                        </p:tav>
                                      </p:tavLst>
                                    </p:anim>
                                    <p:anim calcmode="lin" valueType="num">
                                      <p:cBhvr>
                                        <p:cTn id="71" dur="500" fill="hold"/>
                                        <p:tgtEl>
                                          <p:spTgt spid="13"/>
                                        </p:tgtEl>
                                        <p:attrNameLst>
                                          <p:attrName>ppt_h</p:attrName>
                                        </p:attrNameLst>
                                      </p:cBhvr>
                                      <p:tavLst>
                                        <p:tav tm="0">
                                          <p:val>
                                            <p:fltVal val="0"/>
                                          </p:val>
                                        </p:tav>
                                        <p:tav tm="100000">
                                          <p:val>
                                            <p:strVal val="#ppt_h"/>
                                          </p:val>
                                        </p:tav>
                                      </p:tavLst>
                                    </p:anim>
                                    <p:animEffect transition="in" filter="fade">
                                      <p:cBhvr>
                                        <p:cTn id="72" dur="500"/>
                                        <p:tgtEl>
                                          <p:spTgt spid="13"/>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36"/>
                                        </p:tgtEl>
                                        <p:attrNameLst>
                                          <p:attrName>style.visibility</p:attrName>
                                        </p:attrNameLst>
                                      </p:cBhvr>
                                      <p:to>
                                        <p:strVal val="visible"/>
                                      </p:to>
                                    </p:set>
                                    <p:anim calcmode="lin" valueType="num">
                                      <p:cBhvr>
                                        <p:cTn id="75" dur="500" fill="hold"/>
                                        <p:tgtEl>
                                          <p:spTgt spid="36"/>
                                        </p:tgtEl>
                                        <p:attrNameLst>
                                          <p:attrName>ppt_w</p:attrName>
                                        </p:attrNameLst>
                                      </p:cBhvr>
                                      <p:tavLst>
                                        <p:tav tm="0">
                                          <p:val>
                                            <p:fltVal val="0"/>
                                          </p:val>
                                        </p:tav>
                                        <p:tav tm="100000">
                                          <p:val>
                                            <p:strVal val="#ppt_w"/>
                                          </p:val>
                                        </p:tav>
                                      </p:tavLst>
                                    </p:anim>
                                    <p:anim calcmode="lin" valueType="num">
                                      <p:cBhvr>
                                        <p:cTn id="76" dur="500" fill="hold"/>
                                        <p:tgtEl>
                                          <p:spTgt spid="36"/>
                                        </p:tgtEl>
                                        <p:attrNameLst>
                                          <p:attrName>ppt_h</p:attrName>
                                        </p:attrNameLst>
                                      </p:cBhvr>
                                      <p:tavLst>
                                        <p:tav tm="0">
                                          <p:val>
                                            <p:fltVal val="0"/>
                                          </p:val>
                                        </p:tav>
                                        <p:tav tm="100000">
                                          <p:val>
                                            <p:strVal val="#ppt_h"/>
                                          </p:val>
                                        </p:tav>
                                      </p:tavLst>
                                    </p:anim>
                                    <p:animEffect transition="in" filter="fade">
                                      <p:cBhvr>
                                        <p:cTn id="77" dur="500"/>
                                        <p:tgtEl>
                                          <p:spTgt spid="36"/>
                                        </p:tgtEl>
                                      </p:cBhvr>
                                    </p:animEffect>
                                  </p:childTnLst>
                                </p:cTn>
                              </p:par>
                            </p:childTnLst>
                          </p:cTn>
                        </p:par>
                        <p:par>
                          <p:cTn id="78" fill="hold">
                            <p:stCondLst>
                              <p:cond delay="4000"/>
                            </p:stCondLst>
                            <p:childTnLst>
                              <p:par>
                                <p:cTn id="79" presetID="42" presetClass="entr" presetSubtype="0" fill="hold" grpId="0" nodeType="afterEffect">
                                  <p:stCondLst>
                                    <p:cond delay="0"/>
                                  </p:stCondLst>
                                  <p:childTnLst>
                                    <p:set>
                                      <p:cBhvr>
                                        <p:cTn id="80" dur="1" fill="hold">
                                          <p:stCondLst>
                                            <p:cond delay="0"/>
                                          </p:stCondLst>
                                        </p:cTn>
                                        <p:tgtEl>
                                          <p:spTgt spid="34"/>
                                        </p:tgtEl>
                                        <p:attrNameLst>
                                          <p:attrName>style.visibility</p:attrName>
                                        </p:attrNameLst>
                                      </p:cBhvr>
                                      <p:to>
                                        <p:strVal val="visible"/>
                                      </p:to>
                                    </p:set>
                                    <p:animEffect transition="in" filter="fade">
                                      <p:cBhvr>
                                        <p:cTn id="81" dur="1000"/>
                                        <p:tgtEl>
                                          <p:spTgt spid="34"/>
                                        </p:tgtEl>
                                      </p:cBhvr>
                                    </p:animEffect>
                                    <p:anim calcmode="lin" valueType="num">
                                      <p:cBhvr>
                                        <p:cTn id="82" dur="1000" fill="hold"/>
                                        <p:tgtEl>
                                          <p:spTgt spid="34"/>
                                        </p:tgtEl>
                                        <p:attrNameLst>
                                          <p:attrName>ppt_x</p:attrName>
                                        </p:attrNameLst>
                                      </p:cBhvr>
                                      <p:tavLst>
                                        <p:tav tm="0">
                                          <p:val>
                                            <p:strVal val="#ppt_x"/>
                                          </p:val>
                                        </p:tav>
                                        <p:tav tm="100000">
                                          <p:val>
                                            <p:strVal val="#ppt_x"/>
                                          </p:val>
                                        </p:tav>
                                      </p:tavLst>
                                    </p:anim>
                                    <p:anim calcmode="lin" valueType="num">
                                      <p:cBhvr>
                                        <p:cTn id="83" dur="1000" fill="hold"/>
                                        <p:tgtEl>
                                          <p:spTgt spid="3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fade">
                                      <p:cBhvr>
                                        <p:cTn id="86" dur="1000"/>
                                        <p:tgtEl>
                                          <p:spTgt spid="37"/>
                                        </p:tgtEl>
                                      </p:cBhvr>
                                    </p:animEffect>
                                    <p:anim calcmode="lin" valueType="num">
                                      <p:cBhvr>
                                        <p:cTn id="87" dur="1000" fill="hold"/>
                                        <p:tgtEl>
                                          <p:spTgt spid="37"/>
                                        </p:tgtEl>
                                        <p:attrNameLst>
                                          <p:attrName>ppt_x</p:attrName>
                                        </p:attrNameLst>
                                      </p:cBhvr>
                                      <p:tavLst>
                                        <p:tav tm="0">
                                          <p:val>
                                            <p:strVal val="#ppt_x"/>
                                          </p:val>
                                        </p:tav>
                                        <p:tav tm="100000">
                                          <p:val>
                                            <p:strVal val="#ppt_x"/>
                                          </p:val>
                                        </p:tav>
                                      </p:tavLst>
                                    </p:anim>
                                    <p:anim calcmode="lin" valueType="num">
                                      <p:cBhvr>
                                        <p:cTn id="88" dur="1000" fill="hold"/>
                                        <p:tgtEl>
                                          <p:spTgt spid="37"/>
                                        </p:tgtEl>
                                        <p:attrNameLst>
                                          <p:attrName>ppt_y</p:attrName>
                                        </p:attrNameLst>
                                      </p:cBhvr>
                                      <p:tavLst>
                                        <p:tav tm="0">
                                          <p:val>
                                            <p:strVal val="#ppt_y+.1"/>
                                          </p:val>
                                        </p:tav>
                                        <p:tav tm="100000">
                                          <p:val>
                                            <p:strVal val="#ppt_y"/>
                                          </p:val>
                                        </p:tav>
                                      </p:tavLst>
                                    </p:anim>
                                  </p:childTnLst>
                                </p:cTn>
                              </p:par>
                            </p:childTnLst>
                          </p:cTn>
                        </p:par>
                        <p:par>
                          <p:cTn id="89" fill="hold">
                            <p:stCondLst>
                              <p:cond delay="5000"/>
                            </p:stCondLst>
                            <p:childTnLst>
                              <p:par>
                                <p:cTn id="90" presetID="53" presetClass="entr" presetSubtype="16"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 calcmode="lin" valueType="num">
                                      <p:cBhvr>
                                        <p:cTn id="92" dur="500" fill="hold"/>
                                        <p:tgtEl>
                                          <p:spTgt spid="43"/>
                                        </p:tgtEl>
                                        <p:attrNameLst>
                                          <p:attrName>ppt_w</p:attrName>
                                        </p:attrNameLst>
                                      </p:cBhvr>
                                      <p:tavLst>
                                        <p:tav tm="0">
                                          <p:val>
                                            <p:fltVal val="0"/>
                                          </p:val>
                                        </p:tav>
                                        <p:tav tm="100000">
                                          <p:val>
                                            <p:strVal val="#ppt_w"/>
                                          </p:val>
                                        </p:tav>
                                      </p:tavLst>
                                    </p:anim>
                                    <p:anim calcmode="lin" valueType="num">
                                      <p:cBhvr>
                                        <p:cTn id="93" dur="500" fill="hold"/>
                                        <p:tgtEl>
                                          <p:spTgt spid="43"/>
                                        </p:tgtEl>
                                        <p:attrNameLst>
                                          <p:attrName>ppt_h</p:attrName>
                                        </p:attrNameLst>
                                      </p:cBhvr>
                                      <p:tavLst>
                                        <p:tav tm="0">
                                          <p:val>
                                            <p:fltVal val="0"/>
                                          </p:val>
                                        </p:tav>
                                        <p:tav tm="100000">
                                          <p:val>
                                            <p:strVal val="#ppt_h"/>
                                          </p:val>
                                        </p:tav>
                                      </p:tavLst>
                                    </p:anim>
                                    <p:animEffect transition="in" filter="fade">
                                      <p:cBhvr>
                                        <p:cTn id="94" dur="500"/>
                                        <p:tgtEl>
                                          <p:spTgt spid="43"/>
                                        </p:tgtEl>
                                      </p:cBhvr>
                                    </p:animEffect>
                                  </p:childTnLst>
                                </p:cTn>
                              </p:par>
                              <p:par>
                                <p:cTn id="95" presetID="53" presetClass="entr" presetSubtype="16" fill="hold" nodeType="with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animEffect transition="in" filter="fade">
                                      <p:cBhvr>
                                        <p:cTn id="99" dur="500"/>
                                        <p:tgtEl>
                                          <p:spTgt spid="25"/>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44"/>
                                        </p:tgtEl>
                                        <p:attrNameLst>
                                          <p:attrName>style.visibility</p:attrName>
                                        </p:attrNameLst>
                                      </p:cBhvr>
                                      <p:to>
                                        <p:strVal val="visible"/>
                                      </p:to>
                                    </p:set>
                                    <p:anim calcmode="lin" valueType="num">
                                      <p:cBhvr>
                                        <p:cTn id="102" dur="500" fill="hold"/>
                                        <p:tgtEl>
                                          <p:spTgt spid="44"/>
                                        </p:tgtEl>
                                        <p:attrNameLst>
                                          <p:attrName>ppt_w</p:attrName>
                                        </p:attrNameLst>
                                      </p:cBhvr>
                                      <p:tavLst>
                                        <p:tav tm="0">
                                          <p:val>
                                            <p:fltVal val="0"/>
                                          </p:val>
                                        </p:tav>
                                        <p:tav tm="100000">
                                          <p:val>
                                            <p:strVal val="#ppt_w"/>
                                          </p:val>
                                        </p:tav>
                                      </p:tavLst>
                                    </p:anim>
                                    <p:anim calcmode="lin" valueType="num">
                                      <p:cBhvr>
                                        <p:cTn id="103" dur="500" fill="hold"/>
                                        <p:tgtEl>
                                          <p:spTgt spid="44"/>
                                        </p:tgtEl>
                                        <p:attrNameLst>
                                          <p:attrName>ppt_h</p:attrName>
                                        </p:attrNameLst>
                                      </p:cBhvr>
                                      <p:tavLst>
                                        <p:tav tm="0">
                                          <p:val>
                                            <p:fltVal val="0"/>
                                          </p:val>
                                        </p:tav>
                                        <p:tav tm="100000">
                                          <p:val>
                                            <p:strVal val="#ppt_h"/>
                                          </p:val>
                                        </p:tav>
                                      </p:tavLst>
                                    </p:anim>
                                    <p:animEffect transition="in" filter="fade">
                                      <p:cBhvr>
                                        <p:cTn id="104" dur="500"/>
                                        <p:tgtEl>
                                          <p:spTgt spid="44"/>
                                        </p:tgtEl>
                                      </p:cBhvr>
                                    </p:animEffect>
                                  </p:childTnLst>
                                </p:cTn>
                              </p:par>
                            </p:childTnLst>
                          </p:cTn>
                        </p:par>
                        <p:par>
                          <p:cTn id="105" fill="hold">
                            <p:stCondLst>
                              <p:cond delay="5500"/>
                            </p:stCondLst>
                            <p:childTnLst>
                              <p:par>
                                <p:cTn id="106" presetID="42" presetClass="entr" presetSubtype="0" fill="hold" grpId="0" nodeType="afterEffect">
                                  <p:stCondLst>
                                    <p:cond delay="0"/>
                                  </p:stCondLst>
                                  <p:childTnLst>
                                    <p:set>
                                      <p:cBhvr>
                                        <p:cTn id="107" dur="1" fill="hold">
                                          <p:stCondLst>
                                            <p:cond delay="0"/>
                                          </p:stCondLst>
                                        </p:cTn>
                                        <p:tgtEl>
                                          <p:spTgt spid="42"/>
                                        </p:tgtEl>
                                        <p:attrNameLst>
                                          <p:attrName>style.visibility</p:attrName>
                                        </p:attrNameLst>
                                      </p:cBhvr>
                                      <p:to>
                                        <p:strVal val="visible"/>
                                      </p:to>
                                    </p:set>
                                    <p:animEffect transition="in" filter="fade">
                                      <p:cBhvr>
                                        <p:cTn id="108" dur="1000"/>
                                        <p:tgtEl>
                                          <p:spTgt spid="42"/>
                                        </p:tgtEl>
                                      </p:cBhvr>
                                    </p:animEffect>
                                    <p:anim calcmode="lin" valueType="num">
                                      <p:cBhvr>
                                        <p:cTn id="109" dur="1000" fill="hold"/>
                                        <p:tgtEl>
                                          <p:spTgt spid="42"/>
                                        </p:tgtEl>
                                        <p:attrNameLst>
                                          <p:attrName>ppt_x</p:attrName>
                                        </p:attrNameLst>
                                      </p:cBhvr>
                                      <p:tavLst>
                                        <p:tav tm="0">
                                          <p:val>
                                            <p:strVal val="#ppt_x"/>
                                          </p:val>
                                        </p:tav>
                                        <p:tav tm="100000">
                                          <p:val>
                                            <p:strVal val="#ppt_x"/>
                                          </p:val>
                                        </p:tav>
                                      </p:tavLst>
                                    </p:anim>
                                    <p:anim calcmode="lin" valueType="num">
                                      <p:cBhvr>
                                        <p:cTn id="110" dur="1000" fill="hold"/>
                                        <p:tgtEl>
                                          <p:spTgt spid="42"/>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12" grpId="0" animBg="1"/>
      <p:bldP spid="31" grpId="0"/>
      <p:bldP spid="32" grpId="0"/>
      <p:bldP spid="34" grpId="0" animBg="1"/>
      <p:bldP spid="35" grpId="0" animBg="1"/>
      <p:bldP spid="36" grpId="0"/>
      <p:bldP spid="37" grpId="0"/>
      <p:bldP spid="38" grpId="0" animBg="1"/>
      <p:bldP spid="39" grpId="0" animBg="1"/>
      <p:bldP spid="40" grpId="0"/>
      <p:bldP spid="41" grpId="0"/>
      <p:bldP spid="42" grpId="0" animBg="1"/>
      <p:bldP spid="43" grpId="0" animBg="1"/>
      <p:bldP spid="44" grpId="0"/>
      <p:bldP spid="4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8" name="Group 97">
            <a:extLst>
              <a:ext uri="{FF2B5EF4-FFF2-40B4-BE49-F238E27FC236}">
                <a16:creationId xmlns:a16="http://schemas.microsoft.com/office/drawing/2014/main" id="{1E5551F0-5823-42B0-ABE8-48F78E64C23D}"/>
              </a:ext>
            </a:extLst>
          </p:cNvPr>
          <p:cNvGrpSpPr/>
          <p:nvPr/>
        </p:nvGrpSpPr>
        <p:grpSpPr>
          <a:xfrm>
            <a:off x="990600" y="2057400"/>
            <a:ext cx="1645920" cy="1645920"/>
            <a:chOff x="990600" y="2057400"/>
            <a:chExt cx="1645920" cy="1645920"/>
          </a:xfrm>
        </p:grpSpPr>
        <p:sp>
          <p:nvSpPr>
            <p:cNvPr id="8" name="Oval 7">
              <a:extLst>
                <a:ext uri="{FF2B5EF4-FFF2-40B4-BE49-F238E27FC236}">
                  <a16:creationId xmlns:a16="http://schemas.microsoft.com/office/drawing/2014/main" id="{5D021FD7-E38E-4675-A0DF-CCEE55C95BE3}"/>
                </a:ext>
              </a:extLst>
            </p:cNvPr>
            <p:cNvSpPr>
              <a:spLocks noChangeAspect="1"/>
            </p:cNvSpPr>
            <p:nvPr/>
          </p:nvSpPr>
          <p:spPr>
            <a:xfrm>
              <a:off x="990600" y="2057400"/>
              <a:ext cx="1645920" cy="164592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05249063-3C37-4E66-8791-E45597048E3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TextBox 96">
              <a:extLst>
                <a:ext uri="{FF2B5EF4-FFF2-40B4-BE49-F238E27FC236}">
                  <a16:creationId xmlns:a16="http://schemas.microsoft.com/office/drawing/2014/main" id="{0EB26C50-D01D-433D-9EE1-82E9F62F4E3B}"/>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grpSp>
      <p:sp>
        <p:nvSpPr>
          <p:cNvPr id="15" name="Freeform: Shape 14">
            <a:extLst>
              <a:ext uri="{FF2B5EF4-FFF2-40B4-BE49-F238E27FC236}">
                <a16:creationId xmlns:a16="http://schemas.microsoft.com/office/drawing/2014/main" id="{C1CBC32E-D0C2-4200-A90F-2E0EF009C5BA}"/>
              </a:ext>
            </a:extLst>
          </p:cNvPr>
          <p:cNvSpPr/>
          <p:nvPr/>
        </p:nvSpPr>
        <p:spPr>
          <a:xfrm>
            <a:off x="3115523" y="1905000"/>
            <a:ext cx="6097388" cy="4343400"/>
          </a:xfrm>
          <a:custGeom>
            <a:avLst/>
            <a:gdLst>
              <a:gd name="connsiteX0" fmla="*/ 749316 w 5897880"/>
              <a:gd name="connsiteY0" fmla="*/ 0 h 3968744"/>
              <a:gd name="connsiteX1" fmla="*/ 2697480 w 5897880"/>
              <a:gd name="connsiteY1" fmla="*/ 0 h 3968744"/>
              <a:gd name="connsiteX2" fmla="*/ 3200401 w 5897880"/>
              <a:gd name="connsiteY2" fmla="*/ 0 h 3968744"/>
              <a:gd name="connsiteX3" fmla="*/ 5148565 w 5897880"/>
              <a:gd name="connsiteY3" fmla="*/ 0 h 3968744"/>
              <a:gd name="connsiteX4" fmla="*/ 5897880 w 5897880"/>
              <a:gd name="connsiteY4" fmla="*/ 749315 h 3968744"/>
              <a:gd name="connsiteX5" fmla="*/ 5897880 w 5897880"/>
              <a:gd name="connsiteY5" fmla="*/ 2362200 h 3968744"/>
              <a:gd name="connsiteX6" fmla="*/ 5897879 w 5897880"/>
              <a:gd name="connsiteY6" fmla="*/ 2362200 h 3968744"/>
              <a:gd name="connsiteX7" fmla="*/ 5897879 w 5897880"/>
              <a:gd name="connsiteY7" fmla="*/ 3219429 h 3968744"/>
              <a:gd name="connsiteX8" fmla="*/ 5148564 w 5897880"/>
              <a:gd name="connsiteY8" fmla="*/ 3968744 h 3968744"/>
              <a:gd name="connsiteX9" fmla="*/ 3200400 w 5897880"/>
              <a:gd name="connsiteY9" fmla="*/ 3968744 h 3968744"/>
              <a:gd name="connsiteX10" fmla="*/ 2697479 w 5897880"/>
              <a:gd name="connsiteY10" fmla="*/ 3968744 h 3968744"/>
              <a:gd name="connsiteX11" fmla="*/ 749315 w 5897880"/>
              <a:gd name="connsiteY11" fmla="*/ 3968744 h 3968744"/>
              <a:gd name="connsiteX12" fmla="*/ 0 w 5897880"/>
              <a:gd name="connsiteY12" fmla="*/ 3219429 h 3968744"/>
              <a:gd name="connsiteX13" fmla="*/ 0 w 5897880"/>
              <a:gd name="connsiteY13" fmla="*/ 1606544 h 3968744"/>
              <a:gd name="connsiteX14" fmla="*/ 1 w 5897880"/>
              <a:gd name="connsiteY14" fmla="*/ 1606544 h 3968744"/>
              <a:gd name="connsiteX15" fmla="*/ 1 w 5897880"/>
              <a:gd name="connsiteY15" fmla="*/ 749315 h 3968744"/>
              <a:gd name="connsiteX16" fmla="*/ 749316 w 5897880"/>
              <a:gd name="connsiteY16" fmla="*/ 0 h 3968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97880" h="3968744">
                <a:moveTo>
                  <a:pt x="749316" y="0"/>
                </a:moveTo>
                <a:lnTo>
                  <a:pt x="2697480" y="0"/>
                </a:lnTo>
                <a:lnTo>
                  <a:pt x="3200401" y="0"/>
                </a:lnTo>
                <a:lnTo>
                  <a:pt x="5148565" y="0"/>
                </a:lnTo>
                <a:cubicBezTo>
                  <a:pt x="5562400" y="0"/>
                  <a:pt x="5897880" y="335480"/>
                  <a:pt x="5897880" y="749315"/>
                </a:cubicBezTo>
                <a:lnTo>
                  <a:pt x="5897880" y="2362200"/>
                </a:lnTo>
                <a:lnTo>
                  <a:pt x="5897879" y="2362200"/>
                </a:lnTo>
                <a:lnTo>
                  <a:pt x="5897879" y="3219429"/>
                </a:lnTo>
                <a:cubicBezTo>
                  <a:pt x="5897879" y="3633264"/>
                  <a:pt x="5562399" y="3968744"/>
                  <a:pt x="5148564" y="3968744"/>
                </a:cubicBezTo>
                <a:lnTo>
                  <a:pt x="3200400" y="3968744"/>
                </a:lnTo>
                <a:lnTo>
                  <a:pt x="2697479" y="3968744"/>
                </a:lnTo>
                <a:lnTo>
                  <a:pt x="749315" y="3968744"/>
                </a:lnTo>
                <a:cubicBezTo>
                  <a:pt x="335480" y="3968744"/>
                  <a:pt x="0" y="3633264"/>
                  <a:pt x="0" y="3219429"/>
                </a:cubicBezTo>
                <a:lnTo>
                  <a:pt x="0" y="1606544"/>
                </a:lnTo>
                <a:lnTo>
                  <a:pt x="1" y="1606544"/>
                </a:lnTo>
                <a:lnTo>
                  <a:pt x="1" y="749315"/>
                </a:lnTo>
                <a:cubicBezTo>
                  <a:pt x="1" y="335480"/>
                  <a:pt x="335481" y="0"/>
                  <a:pt x="749316"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99" name="Group 98">
            <a:extLst>
              <a:ext uri="{FF2B5EF4-FFF2-40B4-BE49-F238E27FC236}">
                <a16:creationId xmlns:a16="http://schemas.microsoft.com/office/drawing/2014/main" id="{A151671D-6D6C-4967-A7BC-C5F2E938E872}"/>
              </a:ext>
            </a:extLst>
          </p:cNvPr>
          <p:cNvGrpSpPr/>
          <p:nvPr/>
        </p:nvGrpSpPr>
        <p:grpSpPr>
          <a:xfrm>
            <a:off x="3263418" y="2038721"/>
            <a:ext cx="1645920" cy="1645920"/>
            <a:chOff x="990600" y="2057400"/>
            <a:chExt cx="1645920" cy="1645920"/>
          </a:xfrm>
        </p:grpSpPr>
        <p:sp>
          <p:nvSpPr>
            <p:cNvPr id="100" name="Oval 99">
              <a:extLst>
                <a:ext uri="{FF2B5EF4-FFF2-40B4-BE49-F238E27FC236}">
                  <a16:creationId xmlns:a16="http://schemas.microsoft.com/office/drawing/2014/main" id="{612D0EF5-5588-4F31-B5C5-C54D3A28F420}"/>
                </a:ext>
              </a:extLst>
            </p:cNvPr>
            <p:cNvSpPr>
              <a:spLocks noChangeAspect="1"/>
            </p:cNvSpPr>
            <p:nvPr/>
          </p:nvSpPr>
          <p:spPr>
            <a:xfrm>
              <a:off x="990600" y="2057400"/>
              <a:ext cx="1645920" cy="164592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Oval 100">
              <a:extLst>
                <a:ext uri="{FF2B5EF4-FFF2-40B4-BE49-F238E27FC236}">
                  <a16:creationId xmlns:a16="http://schemas.microsoft.com/office/drawing/2014/main" id="{51297523-D5AD-4F39-818E-BBD77436E6D8}"/>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TextBox 101">
              <a:extLst>
                <a:ext uri="{FF2B5EF4-FFF2-40B4-BE49-F238E27FC236}">
                  <a16:creationId xmlns:a16="http://schemas.microsoft.com/office/drawing/2014/main" id="{005BDB50-C364-4E2D-A2ED-BDAE57E5CD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grpSp>
      <p:grpSp>
        <p:nvGrpSpPr>
          <p:cNvPr id="103" name="Group 102">
            <a:extLst>
              <a:ext uri="{FF2B5EF4-FFF2-40B4-BE49-F238E27FC236}">
                <a16:creationId xmlns:a16="http://schemas.microsoft.com/office/drawing/2014/main" id="{5229407E-0F98-4C2D-B80B-98115C2A88DB}"/>
              </a:ext>
            </a:extLst>
          </p:cNvPr>
          <p:cNvGrpSpPr/>
          <p:nvPr/>
        </p:nvGrpSpPr>
        <p:grpSpPr>
          <a:xfrm>
            <a:off x="5272455" y="2020322"/>
            <a:ext cx="1645920" cy="1645920"/>
            <a:chOff x="990600" y="2057400"/>
            <a:chExt cx="1645920" cy="1645920"/>
          </a:xfrm>
        </p:grpSpPr>
        <p:sp>
          <p:nvSpPr>
            <p:cNvPr id="104" name="Oval 103">
              <a:extLst>
                <a:ext uri="{FF2B5EF4-FFF2-40B4-BE49-F238E27FC236}">
                  <a16:creationId xmlns:a16="http://schemas.microsoft.com/office/drawing/2014/main" id="{D3B3B7B6-20A4-4A25-9B08-D8FDA573E0DF}"/>
                </a:ext>
              </a:extLst>
            </p:cNvPr>
            <p:cNvSpPr>
              <a:spLocks noChangeAspect="1"/>
            </p:cNvSpPr>
            <p:nvPr/>
          </p:nvSpPr>
          <p:spPr>
            <a:xfrm>
              <a:off x="990600" y="2057400"/>
              <a:ext cx="1645920" cy="164592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Oval 104">
              <a:extLst>
                <a:ext uri="{FF2B5EF4-FFF2-40B4-BE49-F238E27FC236}">
                  <a16:creationId xmlns:a16="http://schemas.microsoft.com/office/drawing/2014/main" id="{9FC0DCD2-4783-48C4-A2AA-6D99A3E0F39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TextBox 105">
              <a:extLst>
                <a:ext uri="{FF2B5EF4-FFF2-40B4-BE49-F238E27FC236}">
                  <a16:creationId xmlns:a16="http://schemas.microsoft.com/office/drawing/2014/main" id="{FAEC925B-C6F7-4EE4-8EC5-55ADAA465E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grpSp>
      <p:grpSp>
        <p:nvGrpSpPr>
          <p:cNvPr id="107" name="Group 106">
            <a:extLst>
              <a:ext uri="{FF2B5EF4-FFF2-40B4-BE49-F238E27FC236}">
                <a16:creationId xmlns:a16="http://schemas.microsoft.com/office/drawing/2014/main" id="{7EDCECDF-F0E7-4B1D-B54B-A1F673C56938}"/>
              </a:ext>
            </a:extLst>
          </p:cNvPr>
          <p:cNvGrpSpPr/>
          <p:nvPr/>
        </p:nvGrpSpPr>
        <p:grpSpPr>
          <a:xfrm>
            <a:off x="7332274" y="2054896"/>
            <a:ext cx="1645920" cy="1645920"/>
            <a:chOff x="990600" y="2057400"/>
            <a:chExt cx="1645920" cy="1645920"/>
          </a:xfrm>
        </p:grpSpPr>
        <p:sp>
          <p:nvSpPr>
            <p:cNvPr id="108" name="Oval 107">
              <a:extLst>
                <a:ext uri="{FF2B5EF4-FFF2-40B4-BE49-F238E27FC236}">
                  <a16:creationId xmlns:a16="http://schemas.microsoft.com/office/drawing/2014/main" id="{105EEC8D-C218-4564-8146-BAC320A96035}"/>
                </a:ext>
              </a:extLst>
            </p:cNvPr>
            <p:cNvSpPr>
              <a:spLocks noChangeAspect="1"/>
            </p:cNvSpPr>
            <p:nvPr/>
          </p:nvSpPr>
          <p:spPr>
            <a:xfrm>
              <a:off x="990600" y="2057400"/>
              <a:ext cx="1645920" cy="164592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Oval 108">
              <a:extLst>
                <a:ext uri="{FF2B5EF4-FFF2-40B4-BE49-F238E27FC236}">
                  <a16:creationId xmlns:a16="http://schemas.microsoft.com/office/drawing/2014/main" id="{841935E4-7909-4D0F-8B0B-903A38C6F16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TextBox 109">
              <a:extLst>
                <a:ext uri="{FF2B5EF4-FFF2-40B4-BE49-F238E27FC236}">
                  <a16:creationId xmlns:a16="http://schemas.microsoft.com/office/drawing/2014/main" id="{1BA0BD4C-E04C-4FE7-A689-7C13039C778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grpSp>
      <p:grpSp>
        <p:nvGrpSpPr>
          <p:cNvPr id="111" name="Group 110">
            <a:extLst>
              <a:ext uri="{FF2B5EF4-FFF2-40B4-BE49-F238E27FC236}">
                <a16:creationId xmlns:a16="http://schemas.microsoft.com/office/drawing/2014/main" id="{37B0624D-2561-49C8-A836-CD1B79CCBD33}"/>
              </a:ext>
            </a:extLst>
          </p:cNvPr>
          <p:cNvGrpSpPr/>
          <p:nvPr/>
        </p:nvGrpSpPr>
        <p:grpSpPr>
          <a:xfrm>
            <a:off x="9603488" y="2020322"/>
            <a:ext cx="1645920" cy="1645920"/>
            <a:chOff x="990600" y="2057400"/>
            <a:chExt cx="1645920" cy="1645920"/>
          </a:xfrm>
        </p:grpSpPr>
        <p:sp>
          <p:nvSpPr>
            <p:cNvPr id="112" name="Oval 111">
              <a:extLst>
                <a:ext uri="{FF2B5EF4-FFF2-40B4-BE49-F238E27FC236}">
                  <a16:creationId xmlns:a16="http://schemas.microsoft.com/office/drawing/2014/main" id="{DF38DF67-E3D3-45B8-BC31-0F230AFE3677}"/>
                </a:ext>
              </a:extLst>
            </p:cNvPr>
            <p:cNvSpPr>
              <a:spLocks noChangeAspect="1"/>
            </p:cNvSpPr>
            <p:nvPr/>
          </p:nvSpPr>
          <p:spPr>
            <a:xfrm>
              <a:off x="990600" y="2057400"/>
              <a:ext cx="1645920" cy="164592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a:extLst>
                <a:ext uri="{FF2B5EF4-FFF2-40B4-BE49-F238E27FC236}">
                  <a16:creationId xmlns:a16="http://schemas.microsoft.com/office/drawing/2014/main" id="{59B49503-385D-46F0-988F-A41B0056A844}"/>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TextBox 113">
              <a:extLst>
                <a:ext uri="{FF2B5EF4-FFF2-40B4-BE49-F238E27FC236}">
                  <a16:creationId xmlns:a16="http://schemas.microsoft.com/office/drawing/2014/main" id="{CA946E34-84D5-41DA-AE67-B6C9E402CE6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#5</a:t>
              </a:r>
            </a:p>
          </p:txBody>
        </p:sp>
      </p:grpSp>
      <p:grpSp>
        <p:nvGrpSpPr>
          <p:cNvPr id="368" name="Group 367">
            <a:extLst>
              <a:ext uri="{FF2B5EF4-FFF2-40B4-BE49-F238E27FC236}">
                <a16:creationId xmlns:a16="http://schemas.microsoft.com/office/drawing/2014/main" id="{60C23C86-B35B-4F87-8E6F-7359ACDA2BD0}"/>
              </a:ext>
            </a:extLst>
          </p:cNvPr>
          <p:cNvGrpSpPr>
            <a:grpSpLocks noChangeAspect="1"/>
          </p:cNvGrpSpPr>
          <p:nvPr/>
        </p:nvGrpSpPr>
        <p:grpSpPr>
          <a:xfrm>
            <a:off x="1603099" y="2398031"/>
            <a:ext cx="481264" cy="457200"/>
            <a:chOff x="4651375" y="2251075"/>
            <a:chExt cx="381001" cy="361950"/>
          </a:xfrm>
          <a:solidFill>
            <a:schemeClr val="bg1"/>
          </a:solidFill>
        </p:grpSpPr>
        <p:sp>
          <p:nvSpPr>
            <p:cNvPr id="369" name="Freeform 10">
              <a:extLst>
                <a:ext uri="{FF2B5EF4-FFF2-40B4-BE49-F238E27FC236}">
                  <a16:creationId xmlns:a16="http://schemas.microsoft.com/office/drawing/2014/main" id="{30E66717-9752-4E00-A7B0-00E376E09AD2}"/>
                </a:ext>
              </a:extLst>
            </p:cNvPr>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0" name="Freeform 11">
              <a:extLst>
                <a:ext uri="{FF2B5EF4-FFF2-40B4-BE49-F238E27FC236}">
                  <a16:creationId xmlns:a16="http://schemas.microsoft.com/office/drawing/2014/main" id="{DCE18835-1A2A-4637-A06D-B3258F73A84E}"/>
                </a:ext>
              </a:extLst>
            </p:cNvPr>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1" name="Freeform 12">
              <a:extLst>
                <a:ext uri="{FF2B5EF4-FFF2-40B4-BE49-F238E27FC236}">
                  <a16:creationId xmlns:a16="http://schemas.microsoft.com/office/drawing/2014/main" id="{7CC65317-D697-4BC5-9457-6F83F25B1467}"/>
                </a:ext>
              </a:extLst>
            </p:cNvPr>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2" name="Freeform 13">
              <a:extLst>
                <a:ext uri="{FF2B5EF4-FFF2-40B4-BE49-F238E27FC236}">
                  <a16:creationId xmlns:a16="http://schemas.microsoft.com/office/drawing/2014/main" id="{A4A8CFC3-61F0-47C4-8959-BA0AF07C0D67}"/>
                </a:ext>
              </a:extLst>
            </p:cNvPr>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3" name="Freeform 14">
              <a:extLst>
                <a:ext uri="{FF2B5EF4-FFF2-40B4-BE49-F238E27FC236}">
                  <a16:creationId xmlns:a16="http://schemas.microsoft.com/office/drawing/2014/main" id="{6024EA7E-8CC7-4E98-B18E-12330F4B7DA4}"/>
                </a:ext>
              </a:extLst>
            </p:cNvPr>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4" name="Freeform 15">
              <a:extLst>
                <a:ext uri="{FF2B5EF4-FFF2-40B4-BE49-F238E27FC236}">
                  <a16:creationId xmlns:a16="http://schemas.microsoft.com/office/drawing/2014/main" id="{444060E4-FA5F-4E79-9EA3-955F016497F4}"/>
                </a:ext>
              </a:extLst>
            </p:cNvPr>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5" name="Freeform 16">
              <a:extLst>
                <a:ext uri="{FF2B5EF4-FFF2-40B4-BE49-F238E27FC236}">
                  <a16:creationId xmlns:a16="http://schemas.microsoft.com/office/drawing/2014/main" id="{228C13D4-58E4-4975-AB58-AAFC045D7854}"/>
                </a:ext>
              </a:extLst>
            </p:cNvPr>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6" name="Freeform 17">
              <a:extLst>
                <a:ext uri="{FF2B5EF4-FFF2-40B4-BE49-F238E27FC236}">
                  <a16:creationId xmlns:a16="http://schemas.microsoft.com/office/drawing/2014/main" id="{9A8900FD-E484-4B47-A71F-8FB5B65AF54B}"/>
                </a:ext>
              </a:extLst>
            </p:cNvPr>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7" name="Freeform 18">
              <a:extLst>
                <a:ext uri="{FF2B5EF4-FFF2-40B4-BE49-F238E27FC236}">
                  <a16:creationId xmlns:a16="http://schemas.microsoft.com/office/drawing/2014/main" id="{A4CAFD7D-CE6A-42BA-A761-E05ED0FC0217}"/>
                </a:ext>
              </a:extLst>
            </p:cNvPr>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8" name="Group 377">
            <a:extLst>
              <a:ext uri="{FF2B5EF4-FFF2-40B4-BE49-F238E27FC236}">
                <a16:creationId xmlns:a16="http://schemas.microsoft.com/office/drawing/2014/main" id="{7F0653ED-8721-45D6-88F9-6E2888C2AAD9}"/>
              </a:ext>
            </a:extLst>
          </p:cNvPr>
          <p:cNvGrpSpPr>
            <a:grpSpLocks noChangeAspect="1"/>
          </p:cNvGrpSpPr>
          <p:nvPr/>
        </p:nvGrpSpPr>
        <p:grpSpPr>
          <a:xfrm>
            <a:off x="7968420" y="2393978"/>
            <a:ext cx="431800" cy="475465"/>
            <a:chOff x="4843463" y="3076575"/>
            <a:chExt cx="282575" cy="311150"/>
          </a:xfrm>
          <a:solidFill>
            <a:schemeClr val="bg1"/>
          </a:solidFill>
        </p:grpSpPr>
        <p:sp>
          <p:nvSpPr>
            <p:cNvPr id="379" name="Freeform 43">
              <a:extLst>
                <a:ext uri="{FF2B5EF4-FFF2-40B4-BE49-F238E27FC236}">
                  <a16:creationId xmlns:a16="http://schemas.microsoft.com/office/drawing/2014/main" id="{AE7EAA1E-4977-4BB4-9C97-8A674C0D6482}"/>
                </a:ext>
              </a:extLst>
            </p:cNvPr>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0" name="Freeform 44">
              <a:extLst>
                <a:ext uri="{FF2B5EF4-FFF2-40B4-BE49-F238E27FC236}">
                  <a16:creationId xmlns:a16="http://schemas.microsoft.com/office/drawing/2014/main" id="{E9A15F1E-61D0-41DD-A923-E6DD9AD2FCBC}"/>
                </a:ext>
              </a:extLst>
            </p:cNvPr>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1" name="Freeform 45">
              <a:extLst>
                <a:ext uri="{FF2B5EF4-FFF2-40B4-BE49-F238E27FC236}">
                  <a16:creationId xmlns:a16="http://schemas.microsoft.com/office/drawing/2014/main" id="{FEA4B7DF-2B3A-46B8-B1DE-658F85AC93C0}"/>
                </a:ext>
              </a:extLst>
            </p:cNvPr>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2" name="Freeform 46">
              <a:extLst>
                <a:ext uri="{FF2B5EF4-FFF2-40B4-BE49-F238E27FC236}">
                  <a16:creationId xmlns:a16="http://schemas.microsoft.com/office/drawing/2014/main" id="{EACB9CDD-AAE8-4FAB-8EEA-08146884BE47}"/>
                </a:ext>
              </a:extLst>
            </p:cNvPr>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3" name="Freeform 47">
              <a:extLst>
                <a:ext uri="{FF2B5EF4-FFF2-40B4-BE49-F238E27FC236}">
                  <a16:creationId xmlns:a16="http://schemas.microsoft.com/office/drawing/2014/main" id="{BD80E2F4-D5B5-4017-B5DA-5F5025EA950A}"/>
                </a:ext>
              </a:extLst>
            </p:cNvPr>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4" name="Group 383">
            <a:extLst>
              <a:ext uri="{FF2B5EF4-FFF2-40B4-BE49-F238E27FC236}">
                <a16:creationId xmlns:a16="http://schemas.microsoft.com/office/drawing/2014/main" id="{90FAFFAB-5C78-4BE4-B674-3FAB53E2EF01}"/>
              </a:ext>
            </a:extLst>
          </p:cNvPr>
          <p:cNvGrpSpPr>
            <a:grpSpLocks noChangeAspect="1"/>
          </p:cNvGrpSpPr>
          <p:nvPr/>
        </p:nvGrpSpPr>
        <p:grpSpPr>
          <a:xfrm>
            <a:off x="5849059" y="2404204"/>
            <a:ext cx="492711" cy="457200"/>
            <a:chOff x="4581525" y="1828800"/>
            <a:chExt cx="352425" cy="327025"/>
          </a:xfrm>
          <a:solidFill>
            <a:schemeClr val="bg1"/>
          </a:solidFill>
        </p:grpSpPr>
        <p:sp>
          <p:nvSpPr>
            <p:cNvPr id="385" name="Freeform 19">
              <a:extLst>
                <a:ext uri="{FF2B5EF4-FFF2-40B4-BE49-F238E27FC236}">
                  <a16:creationId xmlns:a16="http://schemas.microsoft.com/office/drawing/2014/main" id="{0A57D0B1-F04E-4E0C-8F60-5E853BC4B850}"/>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6" name="Freeform 20">
              <a:extLst>
                <a:ext uri="{FF2B5EF4-FFF2-40B4-BE49-F238E27FC236}">
                  <a16:creationId xmlns:a16="http://schemas.microsoft.com/office/drawing/2014/main" id="{A24E842D-BE4D-41CC-A532-4FF614F10A2E}"/>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7" name="Freeform 21">
              <a:extLst>
                <a:ext uri="{FF2B5EF4-FFF2-40B4-BE49-F238E27FC236}">
                  <a16:creationId xmlns:a16="http://schemas.microsoft.com/office/drawing/2014/main" id="{3CA28F03-DD97-45F8-A721-60CF32B3A740}"/>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8" name="Freeform 22">
              <a:extLst>
                <a:ext uri="{FF2B5EF4-FFF2-40B4-BE49-F238E27FC236}">
                  <a16:creationId xmlns:a16="http://schemas.microsoft.com/office/drawing/2014/main" id="{A2848845-9D86-4089-8DA3-894CAA0B6450}"/>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9" name="Freeform 23">
              <a:extLst>
                <a:ext uri="{FF2B5EF4-FFF2-40B4-BE49-F238E27FC236}">
                  <a16:creationId xmlns:a16="http://schemas.microsoft.com/office/drawing/2014/main" id="{88005872-FB39-46EF-9622-C6474E9D5D29}"/>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0" name="Freeform 24">
              <a:extLst>
                <a:ext uri="{FF2B5EF4-FFF2-40B4-BE49-F238E27FC236}">
                  <a16:creationId xmlns:a16="http://schemas.microsoft.com/office/drawing/2014/main" id="{95F26F37-2E11-4D7F-B5A3-3175A2399C64}"/>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1" name="Freeform 25">
              <a:extLst>
                <a:ext uri="{FF2B5EF4-FFF2-40B4-BE49-F238E27FC236}">
                  <a16:creationId xmlns:a16="http://schemas.microsoft.com/office/drawing/2014/main" id="{2A456F40-A3E7-488C-BB6B-5DE6765E0E58}"/>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2" name="Freeform 26">
              <a:extLst>
                <a:ext uri="{FF2B5EF4-FFF2-40B4-BE49-F238E27FC236}">
                  <a16:creationId xmlns:a16="http://schemas.microsoft.com/office/drawing/2014/main" id="{8F5CF7D6-04BE-4171-98F3-E889A044D2D1}"/>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3" name="Freeform 27">
              <a:extLst>
                <a:ext uri="{FF2B5EF4-FFF2-40B4-BE49-F238E27FC236}">
                  <a16:creationId xmlns:a16="http://schemas.microsoft.com/office/drawing/2014/main" id="{AD0A3B20-AAE7-49AB-BAEB-A30B13E9A3D8}"/>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4" name="Freeform 28">
              <a:extLst>
                <a:ext uri="{FF2B5EF4-FFF2-40B4-BE49-F238E27FC236}">
                  <a16:creationId xmlns:a16="http://schemas.microsoft.com/office/drawing/2014/main" id="{6019A2A3-A86D-41A9-9C81-8F441BAFBA14}"/>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5" name="Freeform 29">
              <a:extLst>
                <a:ext uri="{FF2B5EF4-FFF2-40B4-BE49-F238E27FC236}">
                  <a16:creationId xmlns:a16="http://schemas.microsoft.com/office/drawing/2014/main" id="{2729030B-7E66-4965-8822-95EE4E6D6AB4}"/>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6" name="Freeform 30">
              <a:extLst>
                <a:ext uri="{FF2B5EF4-FFF2-40B4-BE49-F238E27FC236}">
                  <a16:creationId xmlns:a16="http://schemas.microsoft.com/office/drawing/2014/main" id="{1CF4987D-FB8E-4EC4-BE8F-835A05995404}"/>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7" name="Freeform 31">
              <a:extLst>
                <a:ext uri="{FF2B5EF4-FFF2-40B4-BE49-F238E27FC236}">
                  <a16:creationId xmlns:a16="http://schemas.microsoft.com/office/drawing/2014/main" id="{EA8357A5-6933-44DC-B7AF-46240FC37589}"/>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8" name="Freeform 32">
              <a:extLst>
                <a:ext uri="{FF2B5EF4-FFF2-40B4-BE49-F238E27FC236}">
                  <a16:creationId xmlns:a16="http://schemas.microsoft.com/office/drawing/2014/main" id="{D7404343-D389-4E32-8D18-F92FDF337E44}"/>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9" name="Freeform 33">
              <a:extLst>
                <a:ext uri="{FF2B5EF4-FFF2-40B4-BE49-F238E27FC236}">
                  <a16:creationId xmlns:a16="http://schemas.microsoft.com/office/drawing/2014/main" id="{940541C8-B25A-4F93-9581-E5D0179B607A}"/>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0" name="Freeform 34">
              <a:extLst>
                <a:ext uri="{FF2B5EF4-FFF2-40B4-BE49-F238E27FC236}">
                  <a16:creationId xmlns:a16="http://schemas.microsoft.com/office/drawing/2014/main" id="{DB861C97-8973-4802-A58C-C23D26B1CDF6}"/>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1" name="Freeform 35">
              <a:extLst>
                <a:ext uri="{FF2B5EF4-FFF2-40B4-BE49-F238E27FC236}">
                  <a16:creationId xmlns:a16="http://schemas.microsoft.com/office/drawing/2014/main" id="{C9B32B6B-9106-4AC6-97B1-A63F4D7DA1C7}"/>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2" name="Group 401">
            <a:extLst>
              <a:ext uri="{FF2B5EF4-FFF2-40B4-BE49-F238E27FC236}">
                <a16:creationId xmlns:a16="http://schemas.microsoft.com/office/drawing/2014/main" id="{E9EC7967-5A7D-4284-85B1-A129E878F948}"/>
              </a:ext>
            </a:extLst>
          </p:cNvPr>
          <p:cNvGrpSpPr>
            <a:grpSpLocks noChangeAspect="1"/>
          </p:cNvGrpSpPr>
          <p:nvPr/>
        </p:nvGrpSpPr>
        <p:grpSpPr>
          <a:xfrm>
            <a:off x="10209234" y="2403431"/>
            <a:ext cx="434427" cy="457200"/>
            <a:chOff x="3768725" y="2336800"/>
            <a:chExt cx="393700" cy="414338"/>
          </a:xfrm>
          <a:solidFill>
            <a:schemeClr val="bg1"/>
          </a:solidFill>
        </p:grpSpPr>
        <p:sp>
          <p:nvSpPr>
            <p:cNvPr id="403" name="Freeform 64">
              <a:extLst>
                <a:ext uri="{FF2B5EF4-FFF2-40B4-BE49-F238E27FC236}">
                  <a16:creationId xmlns:a16="http://schemas.microsoft.com/office/drawing/2014/main" id="{962D7236-F004-4CEF-8A80-F203FF6626B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4" name="Oval 65">
              <a:extLst>
                <a:ext uri="{FF2B5EF4-FFF2-40B4-BE49-F238E27FC236}">
                  <a16:creationId xmlns:a16="http://schemas.microsoft.com/office/drawing/2014/main" id="{720F1539-51FB-43B9-A553-3F62F1B73F95}"/>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5" name="Freeform 66">
              <a:extLst>
                <a:ext uri="{FF2B5EF4-FFF2-40B4-BE49-F238E27FC236}">
                  <a16:creationId xmlns:a16="http://schemas.microsoft.com/office/drawing/2014/main" id="{6DC8FAD6-F608-4135-B356-D582223DA35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6" name="Freeform 67">
              <a:extLst>
                <a:ext uri="{FF2B5EF4-FFF2-40B4-BE49-F238E27FC236}">
                  <a16:creationId xmlns:a16="http://schemas.microsoft.com/office/drawing/2014/main" id="{67C1B3CE-B564-4364-BDF1-1A5E2396BF4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7" name="Oval 68">
              <a:extLst>
                <a:ext uri="{FF2B5EF4-FFF2-40B4-BE49-F238E27FC236}">
                  <a16:creationId xmlns:a16="http://schemas.microsoft.com/office/drawing/2014/main" id="{DD20F7A7-0256-4C8D-8F18-82BDE8CBA04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8" name="Freeform 69">
              <a:extLst>
                <a:ext uri="{FF2B5EF4-FFF2-40B4-BE49-F238E27FC236}">
                  <a16:creationId xmlns:a16="http://schemas.microsoft.com/office/drawing/2014/main" id="{951C185F-C5D4-4F84-BD54-7CF349141B34}"/>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9" name="Freeform 70">
              <a:extLst>
                <a:ext uri="{FF2B5EF4-FFF2-40B4-BE49-F238E27FC236}">
                  <a16:creationId xmlns:a16="http://schemas.microsoft.com/office/drawing/2014/main" id="{171927E0-FF95-49DA-BF44-FCF2698E1E55}"/>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 name="Oval 71">
              <a:extLst>
                <a:ext uri="{FF2B5EF4-FFF2-40B4-BE49-F238E27FC236}">
                  <a16:creationId xmlns:a16="http://schemas.microsoft.com/office/drawing/2014/main" id="{1480071E-3CD4-47F0-AA41-A3B326E90A0F}"/>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 name="Freeform 72">
              <a:extLst>
                <a:ext uri="{FF2B5EF4-FFF2-40B4-BE49-F238E27FC236}">
                  <a16:creationId xmlns:a16="http://schemas.microsoft.com/office/drawing/2014/main" id="{A47F38E0-04DB-401D-94FD-BBF0EF67B75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 name="Freeform 73">
              <a:extLst>
                <a:ext uri="{FF2B5EF4-FFF2-40B4-BE49-F238E27FC236}">
                  <a16:creationId xmlns:a16="http://schemas.microsoft.com/office/drawing/2014/main" id="{1567C29D-DC09-4A6C-9169-9DBE9D55C27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 name="Freeform 74">
              <a:extLst>
                <a:ext uri="{FF2B5EF4-FFF2-40B4-BE49-F238E27FC236}">
                  <a16:creationId xmlns:a16="http://schemas.microsoft.com/office/drawing/2014/main" id="{25C52F70-EAB4-47DE-9503-67362B34CCB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4" name="Oval 75">
              <a:extLst>
                <a:ext uri="{FF2B5EF4-FFF2-40B4-BE49-F238E27FC236}">
                  <a16:creationId xmlns:a16="http://schemas.microsoft.com/office/drawing/2014/main" id="{2798CE9D-5126-4A1E-BB3A-5A1A05F2D99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5" name="Freeform 76">
              <a:extLst>
                <a:ext uri="{FF2B5EF4-FFF2-40B4-BE49-F238E27FC236}">
                  <a16:creationId xmlns:a16="http://schemas.microsoft.com/office/drawing/2014/main" id="{C5512D73-772B-45F3-81B8-EDE37C4CDEC4}"/>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 name="Freeform 77">
              <a:extLst>
                <a:ext uri="{FF2B5EF4-FFF2-40B4-BE49-F238E27FC236}">
                  <a16:creationId xmlns:a16="http://schemas.microsoft.com/office/drawing/2014/main" id="{B3DE5ADF-3235-437E-AF6B-143C9D42371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 name="Oval 78">
              <a:extLst>
                <a:ext uri="{FF2B5EF4-FFF2-40B4-BE49-F238E27FC236}">
                  <a16:creationId xmlns:a16="http://schemas.microsoft.com/office/drawing/2014/main" id="{7BA23AE0-5815-4828-9DCA-B2A0BA29302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 name="Freeform 79">
              <a:extLst>
                <a:ext uri="{FF2B5EF4-FFF2-40B4-BE49-F238E27FC236}">
                  <a16:creationId xmlns:a16="http://schemas.microsoft.com/office/drawing/2014/main" id="{28032088-0D8F-4FEA-84A5-D11A0467156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 name="Freeform 80">
              <a:extLst>
                <a:ext uri="{FF2B5EF4-FFF2-40B4-BE49-F238E27FC236}">
                  <a16:creationId xmlns:a16="http://schemas.microsoft.com/office/drawing/2014/main" id="{6975F81E-EED4-40FF-956E-C4D2BAE784D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 name="Oval 81">
              <a:extLst>
                <a:ext uri="{FF2B5EF4-FFF2-40B4-BE49-F238E27FC236}">
                  <a16:creationId xmlns:a16="http://schemas.microsoft.com/office/drawing/2014/main" id="{D8A20FE8-DB8F-438A-9D98-32300ABE99E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 name="Freeform 82">
              <a:extLst>
                <a:ext uri="{FF2B5EF4-FFF2-40B4-BE49-F238E27FC236}">
                  <a16:creationId xmlns:a16="http://schemas.microsoft.com/office/drawing/2014/main" id="{C68DE9F2-D028-4188-9E4D-5CF8484FBE6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 name="Freeform 83">
              <a:extLst>
                <a:ext uri="{FF2B5EF4-FFF2-40B4-BE49-F238E27FC236}">
                  <a16:creationId xmlns:a16="http://schemas.microsoft.com/office/drawing/2014/main" id="{7227373C-C358-4C1C-8862-520408421A6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23" name="Group 422">
            <a:extLst>
              <a:ext uri="{FF2B5EF4-FFF2-40B4-BE49-F238E27FC236}">
                <a16:creationId xmlns:a16="http://schemas.microsoft.com/office/drawing/2014/main" id="{0A2AF90D-881F-444D-92E8-4283E1A51A7A}"/>
              </a:ext>
            </a:extLst>
          </p:cNvPr>
          <p:cNvGrpSpPr>
            <a:grpSpLocks noChangeAspect="1"/>
          </p:cNvGrpSpPr>
          <p:nvPr/>
        </p:nvGrpSpPr>
        <p:grpSpPr>
          <a:xfrm>
            <a:off x="3837457" y="2398031"/>
            <a:ext cx="497841" cy="457200"/>
            <a:chOff x="2828925" y="2020888"/>
            <a:chExt cx="311151" cy="285750"/>
          </a:xfrm>
          <a:solidFill>
            <a:schemeClr val="bg1"/>
          </a:solidFill>
        </p:grpSpPr>
        <p:sp>
          <p:nvSpPr>
            <p:cNvPr id="424" name="Freeform 5">
              <a:extLst>
                <a:ext uri="{FF2B5EF4-FFF2-40B4-BE49-F238E27FC236}">
                  <a16:creationId xmlns:a16="http://schemas.microsoft.com/office/drawing/2014/main" id="{2B0C4B13-91CF-45D8-B194-01637A78F5F8}"/>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5" name="Freeform 6">
              <a:extLst>
                <a:ext uri="{FF2B5EF4-FFF2-40B4-BE49-F238E27FC236}">
                  <a16:creationId xmlns:a16="http://schemas.microsoft.com/office/drawing/2014/main" id="{A8EBBF15-3C05-4F4C-97B3-4A56F3F8BB6B}"/>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6" name="Oval 7">
              <a:extLst>
                <a:ext uri="{FF2B5EF4-FFF2-40B4-BE49-F238E27FC236}">
                  <a16:creationId xmlns:a16="http://schemas.microsoft.com/office/drawing/2014/main" id="{BD1EA559-B96C-41C4-9480-7081C4CDE8FE}"/>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7" name="Freeform 8">
              <a:extLst>
                <a:ext uri="{FF2B5EF4-FFF2-40B4-BE49-F238E27FC236}">
                  <a16:creationId xmlns:a16="http://schemas.microsoft.com/office/drawing/2014/main" id="{FEEA860C-8B9B-4B86-834A-FCCA8E01ED0B}"/>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8" name="TextBox 427">
            <a:extLst>
              <a:ext uri="{FF2B5EF4-FFF2-40B4-BE49-F238E27FC236}">
                <a16:creationId xmlns:a16="http://schemas.microsoft.com/office/drawing/2014/main" id="{516E90F0-AC67-48E6-90D7-2DA02CEF4A38}"/>
              </a:ext>
            </a:extLst>
          </p:cNvPr>
          <p:cNvSpPr txBox="1"/>
          <p:nvPr/>
        </p:nvSpPr>
        <p:spPr>
          <a:xfrm>
            <a:off x="355298" y="3929250"/>
            <a:ext cx="2591854" cy="2616101"/>
          </a:xfrm>
          <a:prstGeom prst="rect">
            <a:avLst/>
          </a:prstGeom>
          <a:noFill/>
        </p:spPr>
        <p:txBody>
          <a:bodyPr wrap="square" rtlCol="0">
            <a:spAutoFit/>
          </a:bodyPr>
          <a:lstStyle/>
          <a:p>
            <a:pPr defTabSz="1219170">
              <a:spcBef>
                <a:spcPct val="20000"/>
              </a:spcBef>
              <a:defRPr/>
            </a:pPr>
            <a:r>
              <a:rPr lang="en-US" sz="2000" dirty="0">
                <a:solidFill>
                  <a:srgbClr val="56595E"/>
                </a:solidFill>
                <a:latin typeface="Bernard MT Condensed" panose="02050806060905020404" pitchFamily="18" charset="0"/>
              </a:rPr>
              <a:t>LOREM IPSUM</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29" name="TextBox 428">
            <a:extLst>
              <a:ext uri="{FF2B5EF4-FFF2-40B4-BE49-F238E27FC236}">
                <a16:creationId xmlns:a16="http://schemas.microsoft.com/office/drawing/2014/main" id="{6E63EAE7-2FA4-4DED-B003-F3A4551770C5}"/>
              </a:ext>
            </a:extLst>
          </p:cNvPr>
          <p:cNvSpPr txBox="1"/>
          <p:nvPr/>
        </p:nvSpPr>
        <p:spPr>
          <a:xfrm>
            <a:off x="9600146" y="3929250"/>
            <a:ext cx="2591854" cy="2616101"/>
          </a:xfrm>
          <a:prstGeom prst="rect">
            <a:avLst/>
          </a:prstGeom>
          <a:noFill/>
        </p:spPr>
        <p:txBody>
          <a:bodyPr wrap="square" rtlCol="0">
            <a:spAutoFit/>
          </a:bodyPr>
          <a:lstStyle/>
          <a:p>
            <a:pPr defTabSz="1219170">
              <a:spcBef>
                <a:spcPct val="20000"/>
              </a:spcBef>
              <a:defRPr/>
            </a:pPr>
            <a:r>
              <a:rPr lang="en-US" sz="2000" dirty="0">
                <a:solidFill>
                  <a:srgbClr val="56595E"/>
                </a:solidFill>
                <a:latin typeface="Bernard MT Condensed" panose="02050806060905020404" pitchFamily="18" charset="0"/>
              </a:rPr>
              <a:t>LOREM IPSUM</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32" name="TextBox 431">
            <a:extLst>
              <a:ext uri="{FF2B5EF4-FFF2-40B4-BE49-F238E27FC236}">
                <a16:creationId xmlns:a16="http://schemas.microsoft.com/office/drawing/2014/main" id="{14AD901B-9BBE-411D-B1E5-04DFB3192AF7}"/>
              </a:ext>
            </a:extLst>
          </p:cNvPr>
          <p:cNvSpPr txBox="1"/>
          <p:nvPr/>
        </p:nvSpPr>
        <p:spPr>
          <a:xfrm>
            <a:off x="3963539" y="4042926"/>
            <a:ext cx="5014655"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0" name="Group 439">
            <a:extLst>
              <a:ext uri="{FF2B5EF4-FFF2-40B4-BE49-F238E27FC236}">
                <a16:creationId xmlns:a16="http://schemas.microsoft.com/office/drawing/2014/main" id="{CDC7BE5A-30BF-4289-9D07-445160A952E2}"/>
              </a:ext>
            </a:extLst>
          </p:cNvPr>
          <p:cNvGrpSpPr/>
          <p:nvPr/>
        </p:nvGrpSpPr>
        <p:grpSpPr>
          <a:xfrm>
            <a:off x="3470702" y="3990610"/>
            <a:ext cx="391992" cy="372854"/>
            <a:chOff x="3560423" y="4214042"/>
            <a:chExt cx="391992" cy="372854"/>
          </a:xfrm>
        </p:grpSpPr>
        <p:sp>
          <p:nvSpPr>
            <p:cNvPr id="430" name="Arrow: Chevron 429">
              <a:extLst>
                <a:ext uri="{FF2B5EF4-FFF2-40B4-BE49-F238E27FC236}">
                  <a16:creationId xmlns:a16="http://schemas.microsoft.com/office/drawing/2014/main" id="{FFA7378A-26F7-4F3C-8A4E-71267916EBA1}"/>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1" name="Arrow: Chevron 430">
              <a:extLst>
                <a:ext uri="{FF2B5EF4-FFF2-40B4-BE49-F238E27FC236}">
                  <a16:creationId xmlns:a16="http://schemas.microsoft.com/office/drawing/2014/main" id="{073820D6-3D10-426D-AC44-10A3EB7733F4}"/>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41" name="TextBox 440">
            <a:extLst>
              <a:ext uri="{FF2B5EF4-FFF2-40B4-BE49-F238E27FC236}">
                <a16:creationId xmlns:a16="http://schemas.microsoft.com/office/drawing/2014/main" id="{12CFB4BA-22E3-42FD-B8E7-2D696D6ABA8D}"/>
              </a:ext>
            </a:extLst>
          </p:cNvPr>
          <p:cNvSpPr txBox="1"/>
          <p:nvPr/>
        </p:nvSpPr>
        <p:spPr>
          <a:xfrm>
            <a:off x="3963539" y="5057863"/>
            <a:ext cx="5014655"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2" name="Group 441">
            <a:extLst>
              <a:ext uri="{FF2B5EF4-FFF2-40B4-BE49-F238E27FC236}">
                <a16:creationId xmlns:a16="http://schemas.microsoft.com/office/drawing/2014/main" id="{ABCB5A05-B111-495E-9139-AAA0DD91CDF5}"/>
              </a:ext>
            </a:extLst>
          </p:cNvPr>
          <p:cNvGrpSpPr/>
          <p:nvPr/>
        </p:nvGrpSpPr>
        <p:grpSpPr>
          <a:xfrm>
            <a:off x="3470702" y="5005547"/>
            <a:ext cx="391992" cy="372854"/>
            <a:chOff x="3560423" y="4214042"/>
            <a:chExt cx="391992" cy="372854"/>
          </a:xfrm>
        </p:grpSpPr>
        <p:sp>
          <p:nvSpPr>
            <p:cNvPr id="443" name="Arrow: Chevron 442">
              <a:extLst>
                <a:ext uri="{FF2B5EF4-FFF2-40B4-BE49-F238E27FC236}">
                  <a16:creationId xmlns:a16="http://schemas.microsoft.com/office/drawing/2014/main" id="{6B740370-6067-46F2-9800-59BC9791CCC0}"/>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4" name="Arrow: Chevron 443">
              <a:extLst>
                <a:ext uri="{FF2B5EF4-FFF2-40B4-BE49-F238E27FC236}">
                  <a16:creationId xmlns:a16="http://schemas.microsoft.com/office/drawing/2014/main" id="{78FC606E-55A4-45A9-B1D7-A6BDA8405F07}"/>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3643837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p:cTn id="11" dur="500" fill="hold"/>
                                        <p:tgtEl>
                                          <p:spTgt spid="98"/>
                                        </p:tgtEl>
                                        <p:attrNameLst>
                                          <p:attrName>ppt_w</p:attrName>
                                        </p:attrNameLst>
                                      </p:cBhvr>
                                      <p:tavLst>
                                        <p:tav tm="0">
                                          <p:val>
                                            <p:fltVal val="0"/>
                                          </p:val>
                                        </p:tav>
                                        <p:tav tm="100000">
                                          <p:val>
                                            <p:strVal val="#ppt_w"/>
                                          </p:val>
                                        </p:tav>
                                      </p:tavLst>
                                    </p:anim>
                                    <p:anim calcmode="lin" valueType="num">
                                      <p:cBhvr>
                                        <p:cTn id="12" dur="500" fill="hold"/>
                                        <p:tgtEl>
                                          <p:spTgt spid="98"/>
                                        </p:tgtEl>
                                        <p:attrNameLst>
                                          <p:attrName>ppt_h</p:attrName>
                                        </p:attrNameLst>
                                      </p:cBhvr>
                                      <p:tavLst>
                                        <p:tav tm="0">
                                          <p:val>
                                            <p:fltVal val="0"/>
                                          </p:val>
                                        </p:tav>
                                        <p:tav tm="100000">
                                          <p:val>
                                            <p:strVal val="#ppt_h"/>
                                          </p:val>
                                        </p:tav>
                                      </p:tavLst>
                                    </p:anim>
                                    <p:animEffect transition="in" filter="fade">
                                      <p:cBhvr>
                                        <p:cTn id="13" dur="500"/>
                                        <p:tgtEl>
                                          <p:spTgt spid="98"/>
                                        </p:tgtEl>
                                      </p:cBhvr>
                                    </p:animEffect>
                                  </p:childTnLst>
                                </p:cTn>
                              </p:par>
                              <p:par>
                                <p:cTn id="14" presetID="53" presetClass="entr" presetSubtype="16" fill="hold" nodeType="withEffect">
                                  <p:stCondLst>
                                    <p:cond delay="0"/>
                                  </p:stCondLst>
                                  <p:childTnLst>
                                    <p:set>
                                      <p:cBhvr>
                                        <p:cTn id="15" dur="1" fill="hold">
                                          <p:stCondLst>
                                            <p:cond delay="0"/>
                                          </p:stCondLst>
                                        </p:cTn>
                                        <p:tgtEl>
                                          <p:spTgt spid="368"/>
                                        </p:tgtEl>
                                        <p:attrNameLst>
                                          <p:attrName>style.visibility</p:attrName>
                                        </p:attrNameLst>
                                      </p:cBhvr>
                                      <p:to>
                                        <p:strVal val="visible"/>
                                      </p:to>
                                    </p:set>
                                    <p:anim calcmode="lin" valueType="num">
                                      <p:cBhvr>
                                        <p:cTn id="16" dur="500" fill="hold"/>
                                        <p:tgtEl>
                                          <p:spTgt spid="368"/>
                                        </p:tgtEl>
                                        <p:attrNameLst>
                                          <p:attrName>ppt_w</p:attrName>
                                        </p:attrNameLst>
                                      </p:cBhvr>
                                      <p:tavLst>
                                        <p:tav tm="0">
                                          <p:val>
                                            <p:fltVal val="0"/>
                                          </p:val>
                                        </p:tav>
                                        <p:tav tm="100000">
                                          <p:val>
                                            <p:strVal val="#ppt_w"/>
                                          </p:val>
                                        </p:tav>
                                      </p:tavLst>
                                    </p:anim>
                                    <p:anim calcmode="lin" valueType="num">
                                      <p:cBhvr>
                                        <p:cTn id="17" dur="500" fill="hold"/>
                                        <p:tgtEl>
                                          <p:spTgt spid="368"/>
                                        </p:tgtEl>
                                        <p:attrNameLst>
                                          <p:attrName>ppt_h</p:attrName>
                                        </p:attrNameLst>
                                      </p:cBhvr>
                                      <p:tavLst>
                                        <p:tav tm="0">
                                          <p:val>
                                            <p:fltVal val="0"/>
                                          </p:val>
                                        </p:tav>
                                        <p:tav tm="100000">
                                          <p:val>
                                            <p:strVal val="#ppt_h"/>
                                          </p:val>
                                        </p:tav>
                                      </p:tavLst>
                                    </p:anim>
                                    <p:animEffect transition="in" filter="fade">
                                      <p:cBhvr>
                                        <p:cTn id="18" dur="500"/>
                                        <p:tgtEl>
                                          <p:spTgt spid="368"/>
                                        </p:tgtEl>
                                      </p:cBhvr>
                                    </p:animEffect>
                                  </p:childTnLst>
                                </p:cTn>
                              </p:par>
                            </p:childTnLst>
                          </p:cTn>
                        </p:par>
                        <p:par>
                          <p:cTn id="19" fill="hold">
                            <p:stCondLst>
                              <p:cond delay="1000"/>
                            </p:stCondLst>
                            <p:childTnLst>
                              <p:par>
                                <p:cTn id="20" presetID="22" presetClass="entr" presetSubtype="1" fill="hold" grpId="0" nodeType="afterEffect">
                                  <p:stCondLst>
                                    <p:cond delay="0"/>
                                  </p:stCondLst>
                                  <p:childTnLst>
                                    <p:set>
                                      <p:cBhvr>
                                        <p:cTn id="21" dur="1" fill="hold">
                                          <p:stCondLst>
                                            <p:cond delay="0"/>
                                          </p:stCondLst>
                                        </p:cTn>
                                        <p:tgtEl>
                                          <p:spTgt spid="428"/>
                                        </p:tgtEl>
                                        <p:attrNameLst>
                                          <p:attrName>style.visibility</p:attrName>
                                        </p:attrNameLst>
                                      </p:cBhvr>
                                      <p:to>
                                        <p:strVal val="visible"/>
                                      </p:to>
                                    </p:set>
                                    <p:animEffect transition="in" filter="wipe(up)">
                                      <p:cBhvr>
                                        <p:cTn id="22" dur="1000"/>
                                        <p:tgtEl>
                                          <p:spTgt spid="42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0"/>
                                        <p:tgtEl>
                                          <p:spTgt spid="15"/>
                                        </p:tgtEl>
                                      </p:cBhvr>
                                    </p:animEffect>
                                    <p:anim calcmode="lin" valueType="num">
                                      <p:cBhvr>
                                        <p:cTn id="27" dur="1000" fill="hold"/>
                                        <p:tgtEl>
                                          <p:spTgt spid="15"/>
                                        </p:tgtEl>
                                        <p:attrNameLst>
                                          <p:attrName>ppt_x</p:attrName>
                                        </p:attrNameLst>
                                      </p:cBhvr>
                                      <p:tavLst>
                                        <p:tav tm="0">
                                          <p:val>
                                            <p:strVal val="#ppt_x"/>
                                          </p:val>
                                        </p:tav>
                                        <p:tav tm="100000">
                                          <p:val>
                                            <p:strVal val="#ppt_x"/>
                                          </p:val>
                                        </p:tav>
                                      </p:tavLst>
                                    </p:anim>
                                    <p:anim calcmode="lin" valueType="num">
                                      <p:cBhvr>
                                        <p:cTn id="28" dur="1000" fill="hold"/>
                                        <p:tgtEl>
                                          <p:spTgt spid="1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nodeType="afterEffect">
                                  <p:stCondLst>
                                    <p:cond delay="0"/>
                                  </p:stCondLst>
                                  <p:childTnLst>
                                    <p:set>
                                      <p:cBhvr>
                                        <p:cTn id="31" dur="1" fill="hold">
                                          <p:stCondLst>
                                            <p:cond delay="0"/>
                                          </p:stCondLst>
                                        </p:cTn>
                                        <p:tgtEl>
                                          <p:spTgt spid="99"/>
                                        </p:tgtEl>
                                        <p:attrNameLst>
                                          <p:attrName>style.visibility</p:attrName>
                                        </p:attrNameLst>
                                      </p:cBhvr>
                                      <p:to>
                                        <p:strVal val="visible"/>
                                      </p:to>
                                    </p:set>
                                    <p:anim calcmode="lin" valueType="num">
                                      <p:cBhvr>
                                        <p:cTn id="32" dur="500" fill="hold"/>
                                        <p:tgtEl>
                                          <p:spTgt spid="99"/>
                                        </p:tgtEl>
                                        <p:attrNameLst>
                                          <p:attrName>ppt_w</p:attrName>
                                        </p:attrNameLst>
                                      </p:cBhvr>
                                      <p:tavLst>
                                        <p:tav tm="0">
                                          <p:val>
                                            <p:fltVal val="0"/>
                                          </p:val>
                                        </p:tav>
                                        <p:tav tm="100000">
                                          <p:val>
                                            <p:strVal val="#ppt_w"/>
                                          </p:val>
                                        </p:tav>
                                      </p:tavLst>
                                    </p:anim>
                                    <p:anim calcmode="lin" valueType="num">
                                      <p:cBhvr>
                                        <p:cTn id="33" dur="500" fill="hold"/>
                                        <p:tgtEl>
                                          <p:spTgt spid="99"/>
                                        </p:tgtEl>
                                        <p:attrNameLst>
                                          <p:attrName>ppt_h</p:attrName>
                                        </p:attrNameLst>
                                      </p:cBhvr>
                                      <p:tavLst>
                                        <p:tav tm="0">
                                          <p:val>
                                            <p:fltVal val="0"/>
                                          </p:val>
                                        </p:tav>
                                        <p:tav tm="100000">
                                          <p:val>
                                            <p:strVal val="#ppt_h"/>
                                          </p:val>
                                        </p:tav>
                                      </p:tavLst>
                                    </p:anim>
                                    <p:animEffect transition="in" filter="fade">
                                      <p:cBhvr>
                                        <p:cTn id="34" dur="500"/>
                                        <p:tgtEl>
                                          <p:spTgt spid="99"/>
                                        </p:tgtEl>
                                      </p:cBhvr>
                                    </p:animEffect>
                                  </p:childTnLst>
                                </p:cTn>
                              </p:par>
                              <p:par>
                                <p:cTn id="35" presetID="53" presetClass="entr" presetSubtype="16" fill="hold" nodeType="withEffect">
                                  <p:stCondLst>
                                    <p:cond delay="0"/>
                                  </p:stCondLst>
                                  <p:childTnLst>
                                    <p:set>
                                      <p:cBhvr>
                                        <p:cTn id="36" dur="1" fill="hold">
                                          <p:stCondLst>
                                            <p:cond delay="0"/>
                                          </p:stCondLst>
                                        </p:cTn>
                                        <p:tgtEl>
                                          <p:spTgt spid="423"/>
                                        </p:tgtEl>
                                        <p:attrNameLst>
                                          <p:attrName>style.visibility</p:attrName>
                                        </p:attrNameLst>
                                      </p:cBhvr>
                                      <p:to>
                                        <p:strVal val="visible"/>
                                      </p:to>
                                    </p:set>
                                    <p:anim calcmode="lin" valueType="num">
                                      <p:cBhvr>
                                        <p:cTn id="37" dur="500" fill="hold"/>
                                        <p:tgtEl>
                                          <p:spTgt spid="423"/>
                                        </p:tgtEl>
                                        <p:attrNameLst>
                                          <p:attrName>ppt_w</p:attrName>
                                        </p:attrNameLst>
                                      </p:cBhvr>
                                      <p:tavLst>
                                        <p:tav tm="0">
                                          <p:val>
                                            <p:fltVal val="0"/>
                                          </p:val>
                                        </p:tav>
                                        <p:tav tm="100000">
                                          <p:val>
                                            <p:strVal val="#ppt_w"/>
                                          </p:val>
                                        </p:tav>
                                      </p:tavLst>
                                    </p:anim>
                                    <p:anim calcmode="lin" valueType="num">
                                      <p:cBhvr>
                                        <p:cTn id="38" dur="500" fill="hold"/>
                                        <p:tgtEl>
                                          <p:spTgt spid="423"/>
                                        </p:tgtEl>
                                        <p:attrNameLst>
                                          <p:attrName>ppt_h</p:attrName>
                                        </p:attrNameLst>
                                      </p:cBhvr>
                                      <p:tavLst>
                                        <p:tav tm="0">
                                          <p:val>
                                            <p:fltVal val="0"/>
                                          </p:val>
                                        </p:tav>
                                        <p:tav tm="100000">
                                          <p:val>
                                            <p:strVal val="#ppt_h"/>
                                          </p:val>
                                        </p:tav>
                                      </p:tavLst>
                                    </p:anim>
                                    <p:animEffect transition="in" filter="fade">
                                      <p:cBhvr>
                                        <p:cTn id="39" dur="500"/>
                                        <p:tgtEl>
                                          <p:spTgt spid="423"/>
                                        </p:tgtEl>
                                      </p:cBhvr>
                                    </p:animEffect>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par>
                                <p:cTn id="46" presetID="53" presetClass="entr" presetSubtype="16" fill="hold" nodeType="withEffect">
                                  <p:stCondLst>
                                    <p:cond delay="0"/>
                                  </p:stCondLst>
                                  <p:childTnLst>
                                    <p:set>
                                      <p:cBhvr>
                                        <p:cTn id="47" dur="1" fill="hold">
                                          <p:stCondLst>
                                            <p:cond delay="0"/>
                                          </p:stCondLst>
                                        </p:cTn>
                                        <p:tgtEl>
                                          <p:spTgt spid="384"/>
                                        </p:tgtEl>
                                        <p:attrNameLst>
                                          <p:attrName>style.visibility</p:attrName>
                                        </p:attrNameLst>
                                      </p:cBhvr>
                                      <p:to>
                                        <p:strVal val="visible"/>
                                      </p:to>
                                    </p:set>
                                    <p:anim calcmode="lin" valueType="num">
                                      <p:cBhvr>
                                        <p:cTn id="48" dur="500" fill="hold"/>
                                        <p:tgtEl>
                                          <p:spTgt spid="384"/>
                                        </p:tgtEl>
                                        <p:attrNameLst>
                                          <p:attrName>ppt_w</p:attrName>
                                        </p:attrNameLst>
                                      </p:cBhvr>
                                      <p:tavLst>
                                        <p:tav tm="0">
                                          <p:val>
                                            <p:fltVal val="0"/>
                                          </p:val>
                                        </p:tav>
                                        <p:tav tm="100000">
                                          <p:val>
                                            <p:strVal val="#ppt_w"/>
                                          </p:val>
                                        </p:tav>
                                      </p:tavLst>
                                    </p:anim>
                                    <p:anim calcmode="lin" valueType="num">
                                      <p:cBhvr>
                                        <p:cTn id="49" dur="500" fill="hold"/>
                                        <p:tgtEl>
                                          <p:spTgt spid="384"/>
                                        </p:tgtEl>
                                        <p:attrNameLst>
                                          <p:attrName>ppt_h</p:attrName>
                                        </p:attrNameLst>
                                      </p:cBhvr>
                                      <p:tavLst>
                                        <p:tav tm="0">
                                          <p:val>
                                            <p:fltVal val="0"/>
                                          </p:val>
                                        </p:tav>
                                        <p:tav tm="100000">
                                          <p:val>
                                            <p:strVal val="#ppt_h"/>
                                          </p:val>
                                        </p:tav>
                                      </p:tavLst>
                                    </p:anim>
                                    <p:animEffect transition="in" filter="fade">
                                      <p:cBhvr>
                                        <p:cTn id="50" dur="500"/>
                                        <p:tgtEl>
                                          <p:spTgt spid="384"/>
                                        </p:tgtEl>
                                      </p:cBhvr>
                                    </p:animEffect>
                                  </p:childTnLst>
                                </p:cTn>
                              </p:par>
                            </p:childTnLst>
                          </p:cTn>
                        </p:par>
                        <p:par>
                          <p:cTn id="51" fill="hold">
                            <p:stCondLst>
                              <p:cond delay="4000"/>
                            </p:stCondLst>
                            <p:childTnLst>
                              <p:par>
                                <p:cTn id="52" presetID="53" presetClass="entr" presetSubtype="16" fill="hold" nodeType="afterEffect">
                                  <p:stCondLst>
                                    <p:cond delay="0"/>
                                  </p:stCondLst>
                                  <p:childTnLst>
                                    <p:set>
                                      <p:cBhvr>
                                        <p:cTn id="53" dur="1" fill="hold">
                                          <p:stCondLst>
                                            <p:cond delay="0"/>
                                          </p:stCondLst>
                                        </p:cTn>
                                        <p:tgtEl>
                                          <p:spTgt spid="107"/>
                                        </p:tgtEl>
                                        <p:attrNameLst>
                                          <p:attrName>style.visibility</p:attrName>
                                        </p:attrNameLst>
                                      </p:cBhvr>
                                      <p:to>
                                        <p:strVal val="visible"/>
                                      </p:to>
                                    </p:set>
                                    <p:anim calcmode="lin" valueType="num">
                                      <p:cBhvr>
                                        <p:cTn id="54" dur="500" fill="hold"/>
                                        <p:tgtEl>
                                          <p:spTgt spid="107"/>
                                        </p:tgtEl>
                                        <p:attrNameLst>
                                          <p:attrName>ppt_w</p:attrName>
                                        </p:attrNameLst>
                                      </p:cBhvr>
                                      <p:tavLst>
                                        <p:tav tm="0">
                                          <p:val>
                                            <p:fltVal val="0"/>
                                          </p:val>
                                        </p:tav>
                                        <p:tav tm="100000">
                                          <p:val>
                                            <p:strVal val="#ppt_w"/>
                                          </p:val>
                                        </p:tav>
                                      </p:tavLst>
                                    </p:anim>
                                    <p:anim calcmode="lin" valueType="num">
                                      <p:cBhvr>
                                        <p:cTn id="55" dur="500" fill="hold"/>
                                        <p:tgtEl>
                                          <p:spTgt spid="107"/>
                                        </p:tgtEl>
                                        <p:attrNameLst>
                                          <p:attrName>ppt_h</p:attrName>
                                        </p:attrNameLst>
                                      </p:cBhvr>
                                      <p:tavLst>
                                        <p:tav tm="0">
                                          <p:val>
                                            <p:fltVal val="0"/>
                                          </p:val>
                                        </p:tav>
                                        <p:tav tm="100000">
                                          <p:val>
                                            <p:strVal val="#ppt_h"/>
                                          </p:val>
                                        </p:tav>
                                      </p:tavLst>
                                    </p:anim>
                                    <p:animEffect transition="in" filter="fade">
                                      <p:cBhvr>
                                        <p:cTn id="56" dur="500"/>
                                        <p:tgtEl>
                                          <p:spTgt spid="107"/>
                                        </p:tgtEl>
                                      </p:cBhvr>
                                    </p:animEffect>
                                  </p:childTnLst>
                                </p:cTn>
                              </p:par>
                              <p:par>
                                <p:cTn id="57" presetID="53" presetClass="entr" presetSubtype="16" fill="hold" nodeType="withEffect">
                                  <p:stCondLst>
                                    <p:cond delay="0"/>
                                  </p:stCondLst>
                                  <p:childTnLst>
                                    <p:set>
                                      <p:cBhvr>
                                        <p:cTn id="58" dur="1" fill="hold">
                                          <p:stCondLst>
                                            <p:cond delay="0"/>
                                          </p:stCondLst>
                                        </p:cTn>
                                        <p:tgtEl>
                                          <p:spTgt spid="378"/>
                                        </p:tgtEl>
                                        <p:attrNameLst>
                                          <p:attrName>style.visibility</p:attrName>
                                        </p:attrNameLst>
                                      </p:cBhvr>
                                      <p:to>
                                        <p:strVal val="visible"/>
                                      </p:to>
                                    </p:set>
                                    <p:anim calcmode="lin" valueType="num">
                                      <p:cBhvr>
                                        <p:cTn id="59" dur="500" fill="hold"/>
                                        <p:tgtEl>
                                          <p:spTgt spid="378"/>
                                        </p:tgtEl>
                                        <p:attrNameLst>
                                          <p:attrName>ppt_w</p:attrName>
                                        </p:attrNameLst>
                                      </p:cBhvr>
                                      <p:tavLst>
                                        <p:tav tm="0">
                                          <p:val>
                                            <p:fltVal val="0"/>
                                          </p:val>
                                        </p:tav>
                                        <p:tav tm="100000">
                                          <p:val>
                                            <p:strVal val="#ppt_w"/>
                                          </p:val>
                                        </p:tav>
                                      </p:tavLst>
                                    </p:anim>
                                    <p:anim calcmode="lin" valueType="num">
                                      <p:cBhvr>
                                        <p:cTn id="60" dur="500" fill="hold"/>
                                        <p:tgtEl>
                                          <p:spTgt spid="378"/>
                                        </p:tgtEl>
                                        <p:attrNameLst>
                                          <p:attrName>ppt_h</p:attrName>
                                        </p:attrNameLst>
                                      </p:cBhvr>
                                      <p:tavLst>
                                        <p:tav tm="0">
                                          <p:val>
                                            <p:fltVal val="0"/>
                                          </p:val>
                                        </p:tav>
                                        <p:tav tm="100000">
                                          <p:val>
                                            <p:strVal val="#ppt_h"/>
                                          </p:val>
                                        </p:tav>
                                      </p:tavLst>
                                    </p:anim>
                                    <p:animEffect transition="in" filter="fade">
                                      <p:cBhvr>
                                        <p:cTn id="61" dur="500"/>
                                        <p:tgtEl>
                                          <p:spTgt spid="378"/>
                                        </p:tgtEl>
                                      </p:cBhvr>
                                    </p:animEffect>
                                  </p:childTnLst>
                                </p:cTn>
                              </p:par>
                            </p:childTnLst>
                          </p:cTn>
                        </p:par>
                        <p:par>
                          <p:cTn id="62" fill="hold">
                            <p:stCondLst>
                              <p:cond delay="4500"/>
                            </p:stCondLst>
                            <p:childTnLst>
                              <p:par>
                                <p:cTn id="63" presetID="22" presetClass="entr" presetSubtype="8" fill="hold" nodeType="afterEffect">
                                  <p:stCondLst>
                                    <p:cond delay="0"/>
                                  </p:stCondLst>
                                  <p:childTnLst>
                                    <p:set>
                                      <p:cBhvr>
                                        <p:cTn id="64" dur="1" fill="hold">
                                          <p:stCondLst>
                                            <p:cond delay="0"/>
                                          </p:stCondLst>
                                        </p:cTn>
                                        <p:tgtEl>
                                          <p:spTgt spid="440"/>
                                        </p:tgtEl>
                                        <p:attrNameLst>
                                          <p:attrName>style.visibility</p:attrName>
                                        </p:attrNameLst>
                                      </p:cBhvr>
                                      <p:to>
                                        <p:strVal val="visible"/>
                                      </p:to>
                                    </p:set>
                                    <p:animEffect transition="in" filter="wipe(left)">
                                      <p:cBhvr>
                                        <p:cTn id="65" dur="500"/>
                                        <p:tgtEl>
                                          <p:spTgt spid="440"/>
                                        </p:tgtEl>
                                      </p:cBhvr>
                                    </p:animEffect>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432"/>
                                        </p:tgtEl>
                                        <p:attrNameLst>
                                          <p:attrName>style.visibility</p:attrName>
                                        </p:attrNameLst>
                                      </p:cBhvr>
                                      <p:to>
                                        <p:strVal val="visible"/>
                                      </p:to>
                                    </p:set>
                                    <p:animEffect transition="in" filter="fade">
                                      <p:cBhvr>
                                        <p:cTn id="69" dur="1000"/>
                                        <p:tgtEl>
                                          <p:spTgt spid="432"/>
                                        </p:tgtEl>
                                      </p:cBhvr>
                                    </p:animEffect>
                                    <p:anim calcmode="lin" valueType="num">
                                      <p:cBhvr>
                                        <p:cTn id="70" dur="1000" fill="hold"/>
                                        <p:tgtEl>
                                          <p:spTgt spid="432"/>
                                        </p:tgtEl>
                                        <p:attrNameLst>
                                          <p:attrName>ppt_x</p:attrName>
                                        </p:attrNameLst>
                                      </p:cBhvr>
                                      <p:tavLst>
                                        <p:tav tm="0">
                                          <p:val>
                                            <p:strVal val="#ppt_x"/>
                                          </p:val>
                                        </p:tav>
                                        <p:tav tm="100000">
                                          <p:val>
                                            <p:strVal val="#ppt_x"/>
                                          </p:val>
                                        </p:tav>
                                      </p:tavLst>
                                    </p:anim>
                                    <p:anim calcmode="lin" valueType="num">
                                      <p:cBhvr>
                                        <p:cTn id="71" dur="1000" fill="hold"/>
                                        <p:tgtEl>
                                          <p:spTgt spid="432"/>
                                        </p:tgtEl>
                                        <p:attrNameLst>
                                          <p:attrName>ppt_y</p:attrName>
                                        </p:attrNameLst>
                                      </p:cBhvr>
                                      <p:tavLst>
                                        <p:tav tm="0">
                                          <p:val>
                                            <p:strVal val="#ppt_y+.1"/>
                                          </p:val>
                                        </p:tav>
                                        <p:tav tm="100000">
                                          <p:val>
                                            <p:strVal val="#ppt_y"/>
                                          </p:val>
                                        </p:tav>
                                      </p:tavLst>
                                    </p:anim>
                                  </p:childTnLst>
                                </p:cTn>
                              </p:par>
                            </p:childTnLst>
                          </p:cTn>
                        </p:par>
                        <p:par>
                          <p:cTn id="72" fill="hold">
                            <p:stCondLst>
                              <p:cond delay="6000"/>
                            </p:stCondLst>
                            <p:childTnLst>
                              <p:par>
                                <p:cTn id="73" presetID="22" presetClass="entr" presetSubtype="8" fill="hold" nodeType="afterEffect">
                                  <p:stCondLst>
                                    <p:cond delay="0"/>
                                  </p:stCondLst>
                                  <p:childTnLst>
                                    <p:set>
                                      <p:cBhvr>
                                        <p:cTn id="74" dur="1" fill="hold">
                                          <p:stCondLst>
                                            <p:cond delay="0"/>
                                          </p:stCondLst>
                                        </p:cTn>
                                        <p:tgtEl>
                                          <p:spTgt spid="442"/>
                                        </p:tgtEl>
                                        <p:attrNameLst>
                                          <p:attrName>style.visibility</p:attrName>
                                        </p:attrNameLst>
                                      </p:cBhvr>
                                      <p:to>
                                        <p:strVal val="visible"/>
                                      </p:to>
                                    </p:set>
                                    <p:animEffect transition="in" filter="wipe(left)">
                                      <p:cBhvr>
                                        <p:cTn id="75" dur="500"/>
                                        <p:tgtEl>
                                          <p:spTgt spid="442"/>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441"/>
                                        </p:tgtEl>
                                        <p:attrNameLst>
                                          <p:attrName>style.visibility</p:attrName>
                                        </p:attrNameLst>
                                      </p:cBhvr>
                                      <p:to>
                                        <p:strVal val="visible"/>
                                      </p:to>
                                    </p:set>
                                    <p:animEffect transition="in" filter="fade">
                                      <p:cBhvr>
                                        <p:cTn id="79" dur="1000"/>
                                        <p:tgtEl>
                                          <p:spTgt spid="441"/>
                                        </p:tgtEl>
                                      </p:cBhvr>
                                    </p:animEffect>
                                    <p:anim calcmode="lin" valueType="num">
                                      <p:cBhvr>
                                        <p:cTn id="80" dur="1000" fill="hold"/>
                                        <p:tgtEl>
                                          <p:spTgt spid="441"/>
                                        </p:tgtEl>
                                        <p:attrNameLst>
                                          <p:attrName>ppt_x</p:attrName>
                                        </p:attrNameLst>
                                      </p:cBhvr>
                                      <p:tavLst>
                                        <p:tav tm="0">
                                          <p:val>
                                            <p:strVal val="#ppt_x"/>
                                          </p:val>
                                        </p:tav>
                                        <p:tav tm="100000">
                                          <p:val>
                                            <p:strVal val="#ppt_x"/>
                                          </p:val>
                                        </p:tav>
                                      </p:tavLst>
                                    </p:anim>
                                    <p:anim calcmode="lin" valueType="num">
                                      <p:cBhvr>
                                        <p:cTn id="81" dur="1000" fill="hold"/>
                                        <p:tgtEl>
                                          <p:spTgt spid="441"/>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53" presetClass="entr" presetSubtype="16" fill="hold" nodeType="afterEffect">
                                  <p:stCondLst>
                                    <p:cond delay="0"/>
                                  </p:stCondLst>
                                  <p:childTnLst>
                                    <p:set>
                                      <p:cBhvr>
                                        <p:cTn id="84" dur="1" fill="hold">
                                          <p:stCondLst>
                                            <p:cond delay="0"/>
                                          </p:stCondLst>
                                        </p:cTn>
                                        <p:tgtEl>
                                          <p:spTgt spid="111"/>
                                        </p:tgtEl>
                                        <p:attrNameLst>
                                          <p:attrName>style.visibility</p:attrName>
                                        </p:attrNameLst>
                                      </p:cBhvr>
                                      <p:to>
                                        <p:strVal val="visible"/>
                                      </p:to>
                                    </p:set>
                                    <p:anim calcmode="lin" valueType="num">
                                      <p:cBhvr>
                                        <p:cTn id="85" dur="500" fill="hold"/>
                                        <p:tgtEl>
                                          <p:spTgt spid="111"/>
                                        </p:tgtEl>
                                        <p:attrNameLst>
                                          <p:attrName>ppt_w</p:attrName>
                                        </p:attrNameLst>
                                      </p:cBhvr>
                                      <p:tavLst>
                                        <p:tav tm="0">
                                          <p:val>
                                            <p:fltVal val="0"/>
                                          </p:val>
                                        </p:tav>
                                        <p:tav tm="100000">
                                          <p:val>
                                            <p:strVal val="#ppt_w"/>
                                          </p:val>
                                        </p:tav>
                                      </p:tavLst>
                                    </p:anim>
                                    <p:anim calcmode="lin" valueType="num">
                                      <p:cBhvr>
                                        <p:cTn id="86" dur="500" fill="hold"/>
                                        <p:tgtEl>
                                          <p:spTgt spid="111"/>
                                        </p:tgtEl>
                                        <p:attrNameLst>
                                          <p:attrName>ppt_h</p:attrName>
                                        </p:attrNameLst>
                                      </p:cBhvr>
                                      <p:tavLst>
                                        <p:tav tm="0">
                                          <p:val>
                                            <p:fltVal val="0"/>
                                          </p:val>
                                        </p:tav>
                                        <p:tav tm="100000">
                                          <p:val>
                                            <p:strVal val="#ppt_h"/>
                                          </p:val>
                                        </p:tav>
                                      </p:tavLst>
                                    </p:anim>
                                    <p:animEffect transition="in" filter="fade">
                                      <p:cBhvr>
                                        <p:cTn id="87" dur="500"/>
                                        <p:tgtEl>
                                          <p:spTgt spid="111"/>
                                        </p:tgtEl>
                                      </p:cBhvr>
                                    </p:animEffect>
                                  </p:childTnLst>
                                </p:cTn>
                              </p:par>
                              <p:par>
                                <p:cTn id="88" presetID="53" presetClass="entr" presetSubtype="16" fill="hold" nodeType="withEffect">
                                  <p:stCondLst>
                                    <p:cond delay="0"/>
                                  </p:stCondLst>
                                  <p:childTnLst>
                                    <p:set>
                                      <p:cBhvr>
                                        <p:cTn id="89" dur="1" fill="hold">
                                          <p:stCondLst>
                                            <p:cond delay="0"/>
                                          </p:stCondLst>
                                        </p:cTn>
                                        <p:tgtEl>
                                          <p:spTgt spid="402"/>
                                        </p:tgtEl>
                                        <p:attrNameLst>
                                          <p:attrName>style.visibility</p:attrName>
                                        </p:attrNameLst>
                                      </p:cBhvr>
                                      <p:to>
                                        <p:strVal val="visible"/>
                                      </p:to>
                                    </p:set>
                                    <p:anim calcmode="lin" valueType="num">
                                      <p:cBhvr>
                                        <p:cTn id="90" dur="500" fill="hold"/>
                                        <p:tgtEl>
                                          <p:spTgt spid="402"/>
                                        </p:tgtEl>
                                        <p:attrNameLst>
                                          <p:attrName>ppt_w</p:attrName>
                                        </p:attrNameLst>
                                      </p:cBhvr>
                                      <p:tavLst>
                                        <p:tav tm="0">
                                          <p:val>
                                            <p:fltVal val="0"/>
                                          </p:val>
                                        </p:tav>
                                        <p:tav tm="100000">
                                          <p:val>
                                            <p:strVal val="#ppt_w"/>
                                          </p:val>
                                        </p:tav>
                                      </p:tavLst>
                                    </p:anim>
                                    <p:anim calcmode="lin" valueType="num">
                                      <p:cBhvr>
                                        <p:cTn id="91" dur="500" fill="hold"/>
                                        <p:tgtEl>
                                          <p:spTgt spid="402"/>
                                        </p:tgtEl>
                                        <p:attrNameLst>
                                          <p:attrName>ppt_h</p:attrName>
                                        </p:attrNameLst>
                                      </p:cBhvr>
                                      <p:tavLst>
                                        <p:tav tm="0">
                                          <p:val>
                                            <p:fltVal val="0"/>
                                          </p:val>
                                        </p:tav>
                                        <p:tav tm="100000">
                                          <p:val>
                                            <p:strVal val="#ppt_h"/>
                                          </p:val>
                                        </p:tav>
                                      </p:tavLst>
                                    </p:anim>
                                    <p:animEffect transition="in" filter="fade">
                                      <p:cBhvr>
                                        <p:cTn id="92" dur="500"/>
                                        <p:tgtEl>
                                          <p:spTgt spid="402"/>
                                        </p:tgtEl>
                                      </p:cBhvr>
                                    </p:animEffect>
                                  </p:childTnLst>
                                </p:cTn>
                              </p:par>
                            </p:childTnLst>
                          </p:cTn>
                        </p:par>
                        <p:par>
                          <p:cTn id="93" fill="hold">
                            <p:stCondLst>
                              <p:cond delay="8000"/>
                            </p:stCondLst>
                            <p:childTnLst>
                              <p:par>
                                <p:cTn id="94" presetID="22" presetClass="entr" presetSubtype="1" fill="hold" grpId="0" nodeType="afterEffect">
                                  <p:stCondLst>
                                    <p:cond delay="0"/>
                                  </p:stCondLst>
                                  <p:childTnLst>
                                    <p:set>
                                      <p:cBhvr>
                                        <p:cTn id="95" dur="1" fill="hold">
                                          <p:stCondLst>
                                            <p:cond delay="0"/>
                                          </p:stCondLst>
                                        </p:cTn>
                                        <p:tgtEl>
                                          <p:spTgt spid="429"/>
                                        </p:tgtEl>
                                        <p:attrNameLst>
                                          <p:attrName>style.visibility</p:attrName>
                                        </p:attrNameLst>
                                      </p:cBhvr>
                                      <p:to>
                                        <p:strVal val="visible"/>
                                      </p:to>
                                    </p:set>
                                    <p:animEffect transition="in" filter="wipe(up)">
                                      <p:cBhvr>
                                        <p:cTn id="96" dur="1000"/>
                                        <p:tgtEl>
                                          <p:spTgt spid="4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428" grpId="0"/>
      <p:bldP spid="429" grpId="0"/>
      <p:bldP spid="432" grpId="0"/>
      <p:bldP spid="44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6114857" y="1830603"/>
            <a:ext cx="1421784" cy="1620377"/>
          </a:xfrm>
          <a:custGeom>
            <a:avLst/>
            <a:gdLst>
              <a:gd name="T0" fmla="*/ 0 w 1797"/>
              <a:gd name="T1" fmla="*/ 0 h 2048"/>
              <a:gd name="T2" fmla="*/ 978 w 1797"/>
              <a:gd name="T3" fmla="*/ 0 h 2048"/>
              <a:gd name="T4" fmla="*/ 1028 w 1797"/>
              <a:gd name="T5" fmla="*/ 3 h 2048"/>
              <a:gd name="T6" fmla="*/ 1078 w 1797"/>
              <a:gd name="T7" fmla="*/ 13 h 2048"/>
              <a:gd name="T8" fmla="*/ 1125 w 1797"/>
              <a:gd name="T9" fmla="*/ 28 h 2048"/>
              <a:gd name="T10" fmla="*/ 1169 w 1797"/>
              <a:gd name="T11" fmla="*/ 50 h 2048"/>
              <a:gd name="T12" fmla="*/ 1211 w 1797"/>
              <a:gd name="T13" fmla="*/ 78 h 2048"/>
              <a:gd name="T14" fmla="*/ 1247 w 1797"/>
              <a:gd name="T15" fmla="*/ 110 h 2048"/>
              <a:gd name="T16" fmla="*/ 1281 w 1797"/>
              <a:gd name="T17" fmla="*/ 147 h 2048"/>
              <a:gd name="T18" fmla="*/ 1309 w 1797"/>
              <a:gd name="T19" fmla="*/ 190 h 2048"/>
              <a:gd name="T20" fmla="*/ 1797 w 1797"/>
              <a:gd name="T21" fmla="*/ 1036 h 2048"/>
              <a:gd name="T22" fmla="*/ 0 w 1797"/>
              <a:gd name="T23" fmla="*/ 2048 h 2048"/>
              <a:gd name="T24" fmla="*/ 0 w 1797"/>
              <a:gd name="T25" fmla="*/ 0 h 2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7" h="2048">
                <a:moveTo>
                  <a:pt x="0" y="0"/>
                </a:moveTo>
                <a:lnTo>
                  <a:pt x="978" y="0"/>
                </a:lnTo>
                <a:lnTo>
                  <a:pt x="1028" y="3"/>
                </a:lnTo>
                <a:lnTo>
                  <a:pt x="1078" y="13"/>
                </a:lnTo>
                <a:lnTo>
                  <a:pt x="1125" y="28"/>
                </a:lnTo>
                <a:lnTo>
                  <a:pt x="1169" y="50"/>
                </a:lnTo>
                <a:lnTo>
                  <a:pt x="1211" y="78"/>
                </a:lnTo>
                <a:lnTo>
                  <a:pt x="1247" y="110"/>
                </a:lnTo>
                <a:lnTo>
                  <a:pt x="1281" y="147"/>
                </a:lnTo>
                <a:lnTo>
                  <a:pt x="1309" y="190"/>
                </a:lnTo>
                <a:lnTo>
                  <a:pt x="1797" y="1036"/>
                </a:lnTo>
                <a:lnTo>
                  <a:pt x="0" y="2048"/>
                </a:lnTo>
                <a:lnTo>
                  <a:pt x="0" y="0"/>
                </a:lnTo>
                <a:close/>
              </a:path>
            </a:pathLst>
          </a:custGeom>
          <a:solidFill>
            <a:srgbClr val="85C401"/>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4159803" y="2721495"/>
            <a:ext cx="1818966" cy="1602969"/>
          </a:xfrm>
          <a:custGeom>
            <a:avLst/>
            <a:gdLst>
              <a:gd name="T0" fmla="*/ 533 w 2299"/>
              <a:gd name="T1" fmla="*/ 0 h 2026"/>
              <a:gd name="T2" fmla="*/ 2299 w 2299"/>
              <a:gd name="T3" fmla="*/ 1019 h 2026"/>
              <a:gd name="T4" fmla="*/ 513 w 2299"/>
              <a:gd name="T5" fmla="*/ 2026 h 2026"/>
              <a:gd name="T6" fmla="*/ 51 w 2299"/>
              <a:gd name="T7" fmla="*/ 1221 h 2026"/>
              <a:gd name="T8" fmla="*/ 26 w 2299"/>
              <a:gd name="T9" fmla="*/ 1169 h 2026"/>
              <a:gd name="T10" fmla="*/ 8 w 2299"/>
              <a:gd name="T11" fmla="*/ 1115 h 2026"/>
              <a:gd name="T12" fmla="*/ 0 w 2299"/>
              <a:gd name="T13" fmla="*/ 1059 h 2026"/>
              <a:gd name="T14" fmla="*/ 0 w 2299"/>
              <a:gd name="T15" fmla="*/ 1002 h 2026"/>
              <a:gd name="T16" fmla="*/ 8 w 2299"/>
              <a:gd name="T17" fmla="*/ 946 h 2026"/>
              <a:gd name="T18" fmla="*/ 26 w 2299"/>
              <a:gd name="T19" fmla="*/ 891 h 2026"/>
              <a:gd name="T20" fmla="*/ 51 w 2299"/>
              <a:gd name="T21" fmla="*/ 840 h 2026"/>
              <a:gd name="T22" fmla="*/ 533 w 2299"/>
              <a:gd name="T23" fmla="*/ 0 h 20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99" h="2026">
                <a:moveTo>
                  <a:pt x="533" y="0"/>
                </a:moveTo>
                <a:lnTo>
                  <a:pt x="2299" y="1019"/>
                </a:lnTo>
                <a:lnTo>
                  <a:pt x="513" y="2026"/>
                </a:lnTo>
                <a:lnTo>
                  <a:pt x="51" y="1221"/>
                </a:lnTo>
                <a:lnTo>
                  <a:pt x="26" y="1169"/>
                </a:lnTo>
                <a:lnTo>
                  <a:pt x="8" y="1115"/>
                </a:lnTo>
                <a:lnTo>
                  <a:pt x="0" y="1059"/>
                </a:lnTo>
                <a:lnTo>
                  <a:pt x="0" y="1002"/>
                </a:lnTo>
                <a:lnTo>
                  <a:pt x="8" y="946"/>
                </a:lnTo>
                <a:lnTo>
                  <a:pt x="26" y="891"/>
                </a:lnTo>
                <a:lnTo>
                  <a:pt x="51" y="840"/>
                </a:lnTo>
                <a:lnTo>
                  <a:pt x="533" y="0"/>
                </a:lnTo>
                <a:close/>
              </a:path>
            </a:pathLst>
          </a:custGeom>
          <a:solidFill>
            <a:srgbClr val="4781CB"/>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4622654" y="1830604"/>
            <a:ext cx="1401213" cy="1627497"/>
          </a:xfrm>
          <a:custGeom>
            <a:avLst/>
            <a:gdLst>
              <a:gd name="T0" fmla="*/ 820 w 1771"/>
              <a:gd name="T1" fmla="*/ 0 h 2057"/>
              <a:gd name="T2" fmla="*/ 1771 w 1771"/>
              <a:gd name="T3" fmla="*/ 0 h 2057"/>
              <a:gd name="T4" fmla="*/ 1771 w 1771"/>
              <a:gd name="T5" fmla="*/ 2057 h 2057"/>
              <a:gd name="T6" fmla="*/ 0 w 1771"/>
              <a:gd name="T7" fmla="*/ 1033 h 2057"/>
              <a:gd name="T8" fmla="*/ 487 w 1771"/>
              <a:gd name="T9" fmla="*/ 190 h 2057"/>
              <a:gd name="T10" fmla="*/ 517 w 1771"/>
              <a:gd name="T11" fmla="*/ 147 h 2057"/>
              <a:gd name="T12" fmla="*/ 549 w 1771"/>
              <a:gd name="T13" fmla="*/ 110 h 2057"/>
              <a:gd name="T14" fmla="*/ 588 w 1771"/>
              <a:gd name="T15" fmla="*/ 78 h 2057"/>
              <a:gd name="T16" fmla="*/ 629 w 1771"/>
              <a:gd name="T17" fmla="*/ 50 h 2057"/>
              <a:gd name="T18" fmla="*/ 673 w 1771"/>
              <a:gd name="T19" fmla="*/ 28 h 2057"/>
              <a:gd name="T20" fmla="*/ 720 w 1771"/>
              <a:gd name="T21" fmla="*/ 13 h 2057"/>
              <a:gd name="T22" fmla="*/ 770 w 1771"/>
              <a:gd name="T23" fmla="*/ 3 h 2057"/>
              <a:gd name="T24" fmla="*/ 820 w 1771"/>
              <a:gd name="T25"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71" h="2057">
                <a:moveTo>
                  <a:pt x="820" y="0"/>
                </a:moveTo>
                <a:lnTo>
                  <a:pt x="1771" y="0"/>
                </a:lnTo>
                <a:lnTo>
                  <a:pt x="1771" y="2057"/>
                </a:lnTo>
                <a:lnTo>
                  <a:pt x="0" y="1033"/>
                </a:lnTo>
                <a:lnTo>
                  <a:pt x="487" y="190"/>
                </a:lnTo>
                <a:lnTo>
                  <a:pt x="517" y="147"/>
                </a:lnTo>
                <a:lnTo>
                  <a:pt x="549" y="110"/>
                </a:lnTo>
                <a:lnTo>
                  <a:pt x="588" y="78"/>
                </a:lnTo>
                <a:lnTo>
                  <a:pt x="629" y="50"/>
                </a:lnTo>
                <a:lnTo>
                  <a:pt x="673" y="28"/>
                </a:lnTo>
                <a:lnTo>
                  <a:pt x="720" y="13"/>
                </a:lnTo>
                <a:lnTo>
                  <a:pt x="770" y="3"/>
                </a:lnTo>
                <a:lnTo>
                  <a:pt x="820" y="0"/>
                </a:lnTo>
                <a:close/>
              </a:path>
            </a:pathLst>
          </a:custGeom>
          <a:solidFill>
            <a:srgbClr val="FF2B2A"/>
          </a:solidFill>
          <a:ln w="6350">
            <a:solidFill>
              <a:schemeClr val="bg1"/>
            </a:solid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6153623" y="2724658"/>
            <a:ext cx="1846660" cy="1627497"/>
          </a:xfrm>
          <a:custGeom>
            <a:avLst/>
            <a:gdLst>
              <a:gd name="T0" fmla="*/ 1804 w 2334"/>
              <a:gd name="T1" fmla="*/ 0 h 2057"/>
              <a:gd name="T2" fmla="*/ 2284 w 2334"/>
              <a:gd name="T3" fmla="*/ 836 h 2057"/>
              <a:gd name="T4" fmla="*/ 2309 w 2334"/>
              <a:gd name="T5" fmla="*/ 887 h 2057"/>
              <a:gd name="T6" fmla="*/ 2326 w 2334"/>
              <a:gd name="T7" fmla="*/ 942 h 2057"/>
              <a:gd name="T8" fmla="*/ 2334 w 2334"/>
              <a:gd name="T9" fmla="*/ 998 h 2057"/>
              <a:gd name="T10" fmla="*/ 2334 w 2334"/>
              <a:gd name="T11" fmla="*/ 1055 h 2057"/>
              <a:gd name="T12" fmla="*/ 2326 w 2334"/>
              <a:gd name="T13" fmla="*/ 1111 h 2057"/>
              <a:gd name="T14" fmla="*/ 2309 w 2334"/>
              <a:gd name="T15" fmla="*/ 1165 h 2057"/>
              <a:gd name="T16" fmla="*/ 2284 w 2334"/>
              <a:gd name="T17" fmla="*/ 1217 h 2057"/>
              <a:gd name="T18" fmla="*/ 1801 w 2334"/>
              <a:gd name="T19" fmla="*/ 2057 h 2057"/>
              <a:gd name="T20" fmla="*/ 0 w 2334"/>
              <a:gd name="T21" fmla="*/ 1017 h 2057"/>
              <a:gd name="T22" fmla="*/ 1804 w 2334"/>
              <a:gd name="T23"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34" h="2057">
                <a:moveTo>
                  <a:pt x="1804" y="0"/>
                </a:moveTo>
                <a:lnTo>
                  <a:pt x="2284" y="836"/>
                </a:lnTo>
                <a:lnTo>
                  <a:pt x="2309" y="887"/>
                </a:lnTo>
                <a:lnTo>
                  <a:pt x="2326" y="942"/>
                </a:lnTo>
                <a:lnTo>
                  <a:pt x="2334" y="998"/>
                </a:lnTo>
                <a:lnTo>
                  <a:pt x="2334" y="1055"/>
                </a:lnTo>
                <a:lnTo>
                  <a:pt x="2326" y="1111"/>
                </a:lnTo>
                <a:lnTo>
                  <a:pt x="2309" y="1165"/>
                </a:lnTo>
                <a:lnTo>
                  <a:pt x="2284" y="1217"/>
                </a:lnTo>
                <a:lnTo>
                  <a:pt x="1801" y="2057"/>
                </a:lnTo>
                <a:lnTo>
                  <a:pt x="0" y="1017"/>
                </a:lnTo>
                <a:lnTo>
                  <a:pt x="1804" y="0"/>
                </a:lnTo>
                <a:close/>
              </a:path>
            </a:pathLst>
          </a:custGeom>
          <a:solidFill>
            <a:srgbClr val="3EB8CD"/>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dirty="0"/>
          </a:p>
        </p:txBody>
      </p:sp>
      <p:sp>
        <p:nvSpPr>
          <p:cNvPr id="13" name="Freeform 10"/>
          <p:cNvSpPr>
            <a:spLocks/>
          </p:cNvSpPr>
          <p:nvPr/>
        </p:nvSpPr>
        <p:spPr bwMode="auto">
          <a:xfrm>
            <a:off x="4607622" y="3598143"/>
            <a:ext cx="1416247" cy="1650441"/>
          </a:xfrm>
          <a:custGeom>
            <a:avLst/>
            <a:gdLst>
              <a:gd name="T0" fmla="*/ 1790 w 1790"/>
              <a:gd name="T1" fmla="*/ 0 h 2086"/>
              <a:gd name="T2" fmla="*/ 1790 w 1790"/>
              <a:gd name="T3" fmla="*/ 2086 h 2086"/>
              <a:gd name="T4" fmla="*/ 839 w 1790"/>
              <a:gd name="T5" fmla="*/ 2086 h 2086"/>
              <a:gd name="T6" fmla="*/ 789 w 1790"/>
              <a:gd name="T7" fmla="*/ 2083 h 2086"/>
              <a:gd name="T8" fmla="*/ 739 w 1790"/>
              <a:gd name="T9" fmla="*/ 2073 h 2086"/>
              <a:gd name="T10" fmla="*/ 692 w 1790"/>
              <a:gd name="T11" fmla="*/ 2057 h 2086"/>
              <a:gd name="T12" fmla="*/ 646 w 1790"/>
              <a:gd name="T13" fmla="*/ 2033 h 2086"/>
              <a:gd name="T14" fmla="*/ 605 w 1790"/>
              <a:gd name="T15" fmla="*/ 2005 h 2086"/>
              <a:gd name="T16" fmla="*/ 568 w 1790"/>
              <a:gd name="T17" fmla="*/ 1973 h 2086"/>
              <a:gd name="T18" fmla="*/ 534 w 1790"/>
              <a:gd name="T19" fmla="*/ 1934 h 2086"/>
              <a:gd name="T20" fmla="*/ 506 w 1790"/>
              <a:gd name="T21" fmla="*/ 1892 h 2086"/>
              <a:gd name="T22" fmla="*/ 0 w 1790"/>
              <a:gd name="T23" fmla="*/ 1012 h 2086"/>
              <a:gd name="T24" fmla="*/ 1790 w 1790"/>
              <a:gd name="T25" fmla="*/ 0 h 20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0" h="2086">
                <a:moveTo>
                  <a:pt x="1790" y="0"/>
                </a:moveTo>
                <a:lnTo>
                  <a:pt x="1790" y="2086"/>
                </a:lnTo>
                <a:lnTo>
                  <a:pt x="839" y="2086"/>
                </a:lnTo>
                <a:lnTo>
                  <a:pt x="789" y="2083"/>
                </a:lnTo>
                <a:lnTo>
                  <a:pt x="739" y="2073"/>
                </a:lnTo>
                <a:lnTo>
                  <a:pt x="692" y="2057"/>
                </a:lnTo>
                <a:lnTo>
                  <a:pt x="646" y="2033"/>
                </a:lnTo>
                <a:lnTo>
                  <a:pt x="605" y="2005"/>
                </a:lnTo>
                <a:lnTo>
                  <a:pt x="568" y="1973"/>
                </a:lnTo>
                <a:lnTo>
                  <a:pt x="534" y="1934"/>
                </a:lnTo>
                <a:lnTo>
                  <a:pt x="506" y="1892"/>
                </a:lnTo>
                <a:lnTo>
                  <a:pt x="0" y="1012"/>
                </a:lnTo>
                <a:lnTo>
                  <a:pt x="1790" y="0"/>
                </a:lnTo>
                <a:close/>
              </a:path>
            </a:pathLst>
          </a:custGeom>
          <a:solidFill>
            <a:srgbClr val="01AA8D"/>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4" name="Freeform 11"/>
          <p:cNvSpPr>
            <a:spLocks/>
          </p:cNvSpPr>
          <p:nvPr/>
        </p:nvSpPr>
        <p:spPr bwMode="auto">
          <a:xfrm>
            <a:off x="6114857" y="3606845"/>
            <a:ext cx="1419411" cy="1641739"/>
          </a:xfrm>
          <a:custGeom>
            <a:avLst/>
            <a:gdLst>
              <a:gd name="T0" fmla="*/ 0 w 1794"/>
              <a:gd name="T1" fmla="*/ 0 h 2075"/>
              <a:gd name="T2" fmla="*/ 1794 w 1794"/>
              <a:gd name="T3" fmla="*/ 1036 h 2075"/>
              <a:gd name="T4" fmla="*/ 1311 w 1794"/>
              <a:gd name="T5" fmla="*/ 1881 h 2075"/>
              <a:gd name="T6" fmla="*/ 1283 w 1794"/>
              <a:gd name="T7" fmla="*/ 1923 h 2075"/>
              <a:gd name="T8" fmla="*/ 1249 w 1794"/>
              <a:gd name="T9" fmla="*/ 1962 h 2075"/>
              <a:gd name="T10" fmla="*/ 1211 w 1794"/>
              <a:gd name="T11" fmla="*/ 1994 h 2075"/>
              <a:gd name="T12" fmla="*/ 1169 w 1794"/>
              <a:gd name="T13" fmla="*/ 2022 h 2075"/>
              <a:gd name="T14" fmla="*/ 1125 w 1794"/>
              <a:gd name="T15" fmla="*/ 2046 h 2075"/>
              <a:gd name="T16" fmla="*/ 1078 w 1794"/>
              <a:gd name="T17" fmla="*/ 2062 h 2075"/>
              <a:gd name="T18" fmla="*/ 1029 w 1794"/>
              <a:gd name="T19" fmla="*/ 2072 h 2075"/>
              <a:gd name="T20" fmla="*/ 978 w 1794"/>
              <a:gd name="T21" fmla="*/ 2075 h 2075"/>
              <a:gd name="T22" fmla="*/ 0 w 1794"/>
              <a:gd name="T23" fmla="*/ 2075 h 2075"/>
              <a:gd name="T24" fmla="*/ 0 w 1794"/>
              <a:gd name="T25" fmla="*/ 0 h 20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4" h="2075">
                <a:moveTo>
                  <a:pt x="0" y="0"/>
                </a:moveTo>
                <a:lnTo>
                  <a:pt x="1794" y="1036"/>
                </a:lnTo>
                <a:lnTo>
                  <a:pt x="1311" y="1881"/>
                </a:lnTo>
                <a:lnTo>
                  <a:pt x="1283" y="1923"/>
                </a:lnTo>
                <a:lnTo>
                  <a:pt x="1249" y="1962"/>
                </a:lnTo>
                <a:lnTo>
                  <a:pt x="1211" y="1994"/>
                </a:lnTo>
                <a:lnTo>
                  <a:pt x="1169" y="2022"/>
                </a:lnTo>
                <a:lnTo>
                  <a:pt x="1125" y="2046"/>
                </a:lnTo>
                <a:lnTo>
                  <a:pt x="1078" y="2062"/>
                </a:lnTo>
                <a:lnTo>
                  <a:pt x="1029" y="2072"/>
                </a:lnTo>
                <a:lnTo>
                  <a:pt x="978" y="2075"/>
                </a:lnTo>
                <a:lnTo>
                  <a:pt x="0" y="2075"/>
                </a:lnTo>
                <a:lnTo>
                  <a:pt x="0" y="0"/>
                </a:lnTo>
                <a:close/>
              </a:path>
            </a:pathLst>
          </a:custGeom>
          <a:solidFill>
            <a:srgbClr val="FFA80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nvGrpSpPr>
          <p:cNvPr id="24" name="Group 23"/>
          <p:cNvGrpSpPr/>
          <p:nvPr/>
        </p:nvGrpSpPr>
        <p:grpSpPr>
          <a:xfrm>
            <a:off x="8223232" y="580906"/>
            <a:ext cx="3657600" cy="863891"/>
            <a:chOff x="8223232" y="580906"/>
            <a:chExt cx="3657600" cy="863891"/>
          </a:xfrm>
        </p:grpSpPr>
        <p:grpSp>
          <p:nvGrpSpPr>
            <p:cNvPr id="30" name="Group 29"/>
            <p:cNvGrpSpPr>
              <a:grpSpLocks noChangeAspect="1"/>
            </p:cNvGrpSpPr>
            <p:nvPr/>
          </p:nvGrpSpPr>
          <p:grpSpPr>
            <a:xfrm>
              <a:off x="8223232" y="102169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1"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5" name="Text Placeholder 3"/>
            <p:cNvSpPr txBox="1">
              <a:spLocks/>
            </p:cNvSpPr>
            <p:nvPr/>
          </p:nvSpPr>
          <p:spPr>
            <a:xfrm flipH="1">
              <a:off x="8235034" y="58090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75000"/>
                    </a:schemeClr>
                  </a:solidFill>
                </a:rPr>
                <a:t>Lorem Ipsum Dolor – 35%</a:t>
              </a:r>
            </a:p>
          </p:txBody>
        </p:sp>
        <p:cxnSp>
          <p:nvCxnSpPr>
            <p:cNvPr id="66" name="Straight Connector 65"/>
            <p:cNvCxnSpPr/>
            <p:nvPr/>
          </p:nvCxnSpPr>
          <p:spPr>
            <a:xfrm>
              <a:off x="8262665" y="916354"/>
              <a:ext cx="2438400" cy="2117"/>
            </a:xfrm>
            <a:prstGeom prst="line">
              <a:avLst/>
            </a:prstGeom>
            <a:ln w="19050">
              <a:solidFill>
                <a:srgbClr val="56595E"/>
              </a:solidFill>
              <a:prstDash val="dashDot"/>
            </a:ln>
          </p:spPr>
          <p:style>
            <a:lnRef idx="1">
              <a:schemeClr val="accent1"/>
            </a:lnRef>
            <a:fillRef idx="0">
              <a:schemeClr val="accent1"/>
            </a:fillRef>
            <a:effectRef idx="0">
              <a:schemeClr val="accent1"/>
            </a:effectRef>
            <a:fontRef idx="minor">
              <a:schemeClr val="tx1"/>
            </a:fontRef>
          </p:style>
        </p:cxnSp>
      </p:grpSp>
      <p:sp>
        <p:nvSpPr>
          <p:cNvPr id="67" name="Text Placeholder 3"/>
          <p:cNvSpPr txBox="1">
            <a:spLocks/>
          </p:cNvSpPr>
          <p:nvPr/>
        </p:nvSpPr>
        <p:spPr>
          <a:xfrm>
            <a:off x="8239048" y="1548023"/>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rPr>
              <a:t>Lorem ipsum dolor sit amet, consectetur adipiscing elit, sed do eiusmod tempor incididunt ut labore et dolore magna aliqua. </a:t>
            </a:r>
          </a:p>
        </p:txBody>
      </p:sp>
      <p:grpSp>
        <p:nvGrpSpPr>
          <p:cNvPr id="21" name="Group 20"/>
          <p:cNvGrpSpPr/>
          <p:nvPr/>
        </p:nvGrpSpPr>
        <p:grpSpPr>
          <a:xfrm>
            <a:off x="273183" y="1186359"/>
            <a:ext cx="3657600" cy="863891"/>
            <a:chOff x="273183" y="1186359"/>
            <a:chExt cx="3657600" cy="863891"/>
          </a:xfrm>
          <a:effectLst/>
        </p:grpSpPr>
        <p:grpSp>
          <p:nvGrpSpPr>
            <p:cNvPr id="173" name="Group 172"/>
            <p:cNvGrpSpPr>
              <a:grpSpLocks noChangeAspect="1"/>
            </p:cNvGrpSpPr>
            <p:nvPr/>
          </p:nvGrpSpPr>
          <p:grpSpPr>
            <a:xfrm>
              <a:off x="273183" y="1627150"/>
              <a:ext cx="3657600" cy="423100"/>
              <a:chOff x="1041007" y="2030581"/>
              <a:chExt cx="5873749" cy="679451"/>
            </a:xfrm>
            <a:effectLst>
              <a:outerShdw blurRad="50800" dist="38100" dir="2700000" algn="tl" rotWithShape="0">
                <a:prstClr val="black">
                  <a:alpha val="40000"/>
                </a:prstClr>
              </a:outerShdw>
            </a:effectLst>
          </p:grpSpPr>
          <p:sp>
            <p:nvSpPr>
              <p:cNvPr id="1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1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4" name="Text Placeholder 3"/>
            <p:cNvSpPr txBox="1">
              <a:spLocks/>
            </p:cNvSpPr>
            <p:nvPr/>
          </p:nvSpPr>
          <p:spPr>
            <a:xfrm flipH="1">
              <a:off x="284985" y="1186359"/>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75000"/>
                    </a:schemeClr>
                  </a:solidFill>
                </a:rPr>
                <a:t>Lorem Ipsum Dolor – 55%</a:t>
              </a:r>
            </a:p>
          </p:txBody>
        </p:sp>
        <p:cxnSp>
          <p:nvCxnSpPr>
            <p:cNvPr id="175" name="Straight Connector 174"/>
            <p:cNvCxnSpPr/>
            <p:nvPr/>
          </p:nvCxnSpPr>
          <p:spPr>
            <a:xfrm>
              <a:off x="312616" y="1521807"/>
              <a:ext cx="2438400" cy="2117"/>
            </a:xfrm>
            <a:prstGeom prst="line">
              <a:avLst/>
            </a:prstGeom>
            <a:ln w="19050">
              <a:solidFill>
                <a:srgbClr val="56595E"/>
              </a:solidFill>
              <a:prstDash val="dashDot"/>
            </a:ln>
          </p:spPr>
          <p:style>
            <a:lnRef idx="1">
              <a:schemeClr val="accent1"/>
            </a:lnRef>
            <a:fillRef idx="0">
              <a:schemeClr val="accent1"/>
            </a:fillRef>
            <a:effectRef idx="0">
              <a:schemeClr val="accent1"/>
            </a:effectRef>
            <a:fontRef idx="minor">
              <a:schemeClr val="tx1"/>
            </a:fontRef>
          </p:style>
        </p:cxnSp>
      </p:grpSp>
      <p:sp>
        <p:nvSpPr>
          <p:cNvPr id="172" name="Text Placeholder 3"/>
          <p:cNvSpPr txBox="1">
            <a:spLocks/>
          </p:cNvSpPr>
          <p:nvPr/>
        </p:nvSpPr>
        <p:spPr>
          <a:xfrm>
            <a:off x="288999" y="2153476"/>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rPr>
              <a:t>Lorem ipsum dolor sit amet, consectetur adipiscing elit, sed do eiusmod tempor incididunt ut labore et dolore magna aliqua. </a:t>
            </a:r>
          </a:p>
        </p:txBody>
      </p:sp>
      <p:grpSp>
        <p:nvGrpSpPr>
          <p:cNvPr id="22" name="Group 21"/>
          <p:cNvGrpSpPr/>
          <p:nvPr/>
        </p:nvGrpSpPr>
        <p:grpSpPr>
          <a:xfrm>
            <a:off x="261981" y="3141816"/>
            <a:ext cx="3657600" cy="863891"/>
            <a:chOff x="261981" y="3141816"/>
            <a:chExt cx="3657600" cy="863891"/>
          </a:xfrm>
        </p:grpSpPr>
        <p:grpSp>
          <p:nvGrpSpPr>
            <p:cNvPr id="199" name="Group 198"/>
            <p:cNvGrpSpPr>
              <a:grpSpLocks noChangeAspect="1"/>
            </p:cNvGrpSpPr>
            <p:nvPr/>
          </p:nvGrpSpPr>
          <p:grpSpPr>
            <a:xfrm>
              <a:off x="261981" y="358260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0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00" name="Text Placeholder 3"/>
            <p:cNvSpPr txBox="1">
              <a:spLocks/>
            </p:cNvSpPr>
            <p:nvPr/>
          </p:nvSpPr>
          <p:spPr>
            <a:xfrm flipH="1">
              <a:off x="273783" y="314181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75000"/>
                    </a:schemeClr>
                  </a:solidFill>
                </a:rPr>
                <a:t>Lorem Ipsum Dolor – 80%</a:t>
              </a:r>
            </a:p>
          </p:txBody>
        </p:sp>
        <p:cxnSp>
          <p:nvCxnSpPr>
            <p:cNvPr id="201" name="Straight Connector 200"/>
            <p:cNvCxnSpPr/>
            <p:nvPr/>
          </p:nvCxnSpPr>
          <p:spPr>
            <a:xfrm>
              <a:off x="301414" y="3477264"/>
              <a:ext cx="2438400" cy="2117"/>
            </a:xfrm>
            <a:prstGeom prst="line">
              <a:avLst/>
            </a:prstGeom>
            <a:ln w="19050">
              <a:solidFill>
                <a:srgbClr val="56595E"/>
              </a:solidFill>
              <a:prstDash val="dashDot"/>
            </a:ln>
          </p:spPr>
          <p:style>
            <a:lnRef idx="1">
              <a:schemeClr val="accent1"/>
            </a:lnRef>
            <a:fillRef idx="0">
              <a:schemeClr val="accent1"/>
            </a:fillRef>
            <a:effectRef idx="0">
              <a:schemeClr val="accent1"/>
            </a:effectRef>
            <a:fontRef idx="minor">
              <a:schemeClr val="tx1"/>
            </a:fontRef>
          </p:style>
        </p:cxnSp>
      </p:grpSp>
      <p:sp>
        <p:nvSpPr>
          <p:cNvPr id="198" name="Text Placeholder 3"/>
          <p:cNvSpPr txBox="1">
            <a:spLocks/>
          </p:cNvSpPr>
          <p:nvPr/>
        </p:nvSpPr>
        <p:spPr>
          <a:xfrm>
            <a:off x="277797" y="4108933"/>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rPr>
              <a:t>Lorem ipsum dolor sit amet, consectetur adipiscing elit, sed do eiusmod tempor incididunt ut labore et dolore magna aliqua. </a:t>
            </a:r>
          </a:p>
        </p:txBody>
      </p:sp>
      <p:grpSp>
        <p:nvGrpSpPr>
          <p:cNvPr id="23" name="Group 22"/>
          <p:cNvGrpSpPr/>
          <p:nvPr/>
        </p:nvGrpSpPr>
        <p:grpSpPr>
          <a:xfrm>
            <a:off x="1292743" y="5113515"/>
            <a:ext cx="3657600" cy="863891"/>
            <a:chOff x="1292743" y="5113515"/>
            <a:chExt cx="3657600" cy="863891"/>
          </a:xfrm>
        </p:grpSpPr>
        <p:grpSp>
          <p:nvGrpSpPr>
            <p:cNvPr id="225" name="Group 224"/>
            <p:cNvGrpSpPr>
              <a:grpSpLocks noChangeAspect="1"/>
            </p:cNvGrpSpPr>
            <p:nvPr/>
          </p:nvGrpSpPr>
          <p:grpSpPr>
            <a:xfrm>
              <a:off x="1292743" y="5554306"/>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2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26" name="Text Placeholder 3"/>
            <p:cNvSpPr txBox="1">
              <a:spLocks/>
            </p:cNvSpPr>
            <p:nvPr/>
          </p:nvSpPr>
          <p:spPr>
            <a:xfrm flipH="1">
              <a:off x="1304545" y="5113515"/>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75000"/>
                    </a:schemeClr>
                  </a:solidFill>
                </a:rPr>
                <a:t>Lorem Ipsum Dolor – 45%</a:t>
              </a:r>
            </a:p>
          </p:txBody>
        </p:sp>
        <p:cxnSp>
          <p:nvCxnSpPr>
            <p:cNvPr id="227" name="Straight Connector 226"/>
            <p:cNvCxnSpPr/>
            <p:nvPr/>
          </p:nvCxnSpPr>
          <p:spPr>
            <a:xfrm>
              <a:off x="1332176" y="5448963"/>
              <a:ext cx="2438400" cy="2117"/>
            </a:xfrm>
            <a:prstGeom prst="line">
              <a:avLst/>
            </a:prstGeom>
            <a:ln w="19050">
              <a:solidFill>
                <a:srgbClr val="56595E"/>
              </a:solidFill>
              <a:prstDash val="dashDot"/>
            </a:ln>
          </p:spPr>
          <p:style>
            <a:lnRef idx="1">
              <a:schemeClr val="accent1"/>
            </a:lnRef>
            <a:fillRef idx="0">
              <a:schemeClr val="accent1"/>
            </a:fillRef>
            <a:effectRef idx="0">
              <a:schemeClr val="accent1"/>
            </a:effectRef>
            <a:fontRef idx="minor">
              <a:schemeClr val="tx1"/>
            </a:fontRef>
          </p:style>
        </p:cxnSp>
      </p:grpSp>
      <p:sp>
        <p:nvSpPr>
          <p:cNvPr id="224" name="Text Placeholder 3"/>
          <p:cNvSpPr txBox="1">
            <a:spLocks/>
          </p:cNvSpPr>
          <p:nvPr/>
        </p:nvSpPr>
        <p:spPr>
          <a:xfrm>
            <a:off x="1308559" y="6080632"/>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rPr>
              <a:t>Lorem ipsum dolor sit amet, consectetur adipiscing elit, sed do eiusmod tempor incididunt ut labore et dolore magna aliqua. </a:t>
            </a:r>
          </a:p>
        </p:txBody>
      </p:sp>
      <p:grpSp>
        <p:nvGrpSpPr>
          <p:cNvPr id="26" name="Group 25"/>
          <p:cNvGrpSpPr/>
          <p:nvPr/>
        </p:nvGrpSpPr>
        <p:grpSpPr>
          <a:xfrm>
            <a:off x="7222829" y="5221833"/>
            <a:ext cx="3657600" cy="863891"/>
            <a:chOff x="7222829" y="5221833"/>
            <a:chExt cx="3657600" cy="863891"/>
          </a:xfrm>
        </p:grpSpPr>
        <p:grpSp>
          <p:nvGrpSpPr>
            <p:cNvPr id="251" name="Group 250"/>
            <p:cNvGrpSpPr>
              <a:grpSpLocks noChangeAspect="1"/>
            </p:cNvGrpSpPr>
            <p:nvPr/>
          </p:nvGrpSpPr>
          <p:grpSpPr>
            <a:xfrm>
              <a:off x="7222829" y="5662624"/>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5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2" name="Text Placeholder 3"/>
            <p:cNvSpPr txBox="1">
              <a:spLocks/>
            </p:cNvSpPr>
            <p:nvPr/>
          </p:nvSpPr>
          <p:spPr>
            <a:xfrm flipH="1">
              <a:off x="7234631" y="5221833"/>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75000"/>
                    </a:schemeClr>
                  </a:solidFill>
                </a:rPr>
                <a:t>Lorem Ipsum Dolor – 55%</a:t>
              </a:r>
            </a:p>
          </p:txBody>
        </p:sp>
        <p:cxnSp>
          <p:nvCxnSpPr>
            <p:cNvPr id="253" name="Straight Connector 252"/>
            <p:cNvCxnSpPr/>
            <p:nvPr/>
          </p:nvCxnSpPr>
          <p:spPr>
            <a:xfrm>
              <a:off x="7262262" y="5557281"/>
              <a:ext cx="2438400" cy="2117"/>
            </a:xfrm>
            <a:prstGeom prst="line">
              <a:avLst/>
            </a:prstGeom>
            <a:ln w="19050">
              <a:solidFill>
                <a:srgbClr val="56595E"/>
              </a:solidFill>
              <a:prstDash val="dashDot"/>
            </a:ln>
          </p:spPr>
          <p:style>
            <a:lnRef idx="1">
              <a:schemeClr val="accent1"/>
            </a:lnRef>
            <a:fillRef idx="0">
              <a:schemeClr val="accent1"/>
            </a:fillRef>
            <a:effectRef idx="0">
              <a:schemeClr val="accent1"/>
            </a:effectRef>
            <a:fontRef idx="minor">
              <a:schemeClr val="tx1"/>
            </a:fontRef>
          </p:style>
        </p:cxnSp>
      </p:grpSp>
      <p:sp>
        <p:nvSpPr>
          <p:cNvPr id="250" name="Text Placeholder 3"/>
          <p:cNvSpPr txBox="1">
            <a:spLocks/>
          </p:cNvSpPr>
          <p:nvPr/>
        </p:nvSpPr>
        <p:spPr>
          <a:xfrm>
            <a:off x="7238645" y="6188950"/>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rPr>
              <a:t>Lorem ipsum dolor sit amet, consectetur adipiscing elit, sed do eiusmod tempor incididunt ut labore et dolore magna aliqua. </a:t>
            </a:r>
          </a:p>
        </p:txBody>
      </p:sp>
      <p:grpSp>
        <p:nvGrpSpPr>
          <p:cNvPr id="25" name="Group 24"/>
          <p:cNvGrpSpPr/>
          <p:nvPr/>
        </p:nvGrpSpPr>
        <p:grpSpPr>
          <a:xfrm>
            <a:off x="8235034" y="2444777"/>
            <a:ext cx="3657600" cy="863891"/>
            <a:chOff x="8235034" y="2444777"/>
            <a:chExt cx="3657600" cy="863891"/>
          </a:xfrm>
        </p:grpSpPr>
        <p:grpSp>
          <p:nvGrpSpPr>
            <p:cNvPr id="277" name="Group 276"/>
            <p:cNvGrpSpPr>
              <a:grpSpLocks noChangeAspect="1"/>
            </p:cNvGrpSpPr>
            <p:nvPr/>
          </p:nvGrpSpPr>
          <p:grpSpPr>
            <a:xfrm>
              <a:off x="8235034" y="2885568"/>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8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78" name="Text Placeholder 3"/>
            <p:cNvSpPr txBox="1">
              <a:spLocks/>
            </p:cNvSpPr>
            <p:nvPr/>
          </p:nvSpPr>
          <p:spPr>
            <a:xfrm flipH="1">
              <a:off x="8246836" y="2444777"/>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75000"/>
                    </a:schemeClr>
                  </a:solidFill>
                </a:rPr>
                <a:t>Lorem Ipsum Dolor – 25%</a:t>
              </a:r>
            </a:p>
          </p:txBody>
        </p:sp>
        <p:cxnSp>
          <p:nvCxnSpPr>
            <p:cNvPr id="279" name="Straight Connector 278"/>
            <p:cNvCxnSpPr/>
            <p:nvPr/>
          </p:nvCxnSpPr>
          <p:spPr>
            <a:xfrm>
              <a:off x="8274467" y="2780225"/>
              <a:ext cx="2438400" cy="2117"/>
            </a:xfrm>
            <a:prstGeom prst="line">
              <a:avLst/>
            </a:prstGeom>
            <a:ln w="19050">
              <a:solidFill>
                <a:srgbClr val="56595E"/>
              </a:solidFill>
              <a:prstDash val="dashDot"/>
            </a:ln>
          </p:spPr>
          <p:style>
            <a:lnRef idx="1">
              <a:schemeClr val="accent1"/>
            </a:lnRef>
            <a:fillRef idx="0">
              <a:schemeClr val="accent1"/>
            </a:fillRef>
            <a:effectRef idx="0">
              <a:schemeClr val="accent1"/>
            </a:effectRef>
            <a:fontRef idx="minor">
              <a:schemeClr val="tx1"/>
            </a:fontRef>
          </p:style>
        </p:cxnSp>
      </p:grpSp>
      <p:sp>
        <p:nvSpPr>
          <p:cNvPr id="276" name="Text Placeholder 3"/>
          <p:cNvSpPr txBox="1">
            <a:spLocks/>
          </p:cNvSpPr>
          <p:nvPr/>
        </p:nvSpPr>
        <p:spPr>
          <a:xfrm>
            <a:off x="8250850" y="3411894"/>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rPr>
              <a:t>Lorem ipsum dolor sit amet, consectetur adipiscing elit, sed do eiusmod tempor incididunt ut labore et dolore magna aliqua. </a:t>
            </a:r>
          </a:p>
        </p:txBody>
      </p:sp>
      <p:sp>
        <p:nvSpPr>
          <p:cNvPr id="301" name="Freeform 28"/>
          <p:cNvSpPr>
            <a:spLocks noChangeArrowheads="1"/>
          </p:cNvSpPr>
          <p:nvPr/>
        </p:nvSpPr>
        <p:spPr bwMode="auto">
          <a:xfrm>
            <a:off x="5226724" y="2159273"/>
            <a:ext cx="302821" cy="305303"/>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2" name="Freeform 29"/>
          <p:cNvSpPr>
            <a:spLocks noChangeArrowheads="1"/>
          </p:cNvSpPr>
          <p:nvPr/>
        </p:nvSpPr>
        <p:spPr bwMode="auto">
          <a:xfrm>
            <a:off x="6587954" y="4576063"/>
            <a:ext cx="302821" cy="305304"/>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4" name="Freeform 31"/>
          <p:cNvSpPr>
            <a:spLocks noChangeArrowheads="1"/>
          </p:cNvSpPr>
          <p:nvPr/>
        </p:nvSpPr>
        <p:spPr bwMode="auto">
          <a:xfrm>
            <a:off x="7307392" y="3355889"/>
            <a:ext cx="302821" cy="305304"/>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5" name="Freeform 32"/>
          <p:cNvSpPr>
            <a:spLocks noChangeArrowheads="1"/>
          </p:cNvSpPr>
          <p:nvPr/>
        </p:nvSpPr>
        <p:spPr bwMode="auto">
          <a:xfrm>
            <a:off x="6563086" y="2153476"/>
            <a:ext cx="305304" cy="305304"/>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6" name="Freeform 33"/>
          <p:cNvSpPr>
            <a:spLocks noChangeArrowheads="1"/>
          </p:cNvSpPr>
          <p:nvPr/>
        </p:nvSpPr>
        <p:spPr bwMode="auto">
          <a:xfrm>
            <a:off x="5185600" y="4575872"/>
            <a:ext cx="302821" cy="305304"/>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7" name="Freeform 34"/>
          <p:cNvSpPr>
            <a:spLocks noChangeArrowheads="1"/>
          </p:cNvSpPr>
          <p:nvPr/>
        </p:nvSpPr>
        <p:spPr bwMode="auto">
          <a:xfrm>
            <a:off x="4467012" y="3371565"/>
            <a:ext cx="302821" cy="302821"/>
          </a:xfrm>
          <a:custGeom>
            <a:avLst/>
            <a:gdLst>
              <a:gd name="T0" fmla="*/ 488 w 540"/>
              <a:gd name="T1" fmla="*/ 0 h 540"/>
              <a:gd name="T2" fmla="*/ 56 w 540"/>
              <a:gd name="T3" fmla="*/ 0 h 540"/>
              <a:gd name="T4" fmla="*/ 0 w 540"/>
              <a:gd name="T5" fmla="*/ 56 h 540"/>
              <a:gd name="T6" fmla="*/ 0 w 540"/>
              <a:gd name="T7" fmla="*/ 483 h 540"/>
              <a:gd name="T8" fmla="*/ 56 w 540"/>
              <a:gd name="T9" fmla="*/ 539 h 540"/>
              <a:gd name="T10" fmla="*/ 488 w 540"/>
              <a:gd name="T11" fmla="*/ 539 h 540"/>
              <a:gd name="T12" fmla="*/ 539 w 540"/>
              <a:gd name="T13" fmla="*/ 483 h 540"/>
              <a:gd name="T14" fmla="*/ 539 w 540"/>
              <a:gd name="T15" fmla="*/ 56 h 540"/>
              <a:gd name="T16" fmla="*/ 488 w 540"/>
              <a:gd name="T17" fmla="*/ 0 h 540"/>
              <a:gd name="T18" fmla="*/ 426 w 540"/>
              <a:gd name="T19" fmla="*/ 195 h 540"/>
              <a:gd name="T20" fmla="*/ 226 w 540"/>
              <a:gd name="T21" fmla="*/ 411 h 540"/>
              <a:gd name="T22" fmla="*/ 108 w 540"/>
              <a:gd name="T23" fmla="*/ 380 h 540"/>
              <a:gd name="T24" fmla="*/ 216 w 540"/>
              <a:gd name="T25" fmla="*/ 349 h 540"/>
              <a:gd name="T26" fmla="*/ 149 w 540"/>
              <a:gd name="T27" fmla="*/ 298 h 540"/>
              <a:gd name="T28" fmla="*/ 175 w 540"/>
              <a:gd name="T29" fmla="*/ 298 h 540"/>
              <a:gd name="T30" fmla="*/ 118 w 540"/>
              <a:gd name="T31" fmla="*/ 226 h 540"/>
              <a:gd name="T32" fmla="*/ 149 w 540"/>
              <a:gd name="T33" fmla="*/ 236 h 540"/>
              <a:gd name="T34" fmla="*/ 128 w 540"/>
              <a:gd name="T35" fmla="*/ 138 h 540"/>
              <a:gd name="T36" fmla="*/ 277 w 540"/>
              <a:gd name="T37" fmla="*/ 215 h 540"/>
              <a:gd name="T38" fmla="*/ 401 w 540"/>
              <a:gd name="T39" fmla="*/ 149 h 540"/>
              <a:gd name="T40" fmla="*/ 447 w 540"/>
              <a:gd name="T41" fmla="*/ 133 h 540"/>
              <a:gd name="T42" fmla="*/ 416 w 540"/>
              <a:gd name="T43" fmla="*/ 174 h 540"/>
              <a:gd name="T44" fmla="*/ 452 w 540"/>
              <a:gd name="T45" fmla="*/ 164 h 540"/>
              <a:gd name="T46" fmla="*/ 426 w 540"/>
              <a:gd name="T47" fmla="*/ 195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40" h="540">
                <a:moveTo>
                  <a:pt x="488" y="0"/>
                </a:moveTo>
                <a:lnTo>
                  <a:pt x="56" y="0"/>
                </a:lnTo>
                <a:cubicBezTo>
                  <a:pt x="26" y="0"/>
                  <a:pt x="0" y="25"/>
                  <a:pt x="0" y="56"/>
                </a:cubicBezTo>
                <a:lnTo>
                  <a:pt x="0" y="483"/>
                </a:lnTo>
                <a:cubicBezTo>
                  <a:pt x="0" y="514"/>
                  <a:pt x="26" y="539"/>
                  <a:pt x="56" y="539"/>
                </a:cubicBezTo>
                <a:lnTo>
                  <a:pt x="488" y="539"/>
                </a:lnTo>
                <a:cubicBezTo>
                  <a:pt x="514" y="539"/>
                  <a:pt x="539" y="514"/>
                  <a:pt x="539" y="483"/>
                </a:cubicBezTo>
                <a:lnTo>
                  <a:pt x="539" y="56"/>
                </a:lnTo>
                <a:cubicBezTo>
                  <a:pt x="539" y="25"/>
                  <a:pt x="514" y="0"/>
                  <a:pt x="488" y="0"/>
                </a:cubicBezTo>
                <a:close/>
                <a:moveTo>
                  <a:pt x="426" y="195"/>
                </a:moveTo>
                <a:cubicBezTo>
                  <a:pt x="421" y="318"/>
                  <a:pt x="344" y="406"/>
                  <a:pt x="226" y="411"/>
                </a:cubicBezTo>
                <a:cubicBezTo>
                  <a:pt x="175" y="416"/>
                  <a:pt x="144" y="400"/>
                  <a:pt x="108" y="380"/>
                </a:cubicBezTo>
                <a:cubicBezTo>
                  <a:pt x="144" y="385"/>
                  <a:pt x="190" y="370"/>
                  <a:pt x="216" y="349"/>
                </a:cubicBezTo>
                <a:cubicBezTo>
                  <a:pt x="180" y="349"/>
                  <a:pt x="159" y="329"/>
                  <a:pt x="149" y="298"/>
                </a:cubicBezTo>
                <a:cubicBezTo>
                  <a:pt x="159" y="303"/>
                  <a:pt x="169" y="298"/>
                  <a:pt x="175" y="298"/>
                </a:cubicBezTo>
                <a:cubicBezTo>
                  <a:pt x="144" y="287"/>
                  <a:pt x="123" y="272"/>
                  <a:pt x="118" y="226"/>
                </a:cubicBezTo>
                <a:cubicBezTo>
                  <a:pt x="128" y="231"/>
                  <a:pt x="139" y="236"/>
                  <a:pt x="149" y="236"/>
                </a:cubicBezTo>
                <a:cubicBezTo>
                  <a:pt x="128" y="221"/>
                  <a:pt x="108" y="169"/>
                  <a:pt x="128" y="138"/>
                </a:cubicBezTo>
                <a:cubicBezTo>
                  <a:pt x="164" y="174"/>
                  <a:pt x="205" y="210"/>
                  <a:pt x="277" y="215"/>
                </a:cubicBezTo>
                <a:cubicBezTo>
                  <a:pt x="257" y="138"/>
                  <a:pt x="360" y="97"/>
                  <a:pt x="401" y="149"/>
                </a:cubicBezTo>
                <a:cubicBezTo>
                  <a:pt x="421" y="144"/>
                  <a:pt x="432" y="138"/>
                  <a:pt x="447" y="133"/>
                </a:cubicBezTo>
                <a:cubicBezTo>
                  <a:pt x="442" y="154"/>
                  <a:pt x="432" y="164"/>
                  <a:pt x="416" y="174"/>
                </a:cubicBezTo>
                <a:cubicBezTo>
                  <a:pt x="432" y="169"/>
                  <a:pt x="442" y="169"/>
                  <a:pt x="452" y="164"/>
                </a:cubicBezTo>
                <a:cubicBezTo>
                  <a:pt x="452" y="174"/>
                  <a:pt x="437" y="185"/>
                  <a:pt x="426" y="195"/>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0" name="Oval 19"/>
          <p:cNvSpPr>
            <a:spLocks noChangeAspect="1"/>
          </p:cNvSpPr>
          <p:nvPr/>
        </p:nvSpPr>
        <p:spPr>
          <a:xfrm>
            <a:off x="5023741" y="2473805"/>
            <a:ext cx="2103120" cy="2103120"/>
          </a:xfrm>
          <a:prstGeom prst="ellipse">
            <a:avLst/>
          </a:prstGeom>
          <a:blipFill>
            <a:blip r:embed="rId3"/>
            <a:stretch>
              <a:fillRect/>
            </a:stretch>
          </a:blip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TextBox 164">
            <a:extLst>
              <a:ext uri="{FF2B5EF4-FFF2-40B4-BE49-F238E27FC236}">
                <a16:creationId xmlns:a16="http://schemas.microsoft.com/office/drawing/2014/main" id="{C2A077DE-4FAD-40B0-9994-AB2E05D5A4E9}"/>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178105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5"/>
                                        </p:tgtEl>
                                        <p:attrNameLst>
                                          <p:attrName>style.visibility</p:attrName>
                                        </p:attrNameLst>
                                      </p:cBhvr>
                                      <p:to>
                                        <p:strVal val="visible"/>
                                      </p:to>
                                    </p:set>
                                    <p:animEffect transition="in" filter="wipe(left)">
                                      <p:cBhvr>
                                        <p:cTn id="7" dur="750"/>
                                        <p:tgtEl>
                                          <p:spTgt spid="16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Effect transition="in" filter="fade">
                                      <p:cBhvr>
                                        <p:cTn id="13" dur="500"/>
                                        <p:tgtEl>
                                          <p:spTgt spid="20"/>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0-#ppt_w/2"/>
                                          </p:val>
                                        </p:tav>
                                        <p:tav tm="100000">
                                          <p:val>
                                            <p:strVal val="#ppt_x"/>
                                          </p:val>
                                        </p:tav>
                                      </p:tavLst>
                                    </p:anim>
                                    <p:anim calcmode="lin" valueType="num">
                                      <p:cBhvr additive="base">
                                        <p:cTn id="18" dur="500" fill="hold"/>
                                        <p:tgtEl>
                                          <p:spTgt spid="11"/>
                                        </p:tgtEl>
                                        <p:attrNameLst>
                                          <p:attrName>ppt_y</p:attrName>
                                        </p:attrNameLst>
                                      </p:cBhvr>
                                      <p:tavLst>
                                        <p:tav tm="0">
                                          <p:val>
                                            <p:strVal val="0-#ppt_h/2"/>
                                          </p:val>
                                        </p:tav>
                                        <p:tav tm="100000">
                                          <p:val>
                                            <p:strVal val="#ppt_y"/>
                                          </p:val>
                                        </p:tav>
                                      </p:tavLst>
                                    </p:anim>
                                  </p:childTnLst>
                                </p:cTn>
                              </p:par>
                              <p:par>
                                <p:cTn id="19" presetID="2" presetClass="entr" presetSubtype="3"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1+#ppt_w/2"/>
                                          </p:val>
                                        </p:tav>
                                        <p:tav tm="100000">
                                          <p:val>
                                            <p:strVal val="#ppt_x"/>
                                          </p:val>
                                        </p:tav>
                                      </p:tavLst>
                                    </p:anim>
                                    <p:anim calcmode="lin" valueType="num">
                                      <p:cBhvr additive="base">
                                        <p:cTn id="22" dur="500" fill="hold"/>
                                        <p:tgtEl>
                                          <p:spTgt spid="9"/>
                                        </p:tgtEl>
                                        <p:attrNameLst>
                                          <p:attrName>ppt_y</p:attrName>
                                        </p:attrNameLst>
                                      </p:cBhvr>
                                      <p:tavLst>
                                        <p:tav tm="0">
                                          <p:val>
                                            <p:strVal val="0-#ppt_h/2"/>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1+#ppt_w/2"/>
                                          </p:val>
                                        </p:tav>
                                        <p:tav tm="100000">
                                          <p:val>
                                            <p:strVal val="#ppt_x"/>
                                          </p:val>
                                        </p:tav>
                                      </p:tavLst>
                                    </p:anim>
                                    <p:anim calcmode="lin" valueType="num">
                                      <p:cBhvr additive="base">
                                        <p:cTn id="26" dur="500" fill="hold"/>
                                        <p:tgtEl>
                                          <p:spTgt spid="12"/>
                                        </p:tgtEl>
                                        <p:attrNameLst>
                                          <p:attrName>ppt_y</p:attrName>
                                        </p:attrNameLst>
                                      </p:cBhvr>
                                      <p:tavLst>
                                        <p:tav tm="0">
                                          <p:val>
                                            <p:strVal val="#ppt_y"/>
                                          </p:val>
                                        </p:tav>
                                        <p:tav tm="100000">
                                          <p:val>
                                            <p:strVal val="#ppt_y"/>
                                          </p:val>
                                        </p:tav>
                                      </p:tavLst>
                                    </p:anim>
                                  </p:childTnLst>
                                </p:cTn>
                              </p:par>
                              <p:par>
                                <p:cTn id="27" presetID="2" presetClass="entr" presetSubtype="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fill="hold"/>
                                        <p:tgtEl>
                                          <p:spTgt spid="14"/>
                                        </p:tgtEl>
                                        <p:attrNameLst>
                                          <p:attrName>ppt_x</p:attrName>
                                        </p:attrNameLst>
                                      </p:cBhvr>
                                      <p:tavLst>
                                        <p:tav tm="0">
                                          <p:val>
                                            <p:strVal val="1+#ppt_w/2"/>
                                          </p:val>
                                        </p:tav>
                                        <p:tav tm="100000">
                                          <p:val>
                                            <p:strVal val="#ppt_x"/>
                                          </p:val>
                                        </p:tav>
                                      </p:tavLst>
                                    </p:anim>
                                    <p:anim calcmode="lin" valueType="num">
                                      <p:cBhvr additive="base">
                                        <p:cTn id="30" dur="500" fill="hold"/>
                                        <p:tgtEl>
                                          <p:spTgt spid="14"/>
                                        </p:tgtEl>
                                        <p:attrNameLst>
                                          <p:attrName>ppt_y</p:attrName>
                                        </p:attrNameLst>
                                      </p:cBhvr>
                                      <p:tavLst>
                                        <p:tav tm="0">
                                          <p:val>
                                            <p:strVal val="1+#ppt_h/2"/>
                                          </p:val>
                                        </p:tav>
                                        <p:tav tm="100000">
                                          <p:val>
                                            <p:strVal val="#ppt_y"/>
                                          </p:val>
                                        </p:tav>
                                      </p:tavLst>
                                    </p:anim>
                                  </p:childTnLst>
                                </p:cTn>
                              </p:par>
                              <p:par>
                                <p:cTn id="31" presetID="2" presetClass="entr" presetSubtype="12"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fill="hold"/>
                                        <p:tgtEl>
                                          <p:spTgt spid="13"/>
                                        </p:tgtEl>
                                        <p:attrNameLst>
                                          <p:attrName>ppt_x</p:attrName>
                                        </p:attrNameLst>
                                      </p:cBhvr>
                                      <p:tavLst>
                                        <p:tav tm="0">
                                          <p:val>
                                            <p:strVal val="0-#ppt_w/2"/>
                                          </p:val>
                                        </p:tav>
                                        <p:tav tm="100000">
                                          <p:val>
                                            <p:strVal val="#ppt_x"/>
                                          </p:val>
                                        </p:tav>
                                      </p:tavLst>
                                    </p:anim>
                                    <p:anim calcmode="lin" valueType="num">
                                      <p:cBhvr additive="base">
                                        <p:cTn id="34" dur="500" fill="hold"/>
                                        <p:tgtEl>
                                          <p:spTgt spid="13"/>
                                        </p:tgtEl>
                                        <p:attrNameLst>
                                          <p:attrName>ppt_y</p:attrName>
                                        </p:attrNameLst>
                                      </p:cBhvr>
                                      <p:tavLst>
                                        <p:tav tm="0">
                                          <p:val>
                                            <p:strVal val="1+#ppt_h/2"/>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0-#ppt_w/2"/>
                                          </p:val>
                                        </p:tav>
                                        <p:tav tm="100000">
                                          <p:val>
                                            <p:strVal val="#ppt_x"/>
                                          </p:val>
                                        </p:tav>
                                      </p:tavLst>
                                    </p:anim>
                                    <p:anim calcmode="lin" valueType="num">
                                      <p:cBhvr additive="base">
                                        <p:cTn id="38" dur="500" fill="hold"/>
                                        <p:tgtEl>
                                          <p:spTgt spid="10"/>
                                        </p:tgtEl>
                                        <p:attrNameLst>
                                          <p:attrName>ppt_y</p:attrName>
                                        </p:attrNameLst>
                                      </p:cBhvr>
                                      <p:tavLst>
                                        <p:tav tm="0">
                                          <p:val>
                                            <p:strVal val="#ppt_y"/>
                                          </p:val>
                                        </p:tav>
                                        <p:tav tm="100000">
                                          <p:val>
                                            <p:strVal val="#ppt_y"/>
                                          </p:val>
                                        </p:tav>
                                      </p:tavLst>
                                    </p:anim>
                                  </p:childTnLst>
                                </p:cTn>
                              </p:par>
                            </p:childTnLst>
                          </p:cTn>
                        </p:par>
                        <p:par>
                          <p:cTn id="39" fill="hold">
                            <p:stCondLst>
                              <p:cond delay="1750"/>
                            </p:stCondLst>
                            <p:childTnLst>
                              <p:par>
                                <p:cTn id="40" presetID="53" presetClass="entr" presetSubtype="528" fill="hold" grpId="0" nodeType="afterEffect">
                                  <p:stCondLst>
                                    <p:cond delay="0"/>
                                  </p:stCondLst>
                                  <p:childTnLst>
                                    <p:set>
                                      <p:cBhvr>
                                        <p:cTn id="41" dur="1" fill="hold">
                                          <p:stCondLst>
                                            <p:cond delay="0"/>
                                          </p:stCondLst>
                                        </p:cTn>
                                        <p:tgtEl>
                                          <p:spTgt spid="301"/>
                                        </p:tgtEl>
                                        <p:attrNameLst>
                                          <p:attrName>style.visibility</p:attrName>
                                        </p:attrNameLst>
                                      </p:cBhvr>
                                      <p:to>
                                        <p:strVal val="visible"/>
                                      </p:to>
                                    </p:set>
                                    <p:anim calcmode="lin" valueType="num">
                                      <p:cBhvr>
                                        <p:cTn id="42" dur="500" fill="hold"/>
                                        <p:tgtEl>
                                          <p:spTgt spid="301"/>
                                        </p:tgtEl>
                                        <p:attrNameLst>
                                          <p:attrName>ppt_w</p:attrName>
                                        </p:attrNameLst>
                                      </p:cBhvr>
                                      <p:tavLst>
                                        <p:tav tm="0">
                                          <p:val>
                                            <p:fltVal val="0"/>
                                          </p:val>
                                        </p:tav>
                                        <p:tav tm="100000">
                                          <p:val>
                                            <p:strVal val="#ppt_w"/>
                                          </p:val>
                                        </p:tav>
                                      </p:tavLst>
                                    </p:anim>
                                    <p:anim calcmode="lin" valueType="num">
                                      <p:cBhvr>
                                        <p:cTn id="43" dur="500" fill="hold"/>
                                        <p:tgtEl>
                                          <p:spTgt spid="301"/>
                                        </p:tgtEl>
                                        <p:attrNameLst>
                                          <p:attrName>ppt_h</p:attrName>
                                        </p:attrNameLst>
                                      </p:cBhvr>
                                      <p:tavLst>
                                        <p:tav tm="0">
                                          <p:val>
                                            <p:fltVal val="0"/>
                                          </p:val>
                                        </p:tav>
                                        <p:tav tm="100000">
                                          <p:val>
                                            <p:strVal val="#ppt_h"/>
                                          </p:val>
                                        </p:tav>
                                      </p:tavLst>
                                    </p:anim>
                                    <p:animEffect transition="in" filter="fade">
                                      <p:cBhvr>
                                        <p:cTn id="44" dur="500"/>
                                        <p:tgtEl>
                                          <p:spTgt spid="301"/>
                                        </p:tgtEl>
                                      </p:cBhvr>
                                    </p:animEffect>
                                    <p:anim calcmode="lin" valueType="num">
                                      <p:cBhvr>
                                        <p:cTn id="45" dur="500" fill="hold"/>
                                        <p:tgtEl>
                                          <p:spTgt spid="301"/>
                                        </p:tgtEl>
                                        <p:attrNameLst>
                                          <p:attrName>ppt_x</p:attrName>
                                        </p:attrNameLst>
                                      </p:cBhvr>
                                      <p:tavLst>
                                        <p:tav tm="0">
                                          <p:val>
                                            <p:fltVal val="0.5"/>
                                          </p:val>
                                        </p:tav>
                                        <p:tav tm="100000">
                                          <p:val>
                                            <p:strVal val="#ppt_x"/>
                                          </p:val>
                                        </p:tav>
                                      </p:tavLst>
                                    </p:anim>
                                    <p:anim calcmode="lin" valueType="num">
                                      <p:cBhvr>
                                        <p:cTn id="46" dur="500" fill="hold"/>
                                        <p:tgtEl>
                                          <p:spTgt spid="301"/>
                                        </p:tgtEl>
                                        <p:attrNameLst>
                                          <p:attrName>ppt_y</p:attrName>
                                        </p:attrNameLst>
                                      </p:cBhvr>
                                      <p:tavLst>
                                        <p:tav tm="0">
                                          <p:val>
                                            <p:fltVal val="0.5"/>
                                          </p:val>
                                        </p:tav>
                                        <p:tav tm="100000">
                                          <p:val>
                                            <p:strVal val="#ppt_y"/>
                                          </p:val>
                                        </p:tav>
                                      </p:tavLst>
                                    </p:anim>
                                  </p:childTnLst>
                                </p:cTn>
                              </p:par>
                            </p:childTnLst>
                          </p:cTn>
                        </p:par>
                        <p:par>
                          <p:cTn id="47" fill="hold">
                            <p:stCondLst>
                              <p:cond delay="2250"/>
                            </p:stCondLst>
                            <p:childTnLst>
                              <p:par>
                                <p:cTn id="48" presetID="53" presetClass="entr" presetSubtype="528" fill="hold" nodeType="afterEffect">
                                  <p:stCondLst>
                                    <p:cond delay="0"/>
                                  </p:stCondLst>
                                  <p:childTnLst>
                                    <p:set>
                                      <p:cBhvr>
                                        <p:cTn id="49" dur="1" fill="hold">
                                          <p:stCondLst>
                                            <p:cond delay="0"/>
                                          </p:stCondLst>
                                        </p:cTn>
                                        <p:tgtEl>
                                          <p:spTgt spid="21"/>
                                        </p:tgtEl>
                                        <p:attrNameLst>
                                          <p:attrName>style.visibility</p:attrName>
                                        </p:attrNameLst>
                                      </p:cBhvr>
                                      <p:to>
                                        <p:strVal val="visible"/>
                                      </p:to>
                                    </p:set>
                                    <p:anim calcmode="lin" valueType="num">
                                      <p:cBhvr>
                                        <p:cTn id="50" dur="500" fill="hold"/>
                                        <p:tgtEl>
                                          <p:spTgt spid="21"/>
                                        </p:tgtEl>
                                        <p:attrNameLst>
                                          <p:attrName>ppt_w</p:attrName>
                                        </p:attrNameLst>
                                      </p:cBhvr>
                                      <p:tavLst>
                                        <p:tav tm="0">
                                          <p:val>
                                            <p:fltVal val="0"/>
                                          </p:val>
                                        </p:tav>
                                        <p:tav tm="100000">
                                          <p:val>
                                            <p:strVal val="#ppt_w"/>
                                          </p:val>
                                        </p:tav>
                                      </p:tavLst>
                                    </p:anim>
                                    <p:anim calcmode="lin" valueType="num">
                                      <p:cBhvr>
                                        <p:cTn id="51" dur="500" fill="hold"/>
                                        <p:tgtEl>
                                          <p:spTgt spid="21"/>
                                        </p:tgtEl>
                                        <p:attrNameLst>
                                          <p:attrName>ppt_h</p:attrName>
                                        </p:attrNameLst>
                                      </p:cBhvr>
                                      <p:tavLst>
                                        <p:tav tm="0">
                                          <p:val>
                                            <p:fltVal val="0"/>
                                          </p:val>
                                        </p:tav>
                                        <p:tav tm="100000">
                                          <p:val>
                                            <p:strVal val="#ppt_h"/>
                                          </p:val>
                                        </p:tav>
                                      </p:tavLst>
                                    </p:anim>
                                    <p:animEffect transition="in" filter="fade">
                                      <p:cBhvr>
                                        <p:cTn id="52" dur="500"/>
                                        <p:tgtEl>
                                          <p:spTgt spid="21"/>
                                        </p:tgtEl>
                                      </p:cBhvr>
                                    </p:animEffect>
                                    <p:anim calcmode="lin" valueType="num">
                                      <p:cBhvr>
                                        <p:cTn id="53" dur="500" fill="hold"/>
                                        <p:tgtEl>
                                          <p:spTgt spid="21"/>
                                        </p:tgtEl>
                                        <p:attrNameLst>
                                          <p:attrName>ppt_x</p:attrName>
                                        </p:attrNameLst>
                                      </p:cBhvr>
                                      <p:tavLst>
                                        <p:tav tm="0">
                                          <p:val>
                                            <p:fltVal val="0.5"/>
                                          </p:val>
                                        </p:tav>
                                        <p:tav tm="100000">
                                          <p:val>
                                            <p:strVal val="#ppt_x"/>
                                          </p:val>
                                        </p:tav>
                                      </p:tavLst>
                                    </p:anim>
                                    <p:anim calcmode="lin" valueType="num">
                                      <p:cBhvr>
                                        <p:cTn id="54" dur="500" fill="hold"/>
                                        <p:tgtEl>
                                          <p:spTgt spid="21"/>
                                        </p:tgtEl>
                                        <p:attrNameLst>
                                          <p:attrName>ppt_y</p:attrName>
                                        </p:attrNameLst>
                                      </p:cBhvr>
                                      <p:tavLst>
                                        <p:tav tm="0">
                                          <p:val>
                                            <p:fltVal val="0.5"/>
                                          </p:val>
                                        </p:tav>
                                        <p:tav tm="100000">
                                          <p:val>
                                            <p:strVal val="#ppt_y"/>
                                          </p:val>
                                        </p:tav>
                                      </p:tavLst>
                                    </p:anim>
                                  </p:childTnLst>
                                </p:cTn>
                              </p:par>
                            </p:childTnLst>
                          </p:cTn>
                        </p:par>
                        <p:par>
                          <p:cTn id="55" fill="hold">
                            <p:stCondLst>
                              <p:cond delay="2750"/>
                            </p:stCondLst>
                            <p:childTnLst>
                              <p:par>
                                <p:cTn id="56" presetID="53" presetClass="entr" presetSubtype="528" fill="hold" grpId="0" nodeType="afterEffect">
                                  <p:stCondLst>
                                    <p:cond delay="0"/>
                                  </p:stCondLst>
                                  <p:childTnLst>
                                    <p:set>
                                      <p:cBhvr>
                                        <p:cTn id="57" dur="1" fill="hold">
                                          <p:stCondLst>
                                            <p:cond delay="0"/>
                                          </p:stCondLst>
                                        </p:cTn>
                                        <p:tgtEl>
                                          <p:spTgt spid="172"/>
                                        </p:tgtEl>
                                        <p:attrNameLst>
                                          <p:attrName>style.visibility</p:attrName>
                                        </p:attrNameLst>
                                      </p:cBhvr>
                                      <p:to>
                                        <p:strVal val="visible"/>
                                      </p:to>
                                    </p:set>
                                    <p:anim calcmode="lin" valueType="num">
                                      <p:cBhvr>
                                        <p:cTn id="58" dur="500" fill="hold"/>
                                        <p:tgtEl>
                                          <p:spTgt spid="172"/>
                                        </p:tgtEl>
                                        <p:attrNameLst>
                                          <p:attrName>ppt_w</p:attrName>
                                        </p:attrNameLst>
                                      </p:cBhvr>
                                      <p:tavLst>
                                        <p:tav tm="0">
                                          <p:val>
                                            <p:fltVal val="0"/>
                                          </p:val>
                                        </p:tav>
                                        <p:tav tm="100000">
                                          <p:val>
                                            <p:strVal val="#ppt_w"/>
                                          </p:val>
                                        </p:tav>
                                      </p:tavLst>
                                    </p:anim>
                                    <p:anim calcmode="lin" valueType="num">
                                      <p:cBhvr>
                                        <p:cTn id="59" dur="500" fill="hold"/>
                                        <p:tgtEl>
                                          <p:spTgt spid="172"/>
                                        </p:tgtEl>
                                        <p:attrNameLst>
                                          <p:attrName>ppt_h</p:attrName>
                                        </p:attrNameLst>
                                      </p:cBhvr>
                                      <p:tavLst>
                                        <p:tav tm="0">
                                          <p:val>
                                            <p:fltVal val="0"/>
                                          </p:val>
                                        </p:tav>
                                        <p:tav tm="100000">
                                          <p:val>
                                            <p:strVal val="#ppt_h"/>
                                          </p:val>
                                        </p:tav>
                                      </p:tavLst>
                                    </p:anim>
                                    <p:animEffect transition="in" filter="fade">
                                      <p:cBhvr>
                                        <p:cTn id="60" dur="500"/>
                                        <p:tgtEl>
                                          <p:spTgt spid="172"/>
                                        </p:tgtEl>
                                      </p:cBhvr>
                                    </p:animEffect>
                                    <p:anim calcmode="lin" valueType="num">
                                      <p:cBhvr>
                                        <p:cTn id="61" dur="500" fill="hold"/>
                                        <p:tgtEl>
                                          <p:spTgt spid="172"/>
                                        </p:tgtEl>
                                        <p:attrNameLst>
                                          <p:attrName>ppt_x</p:attrName>
                                        </p:attrNameLst>
                                      </p:cBhvr>
                                      <p:tavLst>
                                        <p:tav tm="0">
                                          <p:val>
                                            <p:fltVal val="0.5"/>
                                          </p:val>
                                        </p:tav>
                                        <p:tav tm="100000">
                                          <p:val>
                                            <p:strVal val="#ppt_x"/>
                                          </p:val>
                                        </p:tav>
                                      </p:tavLst>
                                    </p:anim>
                                    <p:anim calcmode="lin" valueType="num">
                                      <p:cBhvr>
                                        <p:cTn id="62" dur="500" fill="hold"/>
                                        <p:tgtEl>
                                          <p:spTgt spid="172"/>
                                        </p:tgtEl>
                                        <p:attrNameLst>
                                          <p:attrName>ppt_y</p:attrName>
                                        </p:attrNameLst>
                                      </p:cBhvr>
                                      <p:tavLst>
                                        <p:tav tm="0">
                                          <p:val>
                                            <p:fltVal val="0.5"/>
                                          </p:val>
                                        </p:tav>
                                        <p:tav tm="100000">
                                          <p:val>
                                            <p:strVal val="#ppt_y"/>
                                          </p:val>
                                        </p:tav>
                                      </p:tavLst>
                                    </p:anim>
                                  </p:childTnLst>
                                </p:cTn>
                              </p:par>
                            </p:childTnLst>
                          </p:cTn>
                        </p:par>
                        <p:par>
                          <p:cTn id="63" fill="hold">
                            <p:stCondLst>
                              <p:cond delay="3250"/>
                            </p:stCondLst>
                            <p:childTnLst>
                              <p:par>
                                <p:cTn id="64" presetID="53" presetClass="entr" presetSubtype="528" fill="hold" grpId="0" nodeType="afterEffect">
                                  <p:stCondLst>
                                    <p:cond delay="0"/>
                                  </p:stCondLst>
                                  <p:childTnLst>
                                    <p:set>
                                      <p:cBhvr>
                                        <p:cTn id="65" dur="1" fill="hold">
                                          <p:stCondLst>
                                            <p:cond delay="0"/>
                                          </p:stCondLst>
                                        </p:cTn>
                                        <p:tgtEl>
                                          <p:spTgt spid="305"/>
                                        </p:tgtEl>
                                        <p:attrNameLst>
                                          <p:attrName>style.visibility</p:attrName>
                                        </p:attrNameLst>
                                      </p:cBhvr>
                                      <p:to>
                                        <p:strVal val="visible"/>
                                      </p:to>
                                    </p:set>
                                    <p:anim calcmode="lin" valueType="num">
                                      <p:cBhvr>
                                        <p:cTn id="66" dur="500" fill="hold"/>
                                        <p:tgtEl>
                                          <p:spTgt spid="305"/>
                                        </p:tgtEl>
                                        <p:attrNameLst>
                                          <p:attrName>ppt_w</p:attrName>
                                        </p:attrNameLst>
                                      </p:cBhvr>
                                      <p:tavLst>
                                        <p:tav tm="0">
                                          <p:val>
                                            <p:fltVal val="0"/>
                                          </p:val>
                                        </p:tav>
                                        <p:tav tm="100000">
                                          <p:val>
                                            <p:strVal val="#ppt_w"/>
                                          </p:val>
                                        </p:tav>
                                      </p:tavLst>
                                    </p:anim>
                                    <p:anim calcmode="lin" valueType="num">
                                      <p:cBhvr>
                                        <p:cTn id="67" dur="500" fill="hold"/>
                                        <p:tgtEl>
                                          <p:spTgt spid="305"/>
                                        </p:tgtEl>
                                        <p:attrNameLst>
                                          <p:attrName>ppt_h</p:attrName>
                                        </p:attrNameLst>
                                      </p:cBhvr>
                                      <p:tavLst>
                                        <p:tav tm="0">
                                          <p:val>
                                            <p:fltVal val="0"/>
                                          </p:val>
                                        </p:tav>
                                        <p:tav tm="100000">
                                          <p:val>
                                            <p:strVal val="#ppt_h"/>
                                          </p:val>
                                        </p:tav>
                                      </p:tavLst>
                                    </p:anim>
                                    <p:animEffect transition="in" filter="fade">
                                      <p:cBhvr>
                                        <p:cTn id="68" dur="500"/>
                                        <p:tgtEl>
                                          <p:spTgt spid="305"/>
                                        </p:tgtEl>
                                      </p:cBhvr>
                                    </p:animEffect>
                                    <p:anim calcmode="lin" valueType="num">
                                      <p:cBhvr>
                                        <p:cTn id="69" dur="500" fill="hold"/>
                                        <p:tgtEl>
                                          <p:spTgt spid="305"/>
                                        </p:tgtEl>
                                        <p:attrNameLst>
                                          <p:attrName>ppt_x</p:attrName>
                                        </p:attrNameLst>
                                      </p:cBhvr>
                                      <p:tavLst>
                                        <p:tav tm="0">
                                          <p:val>
                                            <p:fltVal val="0.5"/>
                                          </p:val>
                                        </p:tav>
                                        <p:tav tm="100000">
                                          <p:val>
                                            <p:strVal val="#ppt_x"/>
                                          </p:val>
                                        </p:tav>
                                      </p:tavLst>
                                    </p:anim>
                                    <p:anim calcmode="lin" valueType="num">
                                      <p:cBhvr>
                                        <p:cTn id="70" dur="500" fill="hold"/>
                                        <p:tgtEl>
                                          <p:spTgt spid="305"/>
                                        </p:tgtEl>
                                        <p:attrNameLst>
                                          <p:attrName>ppt_y</p:attrName>
                                        </p:attrNameLst>
                                      </p:cBhvr>
                                      <p:tavLst>
                                        <p:tav tm="0">
                                          <p:val>
                                            <p:fltVal val="0.5"/>
                                          </p:val>
                                        </p:tav>
                                        <p:tav tm="100000">
                                          <p:val>
                                            <p:strVal val="#ppt_y"/>
                                          </p:val>
                                        </p:tav>
                                      </p:tavLst>
                                    </p:anim>
                                  </p:childTnLst>
                                </p:cTn>
                              </p:par>
                            </p:childTnLst>
                          </p:cTn>
                        </p:par>
                        <p:par>
                          <p:cTn id="71" fill="hold">
                            <p:stCondLst>
                              <p:cond delay="3750"/>
                            </p:stCondLst>
                            <p:childTnLst>
                              <p:par>
                                <p:cTn id="72" presetID="53" presetClass="entr" presetSubtype="528" fill="hold" nodeType="after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childTnLst>
                          </p:cTn>
                        </p:par>
                        <p:par>
                          <p:cTn id="79" fill="hold">
                            <p:stCondLst>
                              <p:cond delay="4250"/>
                            </p:stCondLst>
                            <p:childTnLst>
                              <p:par>
                                <p:cTn id="80" presetID="53" presetClass="entr" presetSubtype="528"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 calcmode="lin" valueType="num">
                                      <p:cBhvr>
                                        <p:cTn id="82" dur="500" fill="hold"/>
                                        <p:tgtEl>
                                          <p:spTgt spid="67"/>
                                        </p:tgtEl>
                                        <p:attrNameLst>
                                          <p:attrName>ppt_w</p:attrName>
                                        </p:attrNameLst>
                                      </p:cBhvr>
                                      <p:tavLst>
                                        <p:tav tm="0">
                                          <p:val>
                                            <p:fltVal val="0"/>
                                          </p:val>
                                        </p:tav>
                                        <p:tav tm="100000">
                                          <p:val>
                                            <p:strVal val="#ppt_w"/>
                                          </p:val>
                                        </p:tav>
                                      </p:tavLst>
                                    </p:anim>
                                    <p:anim calcmode="lin" valueType="num">
                                      <p:cBhvr>
                                        <p:cTn id="83" dur="500" fill="hold"/>
                                        <p:tgtEl>
                                          <p:spTgt spid="67"/>
                                        </p:tgtEl>
                                        <p:attrNameLst>
                                          <p:attrName>ppt_h</p:attrName>
                                        </p:attrNameLst>
                                      </p:cBhvr>
                                      <p:tavLst>
                                        <p:tav tm="0">
                                          <p:val>
                                            <p:fltVal val="0"/>
                                          </p:val>
                                        </p:tav>
                                        <p:tav tm="100000">
                                          <p:val>
                                            <p:strVal val="#ppt_h"/>
                                          </p:val>
                                        </p:tav>
                                      </p:tavLst>
                                    </p:anim>
                                    <p:animEffect transition="in" filter="fade">
                                      <p:cBhvr>
                                        <p:cTn id="84" dur="500"/>
                                        <p:tgtEl>
                                          <p:spTgt spid="67"/>
                                        </p:tgtEl>
                                      </p:cBhvr>
                                    </p:animEffect>
                                    <p:anim calcmode="lin" valueType="num">
                                      <p:cBhvr>
                                        <p:cTn id="85" dur="500" fill="hold"/>
                                        <p:tgtEl>
                                          <p:spTgt spid="67"/>
                                        </p:tgtEl>
                                        <p:attrNameLst>
                                          <p:attrName>ppt_x</p:attrName>
                                        </p:attrNameLst>
                                      </p:cBhvr>
                                      <p:tavLst>
                                        <p:tav tm="0">
                                          <p:val>
                                            <p:fltVal val="0.5"/>
                                          </p:val>
                                        </p:tav>
                                        <p:tav tm="100000">
                                          <p:val>
                                            <p:strVal val="#ppt_x"/>
                                          </p:val>
                                        </p:tav>
                                      </p:tavLst>
                                    </p:anim>
                                    <p:anim calcmode="lin" valueType="num">
                                      <p:cBhvr>
                                        <p:cTn id="86" dur="500" fill="hold"/>
                                        <p:tgtEl>
                                          <p:spTgt spid="67"/>
                                        </p:tgtEl>
                                        <p:attrNameLst>
                                          <p:attrName>ppt_y</p:attrName>
                                        </p:attrNameLst>
                                      </p:cBhvr>
                                      <p:tavLst>
                                        <p:tav tm="0">
                                          <p:val>
                                            <p:fltVal val="0.5"/>
                                          </p:val>
                                        </p:tav>
                                        <p:tav tm="100000">
                                          <p:val>
                                            <p:strVal val="#ppt_y"/>
                                          </p:val>
                                        </p:tav>
                                      </p:tavLst>
                                    </p:anim>
                                  </p:childTnLst>
                                </p:cTn>
                              </p:par>
                            </p:childTnLst>
                          </p:cTn>
                        </p:par>
                        <p:par>
                          <p:cTn id="87" fill="hold">
                            <p:stCondLst>
                              <p:cond delay="4750"/>
                            </p:stCondLst>
                            <p:childTnLst>
                              <p:par>
                                <p:cTn id="88" presetID="53" presetClass="entr" presetSubtype="528" fill="hold" grpId="0" nodeType="afterEffect">
                                  <p:stCondLst>
                                    <p:cond delay="0"/>
                                  </p:stCondLst>
                                  <p:childTnLst>
                                    <p:set>
                                      <p:cBhvr>
                                        <p:cTn id="89" dur="1" fill="hold">
                                          <p:stCondLst>
                                            <p:cond delay="0"/>
                                          </p:stCondLst>
                                        </p:cTn>
                                        <p:tgtEl>
                                          <p:spTgt spid="304"/>
                                        </p:tgtEl>
                                        <p:attrNameLst>
                                          <p:attrName>style.visibility</p:attrName>
                                        </p:attrNameLst>
                                      </p:cBhvr>
                                      <p:to>
                                        <p:strVal val="visible"/>
                                      </p:to>
                                    </p:set>
                                    <p:anim calcmode="lin" valueType="num">
                                      <p:cBhvr>
                                        <p:cTn id="90" dur="500" fill="hold"/>
                                        <p:tgtEl>
                                          <p:spTgt spid="304"/>
                                        </p:tgtEl>
                                        <p:attrNameLst>
                                          <p:attrName>ppt_w</p:attrName>
                                        </p:attrNameLst>
                                      </p:cBhvr>
                                      <p:tavLst>
                                        <p:tav tm="0">
                                          <p:val>
                                            <p:fltVal val="0"/>
                                          </p:val>
                                        </p:tav>
                                        <p:tav tm="100000">
                                          <p:val>
                                            <p:strVal val="#ppt_w"/>
                                          </p:val>
                                        </p:tav>
                                      </p:tavLst>
                                    </p:anim>
                                    <p:anim calcmode="lin" valueType="num">
                                      <p:cBhvr>
                                        <p:cTn id="91" dur="500" fill="hold"/>
                                        <p:tgtEl>
                                          <p:spTgt spid="304"/>
                                        </p:tgtEl>
                                        <p:attrNameLst>
                                          <p:attrName>ppt_h</p:attrName>
                                        </p:attrNameLst>
                                      </p:cBhvr>
                                      <p:tavLst>
                                        <p:tav tm="0">
                                          <p:val>
                                            <p:fltVal val="0"/>
                                          </p:val>
                                        </p:tav>
                                        <p:tav tm="100000">
                                          <p:val>
                                            <p:strVal val="#ppt_h"/>
                                          </p:val>
                                        </p:tav>
                                      </p:tavLst>
                                    </p:anim>
                                    <p:animEffect transition="in" filter="fade">
                                      <p:cBhvr>
                                        <p:cTn id="92" dur="500"/>
                                        <p:tgtEl>
                                          <p:spTgt spid="304"/>
                                        </p:tgtEl>
                                      </p:cBhvr>
                                    </p:animEffect>
                                    <p:anim calcmode="lin" valueType="num">
                                      <p:cBhvr>
                                        <p:cTn id="93" dur="500" fill="hold"/>
                                        <p:tgtEl>
                                          <p:spTgt spid="304"/>
                                        </p:tgtEl>
                                        <p:attrNameLst>
                                          <p:attrName>ppt_x</p:attrName>
                                        </p:attrNameLst>
                                      </p:cBhvr>
                                      <p:tavLst>
                                        <p:tav tm="0">
                                          <p:val>
                                            <p:fltVal val="0.5"/>
                                          </p:val>
                                        </p:tav>
                                        <p:tav tm="100000">
                                          <p:val>
                                            <p:strVal val="#ppt_x"/>
                                          </p:val>
                                        </p:tav>
                                      </p:tavLst>
                                    </p:anim>
                                    <p:anim calcmode="lin" valueType="num">
                                      <p:cBhvr>
                                        <p:cTn id="94" dur="500" fill="hold"/>
                                        <p:tgtEl>
                                          <p:spTgt spid="304"/>
                                        </p:tgtEl>
                                        <p:attrNameLst>
                                          <p:attrName>ppt_y</p:attrName>
                                        </p:attrNameLst>
                                      </p:cBhvr>
                                      <p:tavLst>
                                        <p:tav tm="0">
                                          <p:val>
                                            <p:fltVal val="0.5"/>
                                          </p:val>
                                        </p:tav>
                                        <p:tav tm="100000">
                                          <p:val>
                                            <p:strVal val="#ppt_y"/>
                                          </p:val>
                                        </p:tav>
                                      </p:tavLst>
                                    </p:anim>
                                  </p:childTnLst>
                                </p:cTn>
                              </p:par>
                            </p:childTnLst>
                          </p:cTn>
                        </p:par>
                        <p:par>
                          <p:cTn id="95" fill="hold">
                            <p:stCondLst>
                              <p:cond delay="5250"/>
                            </p:stCondLst>
                            <p:childTnLst>
                              <p:par>
                                <p:cTn id="96" presetID="53" presetClass="entr" presetSubtype="528" fill="hold" nodeType="afterEffect">
                                  <p:stCondLst>
                                    <p:cond delay="0"/>
                                  </p:stCondLst>
                                  <p:childTnLst>
                                    <p:set>
                                      <p:cBhvr>
                                        <p:cTn id="97" dur="1" fill="hold">
                                          <p:stCondLst>
                                            <p:cond delay="0"/>
                                          </p:stCondLst>
                                        </p:cTn>
                                        <p:tgtEl>
                                          <p:spTgt spid="25"/>
                                        </p:tgtEl>
                                        <p:attrNameLst>
                                          <p:attrName>style.visibility</p:attrName>
                                        </p:attrNameLst>
                                      </p:cBhvr>
                                      <p:to>
                                        <p:strVal val="visible"/>
                                      </p:to>
                                    </p:set>
                                    <p:anim calcmode="lin" valueType="num">
                                      <p:cBhvr>
                                        <p:cTn id="98" dur="500" fill="hold"/>
                                        <p:tgtEl>
                                          <p:spTgt spid="25"/>
                                        </p:tgtEl>
                                        <p:attrNameLst>
                                          <p:attrName>ppt_w</p:attrName>
                                        </p:attrNameLst>
                                      </p:cBhvr>
                                      <p:tavLst>
                                        <p:tav tm="0">
                                          <p:val>
                                            <p:fltVal val="0"/>
                                          </p:val>
                                        </p:tav>
                                        <p:tav tm="100000">
                                          <p:val>
                                            <p:strVal val="#ppt_w"/>
                                          </p:val>
                                        </p:tav>
                                      </p:tavLst>
                                    </p:anim>
                                    <p:anim calcmode="lin" valueType="num">
                                      <p:cBhvr>
                                        <p:cTn id="99" dur="500" fill="hold"/>
                                        <p:tgtEl>
                                          <p:spTgt spid="25"/>
                                        </p:tgtEl>
                                        <p:attrNameLst>
                                          <p:attrName>ppt_h</p:attrName>
                                        </p:attrNameLst>
                                      </p:cBhvr>
                                      <p:tavLst>
                                        <p:tav tm="0">
                                          <p:val>
                                            <p:fltVal val="0"/>
                                          </p:val>
                                        </p:tav>
                                        <p:tav tm="100000">
                                          <p:val>
                                            <p:strVal val="#ppt_h"/>
                                          </p:val>
                                        </p:tav>
                                      </p:tavLst>
                                    </p:anim>
                                    <p:animEffect transition="in" filter="fade">
                                      <p:cBhvr>
                                        <p:cTn id="100" dur="500"/>
                                        <p:tgtEl>
                                          <p:spTgt spid="25"/>
                                        </p:tgtEl>
                                      </p:cBhvr>
                                    </p:animEffect>
                                    <p:anim calcmode="lin" valueType="num">
                                      <p:cBhvr>
                                        <p:cTn id="101" dur="500" fill="hold"/>
                                        <p:tgtEl>
                                          <p:spTgt spid="25"/>
                                        </p:tgtEl>
                                        <p:attrNameLst>
                                          <p:attrName>ppt_x</p:attrName>
                                        </p:attrNameLst>
                                      </p:cBhvr>
                                      <p:tavLst>
                                        <p:tav tm="0">
                                          <p:val>
                                            <p:fltVal val="0.5"/>
                                          </p:val>
                                        </p:tav>
                                        <p:tav tm="100000">
                                          <p:val>
                                            <p:strVal val="#ppt_x"/>
                                          </p:val>
                                        </p:tav>
                                      </p:tavLst>
                                    </p:anim>
                                    <p:anim calcmode="lin" valueType="num">
                                      <p:cBhvr>
                                        <p:cTn id="102" dur="500" fill="hold"/>
                                        <p:tgtEl>
                                          <p:spTgt spid="25"/>
                                        </p:tgtEl>
                                        <p:attrNameLst>
                                          <p:attrName>ppt_y</p:attrName>
                                        </p:attrNameLst>
                                      </p:cBhvr>
                                      <p:tavLst>
                                        <p:tav tm="0">
                                          <p:val>
                                            <p:fltVal val="0.5"/>
                                          </p:val>
                                        </p:tav>
                                        <p:tav tm="100000">
                                          <p:val>
                                            <p:strVal val="#ppt_y"/>
                                          </p:val>
                                        </p:tav>
                                      </p:tavLst>
                                    </p:anim>
                                  </p:childTnLst>
                                </p:cTn>
                              </p:par>
                            </p:childTnLst>
                          </p:cTn>
                        </p:par>
                        <p:par>
                          <p:cTn id="103" fill="hold">
                            <p:stCondLst>
                              <p:cond delay="5750"/>
                            </p:stCondLst>
                            <p:childTnLst>
                              <p:par>
                                <p:cTn id="104" presetID="53" presetClass="entr" presetSubtype="528" fill="hold" grpId="0" nodeType="afterEffect">
                                  <p:stCondLst>
                                    <p:cond delay="0"/>
                                  </p:stCondLst>
                                  <p:childTnLst>
                                    <p:set>
                                      <p:cBhvr>
                                        <p:cTn id="105" dur="1" fill="hold">
                                          <p:stCondLst>
                                            <p:cond delay="0"/>
                                          </p:stCondLst>
                                        </p:cTn>
                                        <p:tgtEl>
                                          <p:spTgt spid="276"/>
                                        </p:tgtEl>
                                        <p:attrNameLst>
                                          <p:attrName>style.visibility</p:attrName>
                                        </p:attrNameLst>
                                      </p:cBhvr>
                                      <p:to>
                                        <p:strVal val="visible"/>
                                      </p:to>
                                    </p:set>
                                    <p:anim calcmode="lin" valueType="num">
                                      <p:cBhvr>
                                        <p:cTn id="106" dur="500" fill="hold"/>
                                        <p:tgtEl>
                                          <p:spTgt spid="276"/>
                                        </p:tgtEl>
                                        <p:attrNameLst>
                                          <p:attrName>ppt_w</p:attrName>
                                        </p:attrNameLst>
                                      </p:cBhvr>
                                      <p:tavLst>
                                        <p:tav tm="0">
                                          <p:val>
                                            <p:fltVal val="0"/>
                                          </p:val>
                                        </p:tav>
                                        <p:tav tm="100000">
                                          <p:val>
                                            <p:strVal val="#ppt_w"/>
                                          </p:val>
                                        </p:tav>
                                      </p:tavLst>
                                    </p:anim>
                                    <p:anim calcmode="lin" valueType="num">
                                      <p:cBhvr>
                                        <p:cTn id="107" dur="500" fill="hold"/>
                                        <p:tgtEl>
                                          <p:spTgt spid="276"/>
                                        </p:tgtEl>
                                        <p:attrNameLst>
                                          <p:attrName>ppt_h</p:attrName>
                                        </p:attrNameLst>
                                      </p:cBhvr>
                                      <p:tavLst>
                                        <p:tav tm="0">
                                          <p:val>
                                            <p:fltVal val="0"/>
                                          </p:val>
                                        </p:tav>
                                        <p:tav tm="100000">
                                          <p:val>
                                            <p:strVal val="#ppt_h"/>
                                          </p:val>
                                        </p:tav>
                                      </p:tavLst>
                                    </p:anim>
                                    <p:animEffect transition="in" filter="fade">
                                      <p:cBhvr>
                                        <p:cTn id="108" dur="500"/>
                                        <p:tgtEl>
                                          <p:spTgt spid="276"/>
                                        </p:tgtEl>
                                      </p:cBhvr>
                                    </p:animEffect>
                                    <p:anim calcmode="lin" valueType="num">
                                      <p:cBhvr>
                                        <p:cTn id="109" dur="500" fill="hold"/>
                                        <p:tgtEl>
                                          <p:spTgt spid="276"/>
                                        </p:tgtEl>
                                        <p:attrNameLst>
                                          <p:attrName>ppt_x</p:attrName>
                                        </p:attrNameLst>
                                      </p:cBhvr>
                                      <p:tavLst>
                                        <p:tav tm="0">
                                          <p:val>
                                            <p:fltVal val="0.5"/>
                                          </p:val>
                                        </p:tav>
                                        <p:tav tm="100000">
                                          <p:val>
                                            <p:strVal val="#ppt_x"/>
                                          </p:val>
                                        </p:tav>
                                      </p:tavLst>
                                    </p:anim>
                                    <p:anim calcmode="lin" valueType="num">
                                      <p:cBhvr>
                                        <p:cTn id="110" dur="500" fill="hold"/>
                                        <p:tgtEl>
                                          <p:spTgt spid="276"/>
                                        </p:tgtEl>
                                        <p:attrNameLst>
                                          <p:attrName>ppt_y</p:attrName>
                                        </p:attrNameLst>
                                      </p:cBhvr>
                                      <p:tavLst>
                                        <p:tav tm="0">
                                          <p:val>
                                            <p:fltVal val="0.5"/>
                                          </p:val>
                                        </p:tav>
                                        <p:tav tm="100000">
                                          <p:val>
                                            <p:strVal val="#ppt_y"/>
                                          </p:val>
                                        </p:tav>
                                      </p:tavLst>
                                    </p:anim>
                                  </p:childTnLst>
                                </p:cTn>
                              </p:par>
                            </p:childTnLst>
                          </p:cTn>
                        </p:par>
                        <p:par>
                          <p:cTn id="111" fill="hold">
                            <p:stCondLst>
                              <p:cond delay="6250"/>
                            </p:stCondLst>
                            <p:childTnLst>
                              <p:par>
                                <p:cTn id="112" presetID="53" presetClass="entr" presetSubtype="528" fill="hold" grpId="0" nodeType="afterEffect">
                                  <p:stCondLst>
                                    <p:cond delay="0"/>
                                  </p:stCondLst>
                                  <p:childTnLst>
                                    <p:set>
                                      <p:cBhvr>
                                        <p:cTn id="113" dur="1" fill="hold">
                                          <p:stCondLst>
                                            <p:cond delay="0"/>
                                          </p:stCondLst>
                                        </p:cTn>
                                        <p:tgtEl>
                                          <p:spTgt spid="302"/>
                                        </p:tgtEl>
                                        <p:attrNameLst>
                                          <p:attrName>style.visibility</p:attrName>
                                        </p:attrNameLst>
                                      </p:cBhvr>
                                      <p:to>
                                        <p:strVal val="visible"/>
                                      </p:to>
                                    </p:set>
                                    <p:anim calcmode="lin" valueType="num">
                                      <p:cBhvr>
                                        <p:cTn id="114" dur="500" fill="hold"/>
                                        <p:tgtEl>
                                          <p:spTgt spid="302"/>
                                        </p:tgtEl>
                                        <p:attrNameLst>
                                          <p:attrName>ppt_w</p:attrName>
                                        </p:attrNameLst>
                                      </p:cBhvr>
                                      <p:tavLst>
                                        <p:tav tm="0">
                                          <p:val>
                                            <p:fltVal val="0"/>
                                          </p:val>
                                        </p:tav>
                                        <p:tav tm="100000">
                                          <p:val>
                                            <p:strVal val="#ppt_w"/>
                                          </p:val>
                                        </p:tav>
                                      </p:tavLst>
                                    </p:anim>
                                    <p:anim calcmode="lin" valueType="num">
                                      <p:cBhvr>
                                        <p:cTn id="115" dur="500" fill="hold"/>
                                        <p:tgtEl>
                                          <p:spTgt spid="302"/>
                                        </p:tgtEl>
                                        <p:attrNameLst>
                                          <p:attrName>ppt_h</p:attrName>
                                        </p:attrNameLst>
                                      </p:cBhvr>
                                      <p:tavLst>
                                        <p:tav tm="0">
                                          <p:val>
                                            <p:fltVal val="0"/>
                                          </p:val>
                                        </p:tav>
                                        <p:tav tm="100000">
                                          <p:val>
                                            <p:strVal val="#ppt_h"/>
                                          </p:val>
                                        </p:tav>
                                      </p:tavLst>
                                    </p:anim>
                                    <p:animEffect transition="in" filter="fade">
                                      <p:cBhvr>
                                        <p:cTn id="116" dur="500"/>
                                        <p:tgtEl>
                                          <p:spTgt spid="302"/>
                                        </p:tgtEl>
                                      </p:cBhvr>
                                    </p:animEffect>
                                    <p:anim calcmode="lin" valueType="num">
                                      <p:cBhvr>
                                        <p:cTn id="117" dur="500" fill="hold"/>
                                        <p:tgtEl>
                                          <p:spTgt spid="302"/>
                                        </p:tgtEl>
                                        <p:attrNameLst>
                                          <p:attrName>ppt_x</p:attrName>
                                        </p:attrNameLst>
                                      </p:cBhvr>
                                      <p:tavLst>
                                        <p:tav tm="0">
                                          <p:val>
                                            <p:fltVal val="0.5"/>
                                          </p:val>
                                        </p:tav>
                                        <p:tav tm="100000">
                                          <p:val>
                                            <p:strVal val="#ppt_x"/>
                                          </p:val>
                                        </p:tav>
                                      </p:tavLst>
                                    </p:anim>
                                    <p:anim calcmode="lin" valueType="num">
                                      <p:cBhvr>
                                        <p:cTn id="118" dur="500" fill="hold"/>
                                        <p:tgtEl>
                                          <p:spTgt spid="302"/>
                                        </p:tgtEl>
                                        <p:attrNameLst>
                                          <p:attrName>ppt_y</p:attrName>
                                        </p:attrNameLst>
                                      </p:cBhvr>
                                      <p:tavLst>
                                        <p:tav tm="0">
                                          <p:val>
                                            <p:fltVal val="0.5"/>
                                          </p:val>
                                        </p:tav>
                                        <p:tav tm="100000">
                                          <p:val>
                                            <p:strVal val="#ppt_y"/>
                                          </p:val>
                                        </p:tav>
                                      </p:tavLst>
                                    </p:anim>
                                  </p:childTnLst>
                                </p:cTn>
                              </p:par>
                            </p:childTnLst>
                          </p:cTn>
                        </p:par>
                        <p:par>
                          <p:cTn id="119" fill="hold">
                            <p:stCondLst>
                              <p:cond delay="6750"/>
                            </p:stCondLst>
                            <p:childTnLst>
                              <p:par>
                                <p:cTn id="120" presetID="53" presetClass="entr" presetSubtype="528" fill="hold" nodeType="afterEffect">
                                  <p:stCondLst>
                                    <p:cond delay="0"/>
                                  </p:stCondLst>
                                  <p:childTnLst>
                                    <p:set>
                                      <p:cBhvr>
                                        <p:cTn id="121" dur="1" fill="hold">
                                          <p:stCondLst>
                                            <p:cond delay="0"/>
                                          </p:stCondLst>
                                        </p:cTn>
                                        <p:tgtEl>
                                          <p:spTgt spid="26"/>
                                        </p:tgtEl>
                                        <p:attrNameLst>
                                          <p:attrName>style.visibility</p:attrName>
                                        </p:attrNameLst>
                                      </p:cBhvr>
                                      <p:to>
                                        <p:strVal val="visible"/>
                                      </p:to>
                                    </p:set>
                                    <p:anim calcmode="lin" valueType="num">
                                      <p:cBhvr>
                                        <p:cTn id="122" dur="500" fill="hold"/>
                                        <p:tgtEl>
                                          <p:spTgt spid="26"/>
                                        </p:tgtEl>
                                        <p:attrNameLst>
                                          <p:attrName>ppt_w</p:attrName>
                                        </p:attrNameLst>
                                      </p:cBhvr>
                                      <p:tavLst>
                                        <p:tav tm="0">
                                          <p:val>
                                            <p:fltVal val="0"/>
                                          </p:val>
                                        </p:tav>
                                        <p:tav tm="100000">
                                          <p:val>
                                            <p:strVal val="#ppt_w"/>
                                          </p:val>
                                        </p:tav>
                                      </p:tavLst>
                                    </p:anim>
                                    <p:anim calcmode="lin" valueType="num">
                                      <p:cBhvr>
                                        <p:cTn id="123" dur="500" fill="hold"/>
                                        <p:tgtEl>
                                          <p:spTgt spid="26"/>
                                        </p:tgtEl>
                                        <p:attrNameLst>
                                          <p:attrName>ppt_h</p:attrName>
                                        </p:attrNameLst>
                                      </p:cBhvr>
                                      <p:tavLst>
                                        <p:tav tm="0">
                                          <p:val>
                                            <p:fltVal val="0"/>
                                          </p:val>
                                        </p:tav>
                                        <p:tav tm="100000">
                                          <p:val>
                                            <p:strVal val="#ppt_h"/>
                                          </p:val>
                                        </p:tav>
                                      </p:tavLst>
                                    </p:anim>
                                    <p:animEffect transition="in" filter="fade">
                                      <p:cBhvr>
                                        <p:cTn id="124" dur="500"/>
                                        <p:tgtEl>
                                          <p:spTgt spid="26"/>
                                        </p:tgtEl>
                                      </p:cBhvr>
                                    </p:animEffect>
                                    <p:anim calcmode="lin" valueType="num">
                                      <p:cBhvr>
                                        <p:cTn id="125" dur="500" fill="hold"/>
                                        <p:tgtEl>
                                          <p:spTgt spid="26"/>
                                        </p:tgtEl>
                                        <p:attrNameLst>
                                          <p:attrName>ppt_x</p:attrName>
                                        </p:attrNameLst>
                                      </p:cBhvr>
                                      <p:tavLst>
                                        <p:tav tm="0">
                                          <p:val>
                                            <p:fltVal val="0.5"/>
                                          </p:val>
                                        </p:tav>
                                        <p:tav tm="100000">
                                          <p:val>
                                            <p:strVal val="#ppt_x"/>
                                          </p:val>
                                        </p:tav>
                                      </p:tavLst>
                                    </p:anim>
                                    <p:anim calcmode="lin" valueType="num">
                                      <p:cBhvr>
                                        <p:cTn id="126" dur="500" fill="hold"/>
                                        <p:tgtEl>
                                          <p:spTgt spid="26"/>
                                        </p:tgtEl>
                                        <p:attrNameLst>
                                          <p:attrName>ppt_y</p:attrName>
                                        </p:attrNameLst>
                                      </p:cBhvr>
                                      <p:tavLst>
                                        <p:tav tm="0">
                                          <p:val>
                                            <p:fltVal val="0.5"/>
                                          </p:val>
                                        </p:tav>
                                        <p:tav tm="100000">
                                          <p:val>
                                            <p:strVal val="#ppt_y"/>
                                          </p:val>
                                        </p:tav>
                                      </p:tavLst>
                                    </p:anim>
                                  </p:childTnLst>
                                </p:cTn>
                              </p:par>
                            </p:childTnLst>
                          </p:cTn>
                        </p:par>
                        <p:par>
                          <p:cTn id="127" fill="hold">
                            <p:stCondLst>
                              <p:cond delay="7250"/>
                            </p:stCondLst>
                            <p:childTnLst>
                              <p:par>
                                <p:cTn id="128" presetID="53" presetClass="entr" presetSubtype="528" fill="hold" grpId="0" nodeType="afterEffect">
                                  <p:stCondLst>
                                    <p:cond delay="0"/>
                                  </p:stCondLst>
                                  <p:childTnLst>
                                    <p:set>
                                      <p:cBhvr>
                                        <p:cTn id="129" dur="1" fill="hold">
                                          <p:stCondLst>
                                            <p:cond delay="0"/>
                                          </p:stCondLst>
                                        </p:cTn>
                                        <p:tgtEl>
                                          <p:spTgt spid="250"/>
                                        </p:tgtEl>
                                        <p:attrNameLst>
                                          <p:attrName>style.visibility</p:attrName>
                                        </p:attrNameLst>
                                      </p:cBhvr>
                                      <p:to>
                                        <p:strVal val="visible"/>
                                      </p:to>
                                    </p:set>
                                    <p:anim calcmode="lin" valueType="num">
                                      <p:cBhvr>
                                        <p:cTn id="130" dur="500" fill="hold"/>
                                        <p:tgtEl>
                                          <p:spTgt spid="250"/>
                                        </p:tgtEl>
                                        <p:attrNameLst>
                                          <p:attrName>ppt_w</p:attrName>
                                        </p:attrNameLst>
                                      </p:cBhvr>
                                      <p:tavLst>
                                        <p:tav tm="0">
                                          <p:val>
                                            <p:fltVal val="0"/>
                                          </p:val>
                                        </p:tav>
                                        <p:tav tm="100000">
                                          <p:val>
                                            <p:strVal val="#ppt_w"/>
                                          </p:val>
                                        </p:tav>
                                      </p:tavLst>
                                    </p:anim>
                                    <p:anim calcmode="lin" valueType="num">
                                      <p:cBhvr>
                                        <p:cTn id="131" dur="500" fill="hold"/>
                                        <p:tgtEl>
                                          <p:spTgt spid="250"/>
                                        </p:tgtEl>
                                        <p:attrNameLst>
                                          <p:attrName>ppt_h</p:attrName>
                                        </p:attrNameLst>
                                      </p:cBhvr>
                                      <p:tavLst>
                                        <p:tav tm="0">
                                          <p:val>
                                            <p:fltVal val="0"/>
                                          </p:val>
                                        </p:tav>
                                        <p:tav tm="100000">
                                          <p:val>
                                            <p:strVal val="#ppt_h"/>
                                          </p:val>
                                        </p:tav>
                                      </p:tavLst>
                                    </p:anim>
                                    <p:animEffect transition="in" filter="fade">
                                      <p:cBhvr>
                                        <p:cTn id="132" dur="500"/>
                                        <p:tgtEl>
                                          <p:spTgt spid="250"/>
                                        </p:tgtEl>
                                      </p:cBhvr>
                                    </p:animEffect>
                                    <p:anim calcmode="lin" valueType="num">
                                      <p:cBhvr>
                                        <p:cTn id="133" dur="500" fill="hold"/>
                                        <p:tgtEl>
                                          <p:spTgt spid="250"/>
                                        </p:tgtEl>
                                        <p:attrNameLst>
                                          <p:attrName>ppt_x</p:attrName>
                                        </p:attrNameLst>
                                      </p:cBhvr>
                                      <p:tavLst>
                                        <p:tav tm="0">
                                          <p:val>
                                            <p:fltVal val="0.5"/>
                                          </p:val>
                                        </p:tav>
                                        <p:tav tm="100000">
                                          <p:val>
                                            <p:strVal val="#ppt_x"/>
                                          </p:val>
                                        </p:tav>
                                      </p:tavLst>
                                    </p:anim>
                                    <p:anim calcmode="lin" valueType="num">
                                      <p:cBhvr>
                                        <p:cTn id="134" dur="500" fill="hold"/>
                                        <p:tgtEl>
                                          <p:spTgt spid="250"/>
                                        </p:tgtEl>
                                        <p:attrNameLst>
                                          <p:attrName>ppt_y</p:attrName>
                                        </p:attrNameLst>
                                      </p:cBhvr>
                                      <p:tavLst>
                                        <p:tav tm="0">
                                          <p:val>
                                            <p:fltVal val="0.5"/>
                                          </p:val>
                                        </p:tav>
                                        <p:tav tm="100000">
                                          <p:val>
                                            <p:strVal val="#ppt_y"/>
                                          </p:val>
                                        </p:tav>
                                      </p:tavLst>
                                    </p:anim>
                                  </p:childTnLst>
                                </p:cTn>
                              </p:par>
                            </p:childTnLst>
                          </p:cTn>
                        </p:par>
                        <p:par>
                          <p:cTn id="135" fill="hold">
                            <p:stCondLst>
                              <p:cond delay="7750"/>
                            </p:stCondLst>
                            <p:childTnLst>
                              <p:par>
                                <p:cTn id="136" presetID="53" presetClass="entr" presetSubtype="528" fill="hold" grpId="0" nodeType="afterEffect">
                                  <p:stCondLst>
                                    <p:cond delay="0"/>
                                  </p:stCondLst>
                                  <p:childTnLst>
                                    <p:set>
                                      <p:cBhvr>
                                        <p:cTn id="137" dur="1" fill="hold">
                                          <p:stCondLst>
                                            <p:cond delay="0"/>
                                          </p:stCondLst>
                                        </p:cTn>
                                        <p:tgtEl>
                                          <p:spTgt spid="306"/>
                                        </p:tgtEl>
                                        <p:attrNameLst>
                                          <p:attrName>style.visibility</p:attrName>
                                        </p:attrNameLst>
                                      </p:cBhvr>
                                      <p:to>
                                        <p:strVal val="visible"/>
                                      </p:to>
                                    </p:set>
                                    <p:anim calcmode="lin" valueType="num">
                                      <p:cBhvr>
                                        <p:cTn id="138" dur="500" fill="hold"/>
                                        <p:tgtEl>
                                          <p:spTgt spid="306"/>
                                        </p:tgtEl>
                                        <p:attrNameLst>
                                          <p:attrName>ppt_w</p:attrName>
                                        </p:attrNameLst>
                                      </p:cBhvr>
                                      <p:tavLst>
                                        <p:tav tm="0">
                                          <p:val>
                                            <p:fltVal val="0"/>
                                          </p:val>
                                        </p:tav>
                                        <p:tav tm="100000">
                                          <p:val>
                                            <p:strVal val="#ppt_w"/>
                                          </p:val>
                                        </p:tav>
                                      </p:tavLst>
                                    </p:anim>
                                    <p:anim calcmode="lin" valueType="num">
                                      <p:cBhvr>
                                        <p:cTn id="139" dur="500" fill="hold"/>
                                        <p:tgtEl>
                                          <p:spTgt spid="306"/>
                                        </p:tgtEl>
                                        <p:attrNameLst>
                                          <p:attrName>ppt_h</p:attrName>
                                        </p:attrNameLst>
                                      </p:cBhvr>
                                      <p:tavLst>
                                        <p:tav tm="0">
                                          <p:val>
                                            <p:fltVal val="0"/>
                                          </p:val>
                                        </p:tav>
                                        <p:tav tm="100000">
                                          <p:val>
                                            <p:strVal val="#ppt_h"/>
                                          </p:val>
                                        </p:tav>
                                      </p:tavLst>
                                    </p:anim>
                                    <p:animEffect transition="in" filter="fade">
                                      <p:cBhvr>
                                        <p:cTn id="140" dur="500"/>
                                        <p:tgtEl>
                                          <p:spTgt spid="306"/>
                                        </p:tgtEl>
                                      </p:cBhvr>
                                    </p:animEffect>
                                    <p:anim calcmode="lin" valueType="num">
                                      <p:cBhvr>
                                        <p:cTn id="141" dur="500" fill="hold"/>
                                        <p:tgtEl>
                                          <p:spTgt spid="306"/>
                                        </p:tgtEl>
                                        <p:attrNameLst>
                                          <p:attrName>ppt_x</p:attrName>
                                        </p:attrNameLst>
                                      </p:cBhvr>
                                      <p:tavLst>
                                        <p:tav tm="0">
                                          <p:val>
                                            <p:fltVal val="0.5"/>
                                          </p:val>
                                        </p:tav>
                                        <p:tav tm="100000">
                                          <p:val>
                                            <p:strVal val="#ppt_x"/>
                                          </p:val>
                                        </p:tav>
                                      </p:tavLst>
                                    </p:anim>
                                    <p:anim calcmode="lin" valueType="num">
                                      <p:cBhvr>
                                        <p:cTn id="142" dur="500" fill="hold"/>
                                        <p:tgtEl>
                                          <p:spTgt spid="306"/>
                                        </p:tgtEl>
                                        <p:attrNameLst>
                                          <p:attrName>ppt_y</p:attrName>
                                        </p:attrNameLst>
                                      </p:cBhvr>
                                      <p:tavLst>
                                        <p:tav tm="0">
                                          <p:val>
                                            <p:fltVal val="0.5"/>
                                          </p:val>
                                        </p:tav>
                                        <p:tav tm="100000">
                                          <p:val>
                                            <p:strVal val="#ppt_y"/>
                                          </p:val>
                                        </p:tav>
                                      </p:tavLst>
                                    </p:anim>
                                  </p:childTnLst>
                                </p:cTn>
                              </p:par>
                            </p:childTnLst>
                          </p:cTn>
                        </p:par>
                        <p:par>
                          <p:cTn id="143" fill="hold">
                            <p:stCondLst>
                              <p:cond delay="8250"/>
                            </p:stCondLst>
                            <p:childTnLst>
                              <p:par>
                                <p:cTn id="144" presetID="53" presetClass="entr" presetSubtype="528" fill="hold" nodeType="afterEffect">
                                  <p:stCondLst>
                                    <p:cond delay="0"/>
                                  </p:stCondLst>
                                  <p:childTnLst>
                                    <p:set>
                                      <p:cBhvr>
                                        <p:cTn id="145" dur="1" fill="hold">
                                          <p:stCondLst>
                                            <p:cond delay="0"/>
                                          </p:stCondLst>
                                        </p:cTn>
                                        <p:tgtEl>
                                          <p:spTgt spid="23"/>
                                        </p:tgtEl>
                                        <p:attrNameLst>
                                          <p:attrName>style.visibility</p:attrName>
                                        </p:attrNameLst>
                                      </p:cBhvr>
                                      <p:to>
                                        <p:strVal val="visible"/>
                                      </p:to>
                                    </p:set>
                                    <p:anim calcmode="lin" valueType="num">
                                      <p:cBhvr>
                                        <p:cTn id="146" dur="500" fill="hold"/>
                                        <p:tgtEl>
                                          <p:spTgt spid="23"/>
                                        </p:tgtEl>
                                        <p:attrNameLst>
                                          <p:attrName>ppt_w</p:attrName>
                                        </p:attrNameLst>
                                      </p:cBhvr>
                                      <p:tavLst>
                                        <p:tav tm="0">
                                          <p:val>
                                            <p:fltVal val="0"/>
                                          </p:val>
                                        </p:tav>
                                        <p:tav tm="100000">
                                          <p:val>
                                            <p:strVal val="#ppt_w"/>
                                          </p:val>
                                        </p:tav>
                                      </p:tavLst>
                                    </p:anim>
                                    <p:anim calcmode="lin" valueType="num">
                                      <p:cBhvr>
                                        <p:cTn id="147" dur="500" fill="hold"/>
                                        <p:tgtEl>
                                          <p:spTgt spid="23"/>
                                        </p:tgtEl>
                                        <p:attrNameLst>
                                          <p:attrName>ppt_h</p:attrName>
                                        </p:attrNameLst>
                                      </p:cBhvr>
                                      <p:tavLst>
                                        <p:tav tm="0">
                                          <p:val>
                                            <p:fltVal val="0"/>
                                          </p:val>
                                        </p:tav>
                                        <p:tav tm="100000">
                                          <p:val>
                                            <p:strVal val="#ppt_h"/>
                                          </p:val>
                                        </p:tav>
                                      </p:tavLst>
                                    </p:anim>
                                    <p:animEffect transition="in" filter="fade">
                                      <p:cBhvr>
                                        <p:cTn id="148" dur="500"/>
                                        <p:tgtEl>
                                          <p:spTgt spid="23"/>
                                        </p:tgtEl>
                                      </p:cBhvr>
                                    </p:animEffect>
                                    <p:anim calcmode="lin" valueType="num">
                                      <p:cBhvr>
                                        <p:cTn id="149" dur="500" fill="hold"/>
                                        <p:tgtEl>
                                          <p:spTgt spid="23"/>
                                        </p:tgtEl>
                                        <p:attrNameLst>
                                          <p:attrName>ppt_x</p:attrName>
                                        </p:attrNameLst>
                                      </p:cBhvr>
                                      <p:tavLst>
                                        <p:tav tm="0">
                                          <p:val>
                                            <p:fltVal val="0.5"/>
                                          </p:val>
                                        </p:tav>
                                        <p:tav tm="100000">
                                          <p:val>
                                            <p:strVal val="#ppt_x"/>
                                          </p:val>
                                        </p:tav>
                                      </p:tavLst>
                                    </p:anim>
                                    <p:anim calcmode="lin" valueType="num">
                                      <p:cBhvr>
                                        <p:cTn id="150" dur="500" fill="hold"/>
                                        <p:tgtEl>
                                          <p:spTgt spid="23"/>
                                        </p:tgtEl>
                                        <p:attrNameLst>
                                          <p:attrName>ppt_y</p:attrName>
                                        </p:attrNameLst>
                                      </p:cBhvr>
                                      <p:tavLst>
                                        <p:tav tm="0">
                                          <p:val>
                                            <p:fltVal val="0.5"/>
                                          </p:val>
                                        </p:tav>
                                        <p:tav tm="100000">
                                          <p:val>
                                            <p:strVal val="#ppt_y"/>
                                          </p:val>
                                        </p:tav>
                                      </p:tavLst>
                                    </p:anim>
                                  </p:childTnLst>
                                </p:cTn>
                              </p:par>
                            </p:childTnLst>
                          </p:cTn>
                        </p:par>
                        <p:par>
                          <p:cTn id="151" fill="hold">
                            <p:stCondLst>
                              <p:cond delay="8750"/>
                            </p:stCondLst>
                            <p:childTnLst>
                              <p:par>
                                <p:cTn id="152" presetID="53" presetClass="entr" presetSubtype="528" fill="hold" grpId="0" nodeType="afterEffect">
                                  <p:stCondLst>
                                    <p:cond delay="0"/>
                                  </p:stCondLst>
                                  <p:childTnLst>
                                    <p:set>
                                      <p:cBhvr>
                                        <p:cTn id="153" dur="1" fill="hold">
                                          <p:stCondLst>
                                            <p:cond delay="0"/>
                                          </p:stCondLst>
                                        </p:cTn>
                                        <p:tgtEl>
                                          <p:spTgt spid="224"/>
                                        </p:tgtEl>
                                        <p:attrNameLst>
                                          <p:attrName>style.visibility</p:attrName>
                                        </p:attrNameLst>
                                      </p:cBhvr>
                                      <p:to>
                                        <p:strVal val="visible"/>
                                      </p:to>
                                    </p:set>
                                    <p:anim calcmode="lin" valueType="num">
                                      <p:cBhvr>
                                        <p:cTn id="154" dur="500" fill="hold"/>
                                        <p:tgtEl>
                                          <p:spTgt spid="224"/>
                                        </p:tgtEl>
                                        <p:attrNameLst>
                                          <p:attrName>ppt_w</p:attrName>
                                        </p:attrNameLst>
                                      </p:cBhvr>
                                      <p:tavLst>
                                        <p:tav tm="0">
                                          <p:val>
                                            <p:fltVal val="0"/>
                                          </p:val>
                                        </p:tav>
                                        <p:tav tm="100000">
                                          <p:val>
                                            <p:strVal val="#ppt_w"/>
                                          </p:val>
                                        </p:tav>
                                      </p:tavLst>
                                    </p:anim>
                                    <p:anim calcmode="lin" valueType="num">
                                      <p:cBhvr>
                                        <p:cTn id="155" dur="500" fill="hold"/>
                                        <p:tgtEl>
                                          <p:spTgt spid="224"/>
                                        </p:tgtEl>
                                        <p:attrNameLst>
                                          <p:attrName>ppt_h</p:attrName>
                                        </p:attrNameLst>
                                      </p:cBhvr>
                                      <p:tavLst>
                                        <p:tav tm="0">
                                          <p:val>
                                            <p:fltVal val="0"/>
                                          </p:val>
                                        </p:tav>
                                        <p:tav tm="100000">
                                          <p:val>
                                            <p:strVal val="#ppt_h"/>
                                          </p:val>
                                        </p:tav>
                                      </p:tavLst>
                                    </p:anim>
                                    <p:animEffect transition="in" filter="fade">
                                      <p:cBhvr>
                                        <p:cTn id="156" dur="500"/>
                                        <p:tgtEl>
                                          <p:spTgt spid="224"/>
                                        </p:tgtEl>
                                      </p:cBhvr>
                                    </p:animEffect>
                                    <p:anim calcmode="lin" valueType="num">
                                      <p:cBhvr>
                                        <p:cTn id="157" dur="500" fill="hold"/>
                                        <p:tgtEl>
                                          <p:spTgt spid="224"/>
                                        </p:tgtEl>
                                        <p:attrNameLst>
                                          <p:attrName>ppt_x</p:attrName>
                                        </p:attrNameLst>
                                      </p:cBhvr>
                                      <p:tavLst>
                                        <p:tav tm="0">
                                          <p:val>
                                            <p:fltVal val="0.5"/>
                                          </p:val>
                                        </p:tav>
                                        <p:tav tm="100000">
                                          <p:val>
                                            <p:strVal val="#ppt_x"/>
                                          </p:val>
                                        </p:tav>
                                      </p:tavLst>
                                    </p:anim>
                                    <p:anim calcmode="lin" valueType="num">
                                      <p:cBhvr>
                                        <p:cTn id="158" dur="500" fill="hold"/>
                                        <p:tgtEl>
                                          <p:spTgt spid="224"/>
                                        </p:tgtEl>
                                        <p:attrNameLst>
                                          <p:attrName>ppt_y</p:attrName>
                                        </p:attrNameLst>
                                      </p:cBhvr>
                                      <p:tavLst>
                                        <p:tav tm="0">
                                          <p:val>
                                            <p:fltVal val="0.5"/>
                                          </p:val>
                                        </p:tav>
                                        <p:tav tm="100000">
                                          <p:val>
                                            <p:strVal val="#ppt_y"/>
                                          </p:val>
                                        </p:tav>
                                      </p:tavLst>
                                    </p:anim>
                                  </p:childTnLst>
                                </p:cTn>
                              </p:par>
                            </p:childTnLst>
                          </p:cTn>
                        </p:par>
                        <p:par>
                          <p:cTn id="159" fill="hold">
                            <p:stCondLst>
                              <p:cond delay="9250"/>
                            </p:stCondLst>
                            <p:childTnLst>
                              <p:par>
                                <p:cTn id="160" presetID="53" presetClass="entr" presetSubtype="528" fill="hold" grpId="0" nodeType="afterEffect">
                                  <p:stCondLst>
                                    <p:cond delay="0"/>
                                  </p:stCondLst>
                                  <p:childTnLst>
                                    <p:set>
                                      <p:cBhvr>
                                        <p:cTn id="161" dur="1" fill="hold">
                                          <p:stCondLst>
                                            <p:cond delay="0"/>
                                          </p:stCondLst>
                                        </p:cTn>
                                        <p:tgtEl>
                                          <p:spTgt spid="307"/>
                                        </p:tgtEl>
                                        <p:attrNameLst>
                                          <p:attrName>style.visibility</p:attrName>
                                        </p:attrNameLst>
                                      </p:cBhvr>
                                      <p:to>
                                        <p:strVal val="visible"/>
                                      </p:to>
                                    </p:set>
                                    <p:anim calcmode="lin" valueType="num">
                                      <p:cBhvr>
                                        <p:cTn id="162" dur="500" fill="hold"/>
                                        <p:tgtEl>
                                          <p:spTgt spid="307"/>
                                        </p:tgtEl>
                                        <p:attrNameLst>
                                          <p:attrName>ppt_w</p:attrName>
                                        </p:attrNameLst>
                                      </p:cBhvr>
                                      <p:tavLst>
                                        <p:tav tm="0">
                                          <p:val>
                                            <p:fltVal val="0"/>
                                          </p:val>
                                        </p:tav>
                                        <p:tav tm="100000">
                                          <p:val>
                                            <p:strVal val="#ppt_w"/>
                                          </p:val>
                                        </p:tav>
                                      </p:tavLst>
                                    </p:anim>
                                    <p:anim calcmode="lin" valueType="num">
                                      <p:cBhvr>
                                        <p:cTn id="163" dur="500" fill="hold"/>
                                        <p:tgtEl>
                                          <p:spTgt spid="307"/>
                                        </p:tgtEl>
                                        <p:attrNameLst>
                                          <p:attrName>ppt_h</p:attrName>
                                        </p:attrNameLst>
                                      </p:cBhvr>
                                      <p:tavLst>
                                        <p:tav tm="0">
                                          <p:val>
                                            <p:fltVal val="0"/>
                                          </p:val>
                                        </p:tav>
                                        <p:tav tm="100000">
                                          <p:val>
                                            <p:strVal val="#ppt_h"/>
                                          </p:val>
                                        </p:tav>
                                      </p:tavLst>
                                    </p:anim>
                                    <p:animEffect transition="in" filter="fade">
                                      <p:cBhvr>
                                        <p:cTn id="164" dur="500"/>
                                        <p:tgtEl>
                                          <p:spTgt spid="307"/>
                                        </p:tgtEl>
                                      </p:cBhvr>
                                    </p:animEffect>
                                    <p:anim calcmode="lin" valueType="num">
                                      <p:cBhvr>
                                        <p:cTn id="165" dur="500" fill="hold"/>
                                        <p:tgtEl>
                                          <p:spTgt spid="307"/>
                                        </p:tgtEl>
                                        <p:attrNameLst>
                                          <p:attrName>ppt_x</p:attrName>
                                        </p:attrNameLst>
                                      </p:cBhvr>
                                      <p:tavLst>
                                        <p:tav tm="0">
                                          <p:val>
                                            <p:fltVal val="0.5"/>
                                          </p:val>
                                        </p:tav>
                                        <p:tav tm="100000">
                                          <p:val>
                                            <p:strVal val="#ppt_x"/>
                                          </p:val>
                                        </p:tav>
                                      </p:tavLst>
                                    </p:anim>
                                    <p:anim calcmode="lin" valueType="num">
                                      <p:cBhvr>
                                        <p:cTn id="166" dur="500" fill="hold"/>
                                        <p:tgtEl>
                                          <p:spTgt spid="307"/>
                                        </p:tgtEl>
                                        <p:attrNameLst>
                                          <p:attrName>ppt_y</p:attrName>
                                        </p:attrNameLst>
                                      </p:cBhvr>
                                      <p:tavLst>
                                        <p:tav tm="0">
                                          <p:val>
                                            <p:fltVal val="0.5"/>
                                          </p:val>
                                        </p:tav>
                                        <p:tav tm="100000">
                                          <p:val>
                                            <p:strVal val="#ppt_y"/>
                                          </p:val>
                                        </p:tav>
                                      </p:tavLst>
                                    </p:anim>
                                  </p:childTnLst>
                                </p:cTn>
                              </p:par>
                            </p:childTnLst>
                          </p:cTn>
                        </p:par>
                        <p:par>
                          <p:cTn id="167" fill="hold">
                            <p:stCondLst>
                              <p:cond delay="9750"/>
                            </p:stCondLst>
                            <p:childTnLst>
                              <p:par>
                                <p:cTn id="168" presetID="53" presetClass="entr" presetSubtype="528" fill="hold" nodeType="afterEffect">
                                  <p:stCondLst>
                                    <p:cond delay="0"/>
                                  </p:stCondLst>
                                  <p:childTnLst>
                                    <p:set>
                                      <p:cBhvr>
                                        <p:cTn id="169" dur="1" fill="hold">
                                          <p:stCondLst>
                                            <p:cond delay="0"/>
                                          </p:stCondLst>
                                        </p:cTn>
                                        <p:tgtEl>
                                          <p:spTgt spid="22"/>
                                        </p:tgtEl>
                                        <p:attrNameLst>
                                          <p:attrName>style.visibility</p:attrName>
                                        </p:attrNameLst>
                                      </p:cBhvr>
                                      <p:to>
                                        <p:strVal val="visible"/>
                                      </p:to>
                                    </p:set>
                                    <p:anim calcmode="lin" valueType="num">
                                      <p:cBhvr>
                                        <p:cTn id="170" dur="500" fill="hold"/>
                                        <p:tgtEl>
                                          <p:spTgt spid="22"/>
                                        </p:tgtEl>
                                        <p:attrNameLst>
                                          <p:attrName>ppt_w</p:attrName>
                                        </p:attrNameLst>
                                      </p:cBhvr>
                                      <p:tavLst>
                                        <p:tav tm="0">
                                          <p:val>
                                            <p:fltVal val="0"/>
                                          </p:val>
                                        </p:tav>
                                        <p:tav tm="100000">
                                          <p:val>
                                            <p:strVal val="#ppt_w"/>
                                          </p:val>
                                        </p:tav>
                                      </p:tavLst>
                                    </p:anim>
                                    <p:anim calcmode="lin" valueType="num">
                                      <p:cBhvr>
                                        <p:cTn id="171" dur="500" fill="hold"/>
                                        <p:tgtEl>
                                          <p:spTgt spid="22"/>
                                        </p:tgtEl>
                                        <p:attrNameLst>
                                          <p:attrName>ppt_h</p:attrName>
                                        </p:attrNameLst>
                                      </p:cBhvr>
                                      <p:tavLst>
                                        <p:tav tm="0">
                                          <p:val>
                                            <p:fltVal val="0"/>
                                          </p:val>
                                        </p:tav>
                                        <p:tav tm="100000">
                                          <p:val>
                                            <p:strVal val="#ppt_h"/>
                                          </p:val>
                                        </p:tav>
                                      </p:tavLst>
                                    </p:anim>
                                    <p:animEffect transition="in" filter="fade">
                                      <p:cBhvr>
                                        <p:cTn id="172" dur="500"/>
                                        <p:tgtEl>
                                          <p:spTgt spid="22"/>
                                        </p:tgtEl>
                                      </p:cBhvr>
                                    </p:animEffect>
                                    <p:anim calcmode="lin" valueType="num">
                                      <p:cBhvr>
                                        <p:cTn id="173" dur="500" fill="hold"/>
                                        <p:tgtEl>
                                          <p:spTgt spid="22"/>
                                        </p:tgtEl>
                                        <p:attrNameLst>
                                          <p:attrName>ppt_x</p:attrName>
                                        </p:attrNameLst>
                                      </p:cBhvr>
                                      <p:tavLst>
                                        <p:tav tm="0">
                                          <p:val>
                                            <p:fltVal val="0.5"/>
                                          </p:val>
                                        </p:tav>
                                        <p:tav tm="100000">
                                          <p:val>
                                            <p:strVal val="#ppt_x"/>
                                          </p:val>
                                        </p:tav>
                                      </p:tavLst>
                                    </p:anim>
                                    <p:anim calcmode="lin" valueType="num">
                                      <p:cBhvr>
                                        <p:cTn id="174" dur="500" fill="hold"/>
                                        <p:tgtEl>
                                          <p:spTgt spid="22"/>
                                        </p:tgtEl>
                                        <p:attrNameLst>
                                          <p:attrName>ppt_y</p:attrName>
                                        </p:attrNameLst>
                                      </p:cBhvr>
                                      <p:tavLst>
                                        <p:tav tm="0">
                                          <p:val>
                                            <p:fltVal val="0.5"/>
                                          </p:val>
                                        </p:tav>
                                        <p:tav tm="100000">
                                          <p:val>
                                            <p:strVal val="#ppt_y"/>
                                          </p:val>
                                        </p:tav>
                                      </p:tavLst>
                                    </p:anim>
                                  </p:childTnLst>
                                </p:cTn>
                              </p:par>
                            </p:childTnLst>
                          </p:cTn>
                        </p:par>
                        <p:par>
                          <p:cTn id="175" fill="hold">
                            <p:stCondLst>
                              <p:cond delay="10250"/>
                            </p:stCondLst>
                            <p:childTnLst>
                              <p:par>
                                <p:cTn id="176" presetID="53" presetClass="entr" presetSubtype="528" fill="hold" grpId="0" nodeType="afterEffect">
                                  <p:stCondLst>
                                    <p:cond delay="0"/>
                                  </p:stCondLst>
                                  <p:childTnLst>
                                    <p:set>
                                      <p:cBhvr>
                                        <p:cTn id="177" dur="1" fill="hold">
                                          <p:stCondLst>
                                            <p:cond delay="0"/>
                                          </p:stCondLst>
                                        </p:cTn>
                                        <p:tgtEl>
                                          <p:spTgt spid="198"/>
                                        </p:tgtEl>
                                        <p:attrNameLst>
                                          <p:attrName>style.visibility</p:attrName>
                                        </p:attrNameLst>
                                      </p:cBhvr>
                                      <p:to>
                                        <p:strVal val="visible"/>
                                      </p:to>
                                    </p:set>
                                    <p:anim calcmode="lin" valueType="num">
                                      <p:cBhvr>
                                        <p:cTn id="178" dur="500" fill="hold"/>
                                        <p:tgtEl>
                                          <p:spTgt spid="198"/>
                                        </p:tgtEl>
                                        <p:attrNameLst>
                                          <p:attrName>ppt_w</p:attrName>
                                        </p:attrNameLst>
                                      </p:cBhvr>
                                      <p:tavLst>
                                        <p:tav tm="0">
                                          <p:val>
                                            <p:fltVal val="0"/>
                                          </p:val>
                                        </p:tav>
                                        <p:tav tm="100000">
                                          <p:val>
                                            <p:strVal val="#ppt_w"/>
                                          </p:val>
                                        </p:tav>
                                      </p:tavLst>
                                    </p:anim>
                                    <p:anim calcmode="lin" valueType="num">
                                      <p:cBhvr>
                                        <p:cTn id="179" dur="500" fill="hold"/>
                                        <p:tgtEl>
                                          <p:spTgt spid="198"/>
                                        </p:tgtEl>
                                        <p:attrNameLst>
                                          <p:attrName>ppt_h</p:attrName>
                                        </p:attrNameLst>
                                      </p:cBhvr>
                                      <p:tavLst>
                                        <p:tav tm="0">
                                          <p:val>
                                            <p:fltVal val="0"/>
                                          </p:val>
                                        </p:tav>
                                        <p:tav tm="100000">
                                          <p:val>
                                            <p:strVal val="#ppt_h"/>
                                          </p:val>
                                        </p:tav>
                                      </p:tavLst>
                                    </p:anim>
                                    <p:animEffect transition="in" filter="fade">
                                      <p:cBhvr>
                                        <p:cTn id="180" dur="500"/>
                                        <p:tgtEl>
                                          <p:spTgt spid="198"/>
                                        </p:tgtEl>
                                      </p:cBhvr>
                                    </p:animEffect>
                                    <p:anim calcmode="lin" valueType="num">
                                      <p:cBhvr>
                                        <p:cTn id="181" dur="500" fill="hold"/>
                                        <p:tgtEl>
                                          <p:spTgt spid="198"/>
                                        </p:tgtEl>
                                        <p:attrNameLst>
                                          <p:attrName>ppt_x</p:attrName>
                                        </p:attrNameLst>
                                      </p:cBhvr>
                                      <p:tavLst>
                                        <p:tav tm="0">
                                          <p:val>
                                            <p:fltVal val="0.5"/>
                                          </p:val>
                                        </p:tav>
                                        <p:tav tm="100000">
                                          <p:val>
                                            <p:strVal val="#ppt_x"/>
                                          </p:val>
                                        </p:tav>
                                      </p:tavLst>
                                    </p:anim>
                                    <p:anim calcmode="lin" valueType="num">
                                      <p:cBhvr>
                                        <p:cTn id="182" dur="500" fill="hold"/>
                                        <p:tgtEl>
                                          <p:spTgt spid="19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67" grpId="0"/>
      <p:bldP spid="172" grpId="0"/>
      <p:bldP spid="198" grpId="0"/>
      <p:bldP spid="224" grpId="0"/>
      <p:bldP spid="250" grpId="0"/>
      <p:bldP spid="276" grpId="0"/>
      <p:bldP spid="301" grpId="0" animBg="1"/>
      <p:bldP spid="302" grpId="0" animBg="1"/>
      <p:bldP spid="304" grpId="0" animBg="1"/>
      <p:bldP spid="305" grpId="0" animBg="1"/>
      <p:bldP spid="306" grpId="0" animBg="1"/>
      <p:bldP spid="307" grpId="0" animBg="1"/>
      <p:bldP spid="20" grpId="0" animBg="1"/>
      <p:bldP spid="16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05A5D8A2-2643-4422-BEA8-85676EB61DD1}"/>
              </a:ext>
            </a:extLst>
          </p:cNvPr>
          <p:cNvSpPr>
            <a:spLocks noChangeAspect="1"/>
          </p:cNvSpPr>
          <p:nvPr/>
        </p:nvSpPr>
        <p:spPr>
          <a:xfrm rot="10800000">
            <a:off x="1078141"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801479D-1361-4364-A543-31CF7AED1740}"/>
              </a:ext>
            </a:extLst>
          </p:cNvPr>
          <p:cNvSpPr>
            <a:spLocks noChangeAspect="1"/>
          </p:cNvSpPr>
          <p:nvPr/>
        </p:nvSpPr>
        <p:spPr>
          <a:xfrm rot="5400000">
            <a:off x="4689859"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3EB8C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C000B85-7DC0-4397-AAFC-AB1D84F2789E}"/>
              </a:ext>
            </a:extLst>
          </p:cNvPr>
          <p:cNvSpPr>
            <a:spLocks noChangeAspect="1"/>
          </p:cNvSpPr>
          <p:nvPr/>
        </p:nvSpPr>
        <p:spPr>
          <a:xfrm rot="5400000">
            <a:off x="8315608"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01AA8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DFE1251-E764-410A-A45A-DC86ED285C68}"/>
              </a:ext>
            </a:extLst>
          </p:cNvPr>
          <p:cNvSpPr>
            <a:spLocks noChangeAspect="1"/>
          </p:cNvSpPr>
          <p:nvPr/>
        </p:nvSpPr>
        <p:spPr>
          <a:xfrm rot="16200000">
            <a:off x="2874615"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85C4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986D640-C2C6-4BDC-A8B8-EECE2FC3F141}"/>
              </a:ext>
            </a:extLst>
          </p:cNvPr>
          <p:cNvSpPr>
            <a:spLocks noChangeAspect="1"/>
          </p:cNvSpPr>
          <p:nvPr/>
        </p:nvSpPr>
        <p:spPr>
          <a:xfrm rot="16200000">
            <a:off x="6463470"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FA80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0615CE-3F16-4D3A-9323-B56BD51378E7}"/>
              </a:ext>
            </a:extLst>
          </p:cNvPr>
          <p:cNvSpPr>
            <a:spLocks noChangeAspect="1"/>
          </p:cNvSpPr>
          <p:nvPr/>
        </p:nvSpPr>
        <p:spPr>
          <a:xfrm rot="5400000">
            <a:off x="1127407"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F2B2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02DC1C1-7484-4684-AC39-FC892F053575}"/>
              </a:ext>
            </a:extLst>
          </p:cNvPr>
          <p:cNvSpPr/>
          <p:nvPr/>
        </p:nvSpPr>
        <p:spPr>
          <a:xfrm>
            <a:off x="-76200" y="3674673"/>
            <a:ext cx="10972800" cy="541936"/>
          </a:xfrm>
          <a:custGeom>
            <a:avLst/>
            <a:gdLst/>
            <a:ahLst/>
            <a:cxnLst/>
            <a:rect l="l" t="t" r="r" b="b"/>
            <a:pathLst>
              <a:path w="10972800" h="541936">
                <a:moveTo>
                  <a:pt x="7163869" y="223958"/>
                </a:moveTo>
                <a:lnTo>
                  <a:pt x="7163869" y="308278"/>
                </a:lnTo>
                <a:lnTo>
                  <a:pt x="7111039" y="308278"/>
                </a:lnTo>
                <a:close/>
                <a:moveTo>
                  <a:pt x="8843401" y="151167"/>
                </a:moveTo>
                <a:cubicBezTo>
                  <a:pt x="8847761" y="151167"/>
                  <a:pt x="8850887" y="152745"/>
                  <a:pt x="8852780" y="155899"/>
                </a:cubicBezTo>
                <a:cubicBezTo>
                  <a:pt x="8854673" y="159054"/>
                  <a:pt x="8855619" y="164704"/>
                  <a:pt x="8855619" y="172849"/>
                </a:cubicBezTo>
                <a:lnTo>
                  <a:pt x="8855619" y="372121"/>
                </a:lnTo>
                <a:cubicBezTo>
                  <a:pt x="8855619" y="376710"/>
                  <a:pt x="8854443" y="380668"/>
                  <a:pt x="8852091" y="383995"/>
                </a:cubicBezTo>
                <a:cubicBezTo>
                  <a:pt x="8849740" y="387322"/>
                  <a:pt x="8846613" y="388985"/>
                  <a:pt x="8842713" y="388985"/>
                </a:cubicBezTo>
                <a:cubicBezTo>
                  <a:pt x="8834682" y="388985"/>
                  <a:pt x="8830667" y="383364"/>
                  <a:pt x="8830667" y="372121"/>
                </a:cubicBezTo>
                <a:lnTo>
                  <a:pt x="8830667" y="172849"/>
                </a:lnTo>
                <a:cubicBezTo>
                  <a:pt x="8830667" y="158395"/>
                  <a:pt x="8834912" y="151167"/>
                  <a:pt x="8843401" y="151167"/>
                </a:cubicBezTo>
                <a:close/>
                <a:moveTo>
                  <a:pt x="6996204" y="151167"/>
                </a:moveTo>
                <a:cubicBezTo>
                  <a:pt x="7000564" y="151167"/>
                  <a:pt x="7003690" y="152745"/>
                  <a:pt x="7005583" y="155899"/>
                </a:cubicBezTo>
                <a:cubicBezTo>
                  <a:pt x="7007476" y="159054"/>
                  <a:pt x="7008422" y="164704"/>
                  <a:pt x="7008422" y="172849"/>
                </a:cubicBezTo>
                <a:lnTo>
                  <a:pt x="7008422" y="372121"/>
                </a:lnTo>
                <a:cubicBezTo>
                  <a:pt x="7008422" y="376710"/>
                  <a:pt x="7007246" y="380668"/>
                  <a:pt x="7004895" y="383995"/>
                </a:cubicBezTo>
                <a:cubicBezTo>
                  <a:pt x="7002543" y="387322"/>
                  <a:pt x="6999417" y="388985"/>
                  <a:pt x="6995516" y="388985"/>
                </a:cubicBezTo>
                <a:cubicBezTo>
                  <a:pt x="6987486" y="388985"/>
                  <a:pt x="6983470" y="383364"/>
                  <a:pt x="6983470" y="372121"/>
                </a:cubicBezTo>
                <a:lnTo>
                  <a:pt x="6983470" y="172849"/>
                </a:lnTo>
                <a:cubicBezTo>
                  <a:pt x="6983470" y="158395"/>
                  <a:pt x="6987715" y="151167"/>
                  <a:pt x="6996204" y="151167"/>
                </a:cubicBezTo>
                <a:close/>
                <a:moveTo>
                  <a:pt x="5216263" y="151167"/>
                </a:moveTo>
                <a:cubicBezTo>
                  <a:pt x="5220623" y="151167"/>
                  <a:pt x="5223749" y="152745"/>
                  <a:pt x="5225642" y="155899"/>
                </a:cubicBezTo>
                <a:cubicBezTo>
                  <a:pt x="5227535" y="159054"/>
                  <a:pt x="5228481" y="164704"/>
                  <a:pt x="5228481" y="172849"/>
                </a:cubicBezTo>
                <a:lnTo>
                  <a:pt x="5228481" y="372121"/>
                </a:lnTo>
                <a:cubicBezTo>
                  <a:pt x="5228481" y="376710"/>
                  <a:pt x="5227305" y="380668"/>
                  <a:pt x="5224954" y="383995"/>
                </a:cubicBezTo>
                <a:cubicBezTo>
                  <a:pt x="5222602" y="387322"/>
                  <a:pt x="5219476" y="388985"/>
                  <a:pt x="5215575" y="388985"/>
                </a:cubicBezTo>
                <a:cubicBezTo>
                  <a:pt x="5207545" y="388985"/>
                  <a:pt x="5203529" y="383364"/>
                  <a:pt x="5203529" y="372121"/>
                </a:cubicBezTo>
                <a:lnTo>
                  <a:pt x="5203529" y="172849"/>
                </a:lnTo>
                <a:cubicBezTo>
                  <a:pt x="5203529" y="158395"/>
                  <a:pt x="5207774" y="151167"/>
                  <a:pt x="5216263" y="151167"/>
                </a:cubicBezTo>
                <a:close/>
                <a:moveTo>
                  <a:pt x="3402409" y="151167"/>
                </a:moveTo>
                <a:cubicBezTo>
                  <a:pt x="3406768" y="151167"/>
                  <a:pt x="3409894" y="152745"/>
                  <a:pt x="3411787" y="155899"/>
                </a:cubicBezTo>
                <a:cubicBezTo>
                  <a:pt x="3413680" y="159054"/>
                  <a:pt x="3414626" y="164704"/>
                  <a:pt x="3414626" y="172849"/>
                </a:cubicBezTo>
                <a:lnTo>
                  <a:pt x="3414626" y="372121"/>
                </a:lnTo>
                <a:cubicBezTo>
                  <a:pt x="3414626" y="376710"/>
                  <a:pt x="3413451" y="380668"/>
                  <a:pt x="3411098" y="383995"/>
                </a:cubicBezTo>
                <a:cubicBezTo>
                  <a:pt x="3408747" y="387322"/>
                  <a:pt x="3405621" y="388985"/>
                  <a:pt x="3401720" y="388985"/>
                </a:cubicBezTo>
                <a:cubicBezTo>
                  <a:pt x="3393690" y="388985"/>
                  <a:pt x="3389674" y="383364"/>
                  <a:pt x="3389674" y="372121"/>
                </a:cubicBezTo>
                <a:lnTo>
                  <a:pt x="3389674" y="172849"/>
                </a:lnTo>
                <a:cubicBezTo>
                  <a:pt x="3389674" y="158395"/>
                  <a:pt x="3393919" y="151167"/>
                  <a:pt x="3402409" y="151167"/>
                </a:cubicBezTo>
                <a:close/>
                <a:moveTo>
                  <a:pt x="1674251" y="151167"/>
                </a:moveTo>
                <a:cubicBezTo>
                  <a:pt x="1678610" y="151167"/>
                  <a:pt x="1681736" y="152745"/>
                  <a:pt x="1683630" y="155899"/>
                </a:cubicBezTo>
                <a:cubicBezTo>
                  <a:pt x="1685522" y="159054"/>
                  <a:pt x="1686469" y="164704"/>
                  <a:pt x="1686469" y="172849"/>
                </a:cubicBezTo>
                <a:lnTo>
                  <a:pt x="1686469" y="372121"/>
                </a:lnTo>
                <a:cubicBezTo>
                  <a:pt x="1686469" y="376710"/>
                  <a:pt x="1685293" y="380668"/>
                  <a:pt x="1682941" y="383995"/>
                </a:cubicBezTo>
                <a:cubicBezTo>
                  <a:pt x="1680589" y="387322"/>
                  <a:pt x="1677463" y="388985"/>
                  <a:pt x="1673563" y="388985"/>
                </a:cubicBezTo>
                <a:cubicBezTo>
                  <a:pt x="1665532" y="388985"/>
                  <a:pt x="1661517" y="383364"/>
                  <a:pt x="1661517" y="372121"/>
                </a:cubicBezTo>
                <a:lnTo>
                  <a:pt x="1661517" y="172849"/>
                </a:lnTo>
                <a:cubicBezTo>
                  <a:pt x="1661517" y="158395"/>
                  <a:pt x="1665761" y="151167"/>
                  <a:pt x="1674251" y="151167"/>
                </a:cubicBezTo>
                <a:close/>
                <a:moveTo>
                  <a:pt x="8844778" y="128796"/>
                </a:moveTo>
                <a:cubicBezTo>
                  <a:pt x="8821833" y="128796"/>
                  <a:pt x="8802818" y="140727"/>
                  <a:pt x="8787732" y="164590"/>
                </a:cubicBezTo>
                <a:cubicBezTo>
                  <a:pt x="8772647" y="188452"/>
                  <a:pt x="8765104" y="223901"/>
                  <a:pt x="8765104" y="270937"/>
                </a:cubicBezTo>
                <a:cubicBezTo>
                  <a:pt x="8765104" y="318202"/>
                  <a:pt x="8772733" y="353307"/>
                  <a:pt x="8787991" y="376251"/>
                </a:cubicBezTo>
                <a:cubicBezTo>
                  <a:pt x="8803249" y="399195"/>
                  <a:pt x="8821432" y="410668"/>
                  <a:pt x="8842541" y="410668"/>
                </a:cubicBezTo>
                <a:cubicBezTo>
                  <a:pt x="8864797" y="410668"/>
                  <a:pt x="8883697" y="398622"/>
                  <a:pt x="8899242" y="374530"/>
                </a:cubicBezTo>
                <a:cubicBezTo>
                  <a:pt x="8914787" y="350439"/>
                  <a:pt x="8922559" y="314990"/>
                  <a:pt x="8922559" y="268183"/>
                </a:cubicBezTo>
                <a:cubicBezTo>
                  <a:pt x="8922559" y="240076"/>
                  <a:pt x="8919462" y="215784"/>
                  <a:pt x="8913267" y="195306"/>
                </a:cubicBezTo>
                <a:cubicBezTo>
                  <a:pt x="8907072" y="174828"/>
                  <a:pt x="8897779" y="158624"/>
                  <a:pt x="8885389" y="146693"/>
                </a:cubicBezTo>
                <a:cubicBezTo>
                  <a:pt x="8872999" y="134762"/>
                  <a:pt x="8859462" y="128796"/>
                  <a:pt x="8844778" y="128796"/>
                </a:cubicBezTo>
                <a:close/>
                <a:moveTo>
                  <a:pt x="7212538" y="128796"/>
                </a:moveTo>
                <a:cubicBezTo>
                  <a:pt x="7205985" y="128796"/>
                  <a:pt x="7201472" y="129281"/>
                  <a:pt x="7198999" y="130250"/>
                </a:cubicBezTo>
                <a:cubicBezTo>
                  <a:pt x="7196526" y="131219"/>
                  <a:pt x="7194428" y="133070"/>
                  <a:pt x="7192703" y="135803"/>
                </a:cubicBezTo>
                <a:lnTo>
                  <a:pt x="7096022" y="290524"/>
                </a:lnTo>
                <a:cubicBezTo>
                  <a:pt x="7091435" y="297868"/>
                  <a:pt x="7088970" y="302143"/>
                  <a:pt x="7088626" y="303347"/>
                </a:cubicBezTo>
                <a:cubicBezTo>
                  <a:pt x="7088281" y="304552"/>
                  <a:pt x="7088109" y="306187"/>
                  <a:pt x="7088109" y="308252"/>
                </a:cubicBezTo>
                <a:lnTo>
                  <a:pt x="7088152" y="328232"/>
                </a:lnTo>
                <a:cubicBezTo>
                  <a:pt x="7088152" y="331333"/>
                  <a:pt x="7088496" y="333314"/>
                  <a:pt x="7089185" y="334176"/>
                </a:cubicBezTo>
                <a:cubicBezTo>
                  <a:pt x="7089873" y="335037"/>
                  <a:pt x="7092053" y="335467"/>
                  <a:pt x="7095724" y="335467"/>
                </a:cubicBezTo>
                <a:lnTo>
                  <a:pt x="7163869" y="335467"/>
                </a:lnTo>
                <a:lnTo>
                  <a:pt x="7163869" y="374186"/>
                </a:lnTo>
                <a:cubicBezTo>
                  <a:pt x="7163869" y="378660"/>
                  <a:pt x="7161689" y="382159"/>
                  <a:pt x="7157329" y="384683"/>
                </a:cubicBezTo>
                <a:cubicBezTo>
                  <a:pt x="7153888" y="386633"/>
                  <a:pt x="7152167" y="389673"/>
                  <a:pt x="7152167" y="393803"/>
                </a:cubicBezTo>
                <a:cubicBezTo>
                  <a:pt x="7152167" y="400687"/>
                  <a:pt x="7152569" y="404731"/>
                  <a:pt x="7153372" y="405935"/>
                </a:cubicBezTo>
                <a:cubicBezTo>
                  <a:pt x="7154175" y="407140"/>
                  <a:pt x="7156297" y="407742"/>
                  <a:pt x="7159739" y="407742"/>
                </a:cubicBezTo>
                <a:lnTo>
                  <a:pt x="7232185" y="407742"/>
                </a:lnTo>
                <a:cubicBezTo>
                  <a:pt x="7235512" y="407742"/>
                  <a:pt x="7237635" y="407398"/>
                  <a:pt x="7238552" y="406710"/>
                </a:cubicBezTo>
                <a:cubicBezTo>
                  <a:pt x="7239470" y="406021"/>
                  <a:pt x="7239929" y="404415"/>
                  <a:pt x="7239929" y="401891"/>
                </a:cubicBezTo>
                <a:lnTo>
                  <a:pt x="7239929" y="394148"/>
                </a:lnTo>
                <a:cubicBezTo>
                  <a:pt x="7239929" y="389559"/>
                  <a:pt x="7238151" y="386347"/>
                  <a:pt x="7234595" y="384511"/>
                </a:cubicBezTo>
                <a:cubicBezTo>
                  <a:pt x="7228055" y="381069"/>
                  <a:pt x="7224786" y="375505"/>
                  <a:pt x="7224786" y="367819"/>
                </a:cubicBezTo>
                <a:lnTo>
                  <a:pt x="7224786" y="335467"/>
                </a:lnTo>
                <a:lnTo>
                  <a:pt x="7240445" y="335467"/>
                </a:lnTo>
                <a:cubicBezTo>
                  <a:pt x="7243887" y="335467"/>
                  <a:pt x="7246067" y="334951"/>
                  <a:pt x="7246984" y="333919"/>
                </a:cubicBezTo>
                <a:cubicBezTo>
                  <a:pt x="7247902" y="332886"/>
                  <a:pt x="7248361" y="330879"/>
                  <a:pt x="7248361" y="327896"/>
                </a:cubicBezTo>
                <a:lnTo>
                  <a:pt x="7248361" y="317743"/>
                </a:lnTo>
                <a:cubicBezTo>
                  <a:pt x="7248361" y="313957"/>
                  <a:pt x="7247787" y="311433"/>
                  <a:pt x="7246640" y="310171"/>
                </a:cubicBezTo>
                <a:cubicBezTo>
                  <a:pt x="7245493" y="308909"/>
                  <a:pt x="7243084" y="308278"/>
                  <a:pt x="7239413" y="308278"/>
                </a:cubicBezTo>
                <a:lnTo>
                  <a:pt x="7224786" y="308278"/>
                </a:lnTo>
                <a:lnTo>
                  <a:pt x="7224786" y="136024"/>
                </a:lnTo>
                <a:cubicBezTo>
                  <a:pt x="7224786" y="132697"/>
                  <a:pt x="7224326" y="130661"/>
                  <a:pt x="7223406" y="129915"/>
                </a:cubicBezTo>
                <a:cubicBezTo>
                  <a:pt x="7222487" y="129169"/>
                  <a:pt x="7218864" y="128796"/>
                  <a:pt x="7212538" y="128796"/>
                </a:cubicBezTo>
                <a:close/>
                <a:moveTo>
                  <a:pt x="6997581" y="128796"/>
                </a:moveTo>
                <a:cubicBezTo>
                  <a:pt x="6974637" y="128796"/>
                  <a:pt x="6955622" y="140727"/>
                  <a:pt x="6940536" y="164590"/>
                </a:cubicBezTo>
                <a:cubicBezTo>
                  <a:pt x="6925450" y="188452"/>
                  <a:pt x="6917907" y="223901"/>
                  <a:pt x="6917907" y="270937"/>
                </a:cubicBezTo>
                <a:cubicBezTo>
                  <a:pt x="6917907" y="318202"/>
                  <a:pt x="6925536" y="353307"/>
                  <a:pt x="6940794" y="376251"/>
                </a:cubicBezTo>
                <a:cubicBezTo>
                  <a:pt x="6956052" y="399195"/>
                  <a:pt x="6974235" y="410668"/>
                  <a:pt x="6995344" y="410668"/>
                </a:cubicBezTo>
                <a:cubicBezTo>
                  <a:pt x="7017600" y="410668"/>
                  <a:pt x="7036500" y="398622"/>
                  <a:pt x="7052045" y="374530"/>
                </a:cubicBezTo>
                <a:cubicBezTo>
                  <a:pt x="7067590" y="350439"/>
                  <a:pt x="7075362" y="314990"/>
                  <a:pt x="7075362" y="268183"/>
                </a:cubicBezTo>
                <a:cubicBezTo>
                  <a:pt x="7075362" y="240076"/>
                  <a:pt x="7072265" y="215784"/>
                  <a:pt x="7066070" y="195306"/>
                </a:cubicBezTo>
                <a:cubicBezTo>
                  <a:pt x="7059875" y="174828"/>
                  <a:pt x="7050583" y="158624"/>
                  <a:pt x="7038193" y="146693"/>
                </a:cubicBezTo>
                <a:cubicBezTo>
                  <a:pt x="7025803" y="134762"/>
                  <a:pt x="7012265" y="128796"/>
                  <a:pt x="6997581" y="128796"/>
                </a:cubicBezTo>
                <a:close/>
                <a:moveTo>
                  <a:pt x="5217640" y="128796"/>
                </a:moveTo>
                <a:cubicBezTo>
                  <a:pt x="5194696" y="128796"/>
                  <a:pt x="5175681" y="140727"/>
                  <a:pt x="5160595" y="164590"/>
                </a:cubicBezTo>
                <a:cubicBezTo>
                  <a:pt x="5145509" y="188452"/>
                  <a:pt x="5137966" y="223901"/>
                  <a:pt x="5137966" y="270937"/>
                </a:cubicBezTo>
                <a:cubicBezTo>
                  <a:pt x="5137966" y="318202"/>
                  <a:pt x="5145595" y="353307"/>
                  <a:pt x="5160853" y="376251"/>
                </a:cubicBezTo>
                <a:cubicBezTo>
                  <a:pt x="5176111" y="399195"/>
                  <a:pt x="5194294" y="410668"/>
                  <a:pt x="5215403" y="410668"/>
                </a:cubicBezTo>
                <a:cubicBezTo>
                  <a:pt x="5237659" y="410668"/>
                  <a:pt x="5256559" y="398622"/>
                  <a:pt x="5272104" y="374530"/>
                </a:cubicBezTo>
                <a:cubicBezTo>
                  <a:pt x="5287649" y="350439"/>
                  <a:pt x="5295421" y="314990"/>
                  <a:pt x="5295421" y="268183"/>
                </a:cubicBezTo>
                <a:cubicBezTo>
                  <a:pt x="5295421" y="240076"/>
                  <a:pt x="5292324" y="215784"/>
                  <a:pt x="5286129" y="195306"/>
                </a:cubicBezTo>
                <a:cubicBezTo>
                  <a:pt x="5279934" y="174828"/>
                  <a:pt x="5270642" y="158624"/>
                  <a:pt x="5258252" y="146693"/>
                </a:cubicBezTo>
                <a:cubicBezTo>
                  <a:pt x="5245862" y="134762"/>
                  <a:pt x="5232324" y="128796"/>
                  <a:pt x="5217640" y="128796"/>
                </a:cubicBezTo>
                <a:close/>
                <a:moveTo>
                  <a:pt x="3572826" y="128796"/>
                </a:moveTo>
                <a:cubicBezTo>
                  <a:pt x="3550111" y="128796"/>
                  <a:pt x="3531985" y="135135"/>
                  <a:pt x="3518448" y="147811"/>
                </a:cubicBezTo>
                <a:cubicBezTo>
                  <a:pt x="3504911" y="160488"/>
                  <a:pt x="3498142" y="175890"/>
                  <a:pt x="3498142" y="194016"/>
                </a:cubicBezTo>
                <a:cubicBezTo>
                  <a:pt x="3498142" y="202734"/>
                  <a:pt x="3500437" y="210191"/>
                  <a:pt x="3505026" y="216386"/>
                </a:cubicBezTo>
                <a:cubicBezTo>
                  <a:pt x="3509614" y="222581"/>
                  <a:pt x="3515809" y="225679"/>
                  <a:pt x="3523610" y="225679"/>
                </a:cubicBezTo>
                <a:cubicBezTo>
                  <a:pt x="3530953" y="225679"/>
                  <a:pt x="3537004" y="222811"/>
                  <a:pt x="3541765" y="217075"/>
                </a:cubicBezTo>
                <a:cubicBezTo>
                  <a:pt x="3546526" y="211339"/>
                  <a:pt x="3548907" y="203251"/>
                  <a:pt x="3548907" y="192811"/>
                </a:cubicBezTo>
                <a:cubicBezTo>
                  <a:pt x="3548907" y="187993"/>
                  <a:pt x="3548562" y="183002"/>
                  <a:pt x="3547874" y="177840"/>
                </a:cubicBezTo>
                <a:cubicBezTo>
                  <a:pt x="3547300" y="173939"/>
                  <a:pt x="3547014" y="170612"/>
                  <a:pt x="3547014" y="167859"/>
                </a:cubicBezTo>
                <a:cubicBezTo>
                  <a:pt x="3547014" y="163041"/>
                  <a:pt x="3548505" y="159140"/>
                  <a:pt x="3551488" y="156157"/>
                </a:cubicBezTo>
                <a:cubicBezTo>
                  <a:pt x="3554471" y="153175"/>
                  <a:pt x="3558601" y="151683"/>
                  <a:pt x="3563878" y="151683"/>
                </a:cubicBezTo>
                <a:cubicBezTo>
                  <a:pt x="3570876" y="151683"/>
                  <a:pt x="3576239" y="154465"/>
                  <a:pt x="3579967" y="160029"/>
                </a:cubicBezTo>
                <a:cubicBezTo>
                  <a:pt x="3583696" y="165593"/>
                  <a:pt x="3585560" y="178069"/>
                  <a:pt x="3585560" y="197457"/>
                </a:cubicBezTo>
                <a:cubicBezTo>
                  <a:pt x="3585560" y="220631"/>
                  <a:pt x="3582979" y="239159"/>
                  <a:pt x="3577816" y="253040"/>
                </a:cubicBezTo>
                <a:cubicBezTo>
                  <a:pt x="3572654" y="266921"/>
                  <a:pt x="3561325" y="284818"/>
                  <a:pt x="3543830" y="306730"/>
                </a:cubicBezTo>
                <a:cubicBezTo>
                  <a:pt x="3526335" y="328642"/>
                  <a:pt x="3515178" y="341777"/>
                  <a:pt x="3510360" y="346137"/>
                </a:cubicBezTo>
                <a:cubicBezTo>
                  <a:pt x="3500723" y="354741"/>
                  <a:pt x="3495905" y="361853"/>
                  <a:pt x="3495905" y="367475"/>
                </a:cubicBezTo>
                <a:lnTo>
                  <a:pt x="3495905" y="407742"/>
                </a:lnTo>
                <a:lnTo>
                  <a:pt x="3631678" y="407742"/>
                </a:lnTo>
                <a:cubicBezTo>
                  <a:pt x="3636038" y="407742"/>
                  <a:pt x="3638705" y="407283"/>
                  <a:pt x="3639680" y="406365"/>
                </a:cubicBezTo>
                <a:cubicBezTo>
                  <a:pt x="3640655" y="405448"/>
                  <a:pt x="3642146" y="400257"/>
                  <a:pt x="3644154" y="390792"/>
                </a:cubicBezTo>
                <a:cubicBezTo>
                  <a:pt x="3646162" y="381327"/>
                  <a:pt x="3648198" y="370228"/>
                  <a:pt x="3650263" y="357494"/>
                </a:cubicBezTo>
                <a:cubicBezTo>
                  <a:pt x="3652099" y="345792"/>
                  <a:pt x="3653303" y="338393"/>
                  <a:pt x="3653877" y="335295"/>
                </a:cubicBezTo>
                <a:cubicBezTo>
                  <a:pt x="3654221" y="333919"/>
                  <a:pt x="3654393" y="332714"/>
                  <a:pt x="3654393" y="331682"/>
                </a:cubicBezTo>
                <a:cubicBezTo>
                  <a:pt x="3654393" y="328584"/>
                  <a:pt x="3650837" y="327035"/>
                  <a:pt x="3643724" y="327035"/>
                </a:cubicBezTo>
                <a:cubicBezTo>
                  <a:pt x="3638906" y="327035"/>
                  <a:pt x="3635751" y="327580"/>
                  <a:pt x="3634259" y="328670"/>
                </a:cubicBezTo>
                <a:cubicBezTo>
                  <a:pt x="3632768" y="329760"/>
                  <a:pt x="3631678" y="331968"/>
                  <a:pt x="3630990" y="335295"/>
                </a:cubicBezTo>
                <a:cubicBezTo>
                  <a:pt x="3629384" y="343326"/>
                  <a:pt x="3627462" y="348804"/>
                  <a:pt x="3625225" y="351729"/>
                </a:cubicBezTo>
                <a:cubicBezTo>
                  <a:pt x="3622988" y="354655"/>
                  <a:pt x="3619919" y="356117"/>
                  <a:pt x="3616019" y="356117"/>
                </a:cubicBezTo>
                <a:lnTo>
                  <a:pt x="3529805" y="356117"/>
                </a:lnTo>
                <a:cubicBezTo>
                  <a:pt x="3540819" y="343957"/>
                  <a:pt x="3558371" y="328527"/>
                  <a:pt x="3582462" y="309827"/>
                </a:cubicBezTo>
                <a:cubicBezTo>
                  <a:pt x="3600015" y="296061"/>
                  <a:pt x="3613351" y="284617"/>
                  <a:pt x="3622472" y="275497"/>
                </a:cubicBezTo>
                <a:cubicBezTo>
                  <a:pt x="3631592" y="266376"/>
                  <a:pt x="3638791" y="255937"/>
                  <a:pt x="3644068" y="244178"/>
                </a:cubicBezTo>
                <a:cubicBezTo>
                  <a:pt x="3649345" y="232419"/>
                  <a:pt x="3651984" y="220115"/>
                  <a:pt x="3651984" y="207266"/>
                </a:cubicBezTo>
                <a:cubicBezTo>
                  <a:pt x="3651984" y="184092"/>
                  <a:pt x="3644556" y="165220"/>
                  <a:pt x="3629699" y="150651"/>
                </a:cubicBezTo>
                <a:cubicBezTo>
                  <a:pt x="3614843" y="136081"/>
                  <a:pt x="3595885" y="128796"/>
                  <a:pt x="3572826" y="128796"/>
                </a:cubicBezTo>
                <a:close/>
                <a:moveTo>
                  <a:pt x="3403785" y="128796"/>
                </a:moveTo>
                <a:cubicBezTo>
                  <a:pt x="3380841" y="128796"/>
                  <a:pt x="3361826" y="140727"/>
                  <a:pt x="3346740" y="164590"/>
                </a:cubicBezTo>
                <a:cubicBezTo>
                  <a:pt x="3331654" y="188452"/>
                  <a:pt x="3324111" y="223901"/>
                  <a:pt x="3324111" y="270937"/>
                </a:cubicBezTo>
                <a:cubicBezTo>
                  <a:pt x="3324111" y="318202"/>
                  <a:pt x="3331740" y="353307"/>
                  <a:pt x="3346998" y="376251"/>
                </a:cubicBezTo>
                <a:cubicBezTo>
                  <a:pt x="3362256" y="399195"/>
                  <a:pt x="3380439" y="410668"/>
                  <a:pt x="3401548" y="410668"/>
                </a:cubicBezTo>
                <a:cubicBezTo>
                  <a:pt x="3423804" y="410668"/>
                  <a:pt x="3442704" y="398622"/>
                  <a:pt x="3458249" y="374530"/>
                </a:cubicBezTo>
                <a:cubicBezTo>
                  <a:pt x="3473794" y="350439"/>
                  <a:pt x="3481567" y="314990"/>
                  <a:pt x="3481567" y="268183"/>
                </a:cubicBezTo>
                <a:cubicBezTo>
                  <a:pt x="3481567" y="240076"/>
                  <a:pt x="3478469" y="215784"/>
                  <a:pt x="3472274" y="195306"/>
                </a:cubicBezTo>
                <a:cubicBezTo>
                  <a:pt x="3466079" y="174828"/>
                  <a:pt x="3456787" y="158624"/>
                  <a:pt x="3444396" y="146693"/>
                </a:cubicBezTo>
                <a:cubicBezTo>
                  <a:pt x="3432007" y="134762"/>
                  <a:pt x="3418470" y="128796"/>
                  <a:pt x="3403785" y="128796"/>
                </a:cubicBezTo>
                <a:close/>
                <a:moveTo>
                  <a:pt x="1675628" y="128796"/>
                </a:moveTo>
                <a:cubicBezTo>
                  <a:pt x="1652683" y="128796"/>
                  <a:pt x="1633668" y="140727"/>
                  <a:pt x="1618582" y="164590"/>
                </a:cubicBezTo>
                <a:cubicBezTo>
                  <a:pt x="1603496" y="188452"/>
                  <a:pt x="1595954" y="223901"/>
                  <a:pt x="1595954" y="270937"/>
                </a:cubicBezTo>
                <a:cubicBezTo>
                  <a:pt x="1595954" y="318202"/>
                  <a:pt x="1603582" y="353307"/>
                  <a:pt x="1618840" y="376251"/>
                </a:cubicBezTo>
                <a:cubicBezTo>
                  <a:pt x="1634098" y="399195"/>
                  <a:pt x="1652282" y="410668"/>
                  <a:pt x="1673391" y="410668"/>
                </a:cubicBezTo>
                <a:cubicBezTo>
                  <a:pt x="1695647" y="410668"/>
                  <a:pt x="1714547" y="398622"/>
                  <a:pt x="1730092" y="374530"/>
                </a:cubicBezTo>
                <a:cubicBezTo>
                  <a:pt x="1745637" y="350439"/>
                  <a:pt x="1753409" y="314990"/>
                  <a:pt x="1753409" y="268183"/>
                </a:cubicBezTo>
                <a:cubicBezTo>
                  <a:pt x="1753409" y="240076"/>
                  <a:pt x="1750312" y="215784"/>
                  <a:pt x="1744117" y="195306"/>
                </a:cubicBezTo>
                <a:cubicBezTo>
                  <a:pt x="1737922" y="174828"/>
                  <a:pt x="1728629" y="158624"/>
                  <a:pt x="1716239" y="146693"/>
                </a:cubicBezTo>
                <a:cubicBezTo>
                  <a:pt x="1703849" y="134762"/>
                  <a:pt x="1690312" y="128796"/>
                  <a:pt x="1675628" y="128796"/>
                </a:cubicBezTo>
                <a:close/>
                <a:moveTo>
                  <a:pt x="1842775" y="128452"/>
                </a:moveTo>
                <a:cubicBezTo>
                  <a:pt x="1839678" y="128452"/>
                  <a:pt x="1837498" y="128825"/>
                  <a:pt x="1836236" y="129571"/>
                </a:cubicBezTo>
                <a:cubicBezTo>
                  <a:pt x="1834975" y="130316"/>
                  <a:pt x="1830844" y="135221"/>
                  <a:pt x="1823847" y="144284"/>
                </a:cubicBezTo>
                <a:cubicBezTo>
                  <a:pt x="1814783" y="155985"/>
                  <a:pt x="1805491" y="165335"/>
                  <a:pt x="1795969" y="172333"/>
                </a:cubicBezTo>
                <a:cubicBezTo>
                  <a:pt x="1786447" y="179331"/>
                  <a:pt x="1778933" y="183977"/>
                  <a:pt x="1773426" y="186272"/>
                </a:cubicBezTo>
                <a:cubicBezTo>
                  <a:pt x="1769296" y="187878"/>
                  <a:pt x="1766715" y="189341"/>
                  <a:pt x="1765683" y="190660"/>
                </a:cubicBezTo>
                <a:cubicBezTo>
                  <a:pt x="1764650" y="191979"/>
                  <a:pt x="1764134" y="193958"/>
                  <a:pt x="1764134" y="196597"/>
                </a:cubicBezTo>
                <a:lnTo>
                  <a:pt x="1764134" y="203480"/>
                </a:lnTo>
                <a:cubicBezTo>
                  <a:pt x="1764134" y="207381"/>
                  <a:pt x="1765912" y="209331"/>
                  <a:pt x="1769468" y="209331"/>
                </a:cubicBezTo>
                <a:cubicBezTo>
                  <a:pt x="1776696" y="209331"/>
                  <a:pt x="1785472" y="207553"/>
                  <a:pt x="1795797" y="203996"/>
                </a:cubicBezTo>
                <a:lnTo>
                  <a:pt x="1795797" y="375563"/>
                </a:lnTo>
                <a:cubicBezTo>
                  <a:pt x="1795797" y="379234"/>
                  <a:pt x="1792585" y="382045"/>
                  <a:pt x="1786160" y="383995"/>
                </a:cubicBezTo>
                <a:cubicBezTo>
                  <a:pt x="1782030" y="385257"/>
                  <a:pt x="1779650" y="386576"/>
                  <a:pt x="1779019" y="387953"/>
                </a:cubicBezTo>
                <a:cubicBezTo>
                  <a:pt x="1778388" y="389329"/>
                  <a:pt x="1778072" y="392886"/>
                  <a:pt x="1778072" y="398622"/>
                </a:cubicBezTo>
                <a:cubicBezTo>
                  <a:pt x="1778072" y="402637"/>
                  <a:pt x="1778445" y="405161"/>
                  <a:pt x="1779191" y="406193"/>
                </a:cubicBezTo>
                <a:cubicBezTo>
                  <a:pt x="1779937" y="407226"/>
                  <a:pt x="1781973" y="407742"/>
                  <a:pt x="1785300" y="407742"/>
                </a:cubicBezTo>
                <a:lnTo>
                  <a:pt x="1864114" y="407742"/>
                </a:lnTo>
                <a:cubicBezTo>
                  <a:pt x="1868129" y="407742"/>
                  <a:pt x="1870137" y="406251"/>
                  <a:pt x="1870137" y="403268"/>
                </a:cubicBezTo>
                <a:cubicBezTo>
                  <a:pt x="1870137" y="395696"/>
                  <a:pt x="1869764" y="391021"/>
                  <a:pt x="1869018" y="389243"/>
                </a:cubicBezTo>
                <a:cubicBezTo>
                  <a:pt x="1868272" y="387465"/>
                  <a:pt x="1866236" y="385773"/>
                  <a:pt x="1862909" y="384167"/>
                </a:cubicBezTo>
                <a:cubicBezTo>
                  <a:pt x="1859009" y="382217"/>
                  <a:pt x="1857058" y="379980"/>
                  <a:pt x="1857058" y="377456"/>
                </a:cubicBezTo>
                <a:lnTo>
                  <a:pt x="1857058" y="128452"/>
                </a:lnTo>
                <a:close/>
                <a:moveTo>
                  <a:pt x="5384788" y="126215"/>
                </a:moveTo>
                <a:cubicBezTo>
                  <a:pt x="5363909" y="126215"/>
                  <a:pt x="5347331" y="132181"/>
                  <a:pt x="5335056" y="144112"/>
                </a:cubicBezTo>
                <a:cubicBezTo>
                  <a:pt x="5322781" y="156043"/>
                  <a:pt x="5316643" y="169924"/>
                  <a:pt x="5316643" y="185756"/>
                </a:cubicBezTo>
                <a:cubicBezTo>
                  <a:pt x="5316643" y="194819"/>
                  <a:pt x="5318794" y="202390"/>
                  <a:pt x="5323096" y="208471"/>
                </a:cubicBezTo>
                <a:cubicBezTo>
                  <a:pt x="5327398" y="214551"/>
                  <a:pt x="5333393" y="217591"/>
                  <a:pt x="5341079" y="217591"/>
                </a:cubicBezTo>
                <a:cubicBezTo>
                  <a:pt x="5347274" y="217591"/>
                  <a:pt x="5352609" y="215641"/>
                  <a:pt x="5357083" y="211740"/>
                </a:cubicBezTo>
                <a:cubicBezTo>
                  <a:pt x="5361557" y="207840"/>
                  <a:pt x="5363794" y="202562"/>
                  <a:pt x="5363794" y="195909"/>
                </a:cubicBezTo>
                <a:cubicBezTo>
                  <a:pt x="5363794" y="191893"/>
                  <a:pt x="5363048" y="185928"/>
                  <a:pt x="5361557" y="178012"/>
                </a:cubicBezTo>
                <a:cubicBezTo>
                  <a:pt x="5360524" y="172391"/>
                  <a:pt x="5360008" y="168089"/>
                  <a:pt x="5360008" y="165106"/>
                </a:cubicBezTo>
                <a:cubicBezTo>
                  <a:pt x="5360008" y="160632"/>
                  <a:pt x="5361643" y="156961"/>
                  <a:pt x="5364912" y="154092"/>
                </a:cubicBezTo>
                <a:cubicBezTo>
                  <a:pt x="5368182" y="151224"/>
                  <a:pt x="5371997" y="149790"/>
                  <a:pt x="5376356" y="149790"/>
                </a:cubicBezTo>
                <a:cubicBezTo>
                  <a:pt x="5383469" y="149790"/>
                  <a:pt x="5388172" y="153404"/>
                  <a:pt x="5390467" y="160632"/>
                </a:cubicBezTo>
                <a:cubicBezTo>
                  <a:pt x="5392761" y="167859"/>
                  <a:pt x="5393908" y="182429"/>
                  <a:pt x="5393908" y="204341"/>
                </a:cubicBezTo>
                <a:cubicBezTo>
                  <a:pt x="5393908" y="219828"/>
                  <a:pt x="5392933" y="229866"/>
                  <a:pt x="5390983" y="234455"/>
                </a:cubicBezTo>
                <a:cubicBezTo>
                  <a:pt x="5389033" y="239044"/>
                  <a:pt x="5385218" y="242457"/>
                  <a:pt x="5379539" y="244694"/>
                </a:cubicBezTo>
                <a:cubicBezTo>
                  <a:pt x="5373861" y="246931"/>
                  <a:pt x="5364482" y="248050"/>
                  <a:pt x="5351404" y="248050"/>
                </a:cubicBezTo>
                <a:cubicBezTo>
                  <a:pt x="5346242" y="248050"/>
                  <a:pt x="5343660" y="250631"/>
                  <a:pt x="5343660" y="255793"/>
                </a:cubicBezTo>
                <a:cubicBezTo>
                  <a:pt x="5343660" y="256596"/>
                  <a:pt x="5343718" y="257399"/>
                  <a:pt x="5343832" y="258202"/>
                </a:cubicBezTo>
                <a:lnTo>
                  <a:pt x="5344177" y="265774"/>
                </a:lnTo>
                <a:cubicBezTo>
                  <a:pt x="5344406" y="269101"/>
                  <a:pt x="5346242" y="270764"/>
                  <a:pt x="5349683" y="270764"/>
                </a:cubicBezTo>
                <a:lnTo>
                  <a:pt x="5354674" y="270592"/>
                </a:lnTo>
                <a:cubicBezTo>
                  <a:pt x="5364081" y="270592"/>
                  <a:pt x="5370935" y="271023"/>
                  <a:pt x="5375237" y="271883"/>
                </a:cubicBezTo>
                <a:cubicBezTo>
                  <a:pt x="5379539" y="272743"/>
                  <a:pt x="5383641" y="275124"/>
                  <a:pt x="5387541" y="279024"/>
                </a:cubicBezTo>
                <a:cubicBezTo>
                  <a:pt x="5391442" y="282925"/>
                  <a:pt x="5394253" y="289063"/>
                  <a:pt x="5395973" y="297437"/>
                </a:cubicBezTo>
                <a:lnTo>
                  <a:pt x="5398038" y="339942"/>
                </a:lnTo>
                <a:cubicBezTo>
                  <a:pt x="5398268" y="343383"/>
                  <a:pt x="5398383" y="346825"/>
                  <a:pt x="5398383" y="350267"/>
                </a:cubicBezTo>
                <a:cubicBezTo>
                  <a:pt x="5398383" y="363574"/>
                  <a:pt x="5396633" y="373240"/>
                  <a:pt x="5393134" y="379262"/>
                </a:cubicBezTo>
                <a:cubicBezTo>
                  <a:pt x="5389635" y="385285"/>
                  <a:pt x="5384272" y="388297"/>
                  <a:pt x="5377044" y="388297"/>
                </a:cubicBezTo>
                <a:cubicBezTo>
                  <a:pt x="5371538" y="388297"/>
                  <a:pt x="5367236" y="386547"/>
                  <a:pt x="5364138" y="383048"/>
                </a:cubicBezTo>
                <a:cubicBezTo>
                  <a:pt x="5361041" y="379549"/>
                  <a:pt x="5359492" y="375333"/>
                  <a:pt x="5359492" y="370400"/>
                </a:cubicBezTo>
                <a:cubicBezTo>
                  <a:pt x="5359492" y="367762"/>
                  <a:pt x="5359836" y="364836"/>
                  <a:pt x="5360524" y="361624"/>
                </a:cubicBezTo>
                <a:cubicBezTo>
                  <a:pt x="5361786" y="354282"/>
                  <a:pt x="5362417" y="349062"/>
                  <a:pt x="5362417" y="345965"/>
                </a:cubicBezTo>
                <a:cubicBezTo>
                  <a:pt x="5362417" y="338393"/>
                  <a:pt x="5360352" y="332026"/>
                  <a:pt x="5356222" y="326863"/>
                </a:cubicBezTo>
                <a:cubicBezTo>
                  <a:pt x="5352092" y="321701"/>
                  <a:pt x="5346242" y="319120"/>
                  <a:pt x="5338670" y="319120"/>
                </a:cubicBezTo>
                <a:cubicBezTo>
                  <a:pt x="5330869" y="319120"/>
                  <a:pt x="5324846" y="322045"/>
                  <a:pt x="5320601" y="327896"/>
                </a:cubicBezTo>
                <a:cubicBezTo>
                  <a:pt x="5316357" y="333747"/>
                  <a:pt x="5314234" y="340802"/>
                  <a:pt x="5314234" y="349062"/>
                </a:cubicBezTo>
                <a:cubicBezTo>
                  <a:pt x="5314234" y="365467"/>
                  <a:pt x="5320286" y="379836"/>
                  <a:pt x="5332389" y="392169"/>
                </a:cubicBezTo>
                <a:cubicBezTo>
                  <a:pt x="5344492" y="404501"/>
                  <a:pt x="5360582" y="410668"/>
                  <a:pt x="5380658" y="410668"/>
                </a:cubicBezTo>
                <a:cubicBezTo>
                  <a:pt x="5395572" y="410668"/>
                  <a:pt x="5409654" y="407369"/>
                  <a:pt x="5422904" y="400773"/>
                </a:cubicBezTo>
                <a:cubicBezTo>
                  <a:pt x="5436155" y="394176"/>
                  <a:pt x="5446566" y="384855"/>
                  <a:pt x="5454137" y="372809"/>
                </a:cubicBezTo>
                <a:cubicBezTo>
                  <a:pt x="5461709" y="360764"/>
                  <a:pt x="5465495" y="346768"/>
                  <a:pt x="5465495" y="330821"/>
                </a:cubicBezTo>
                <a:cubicBezTo>
                  <a:pt x="5465495" y="293307"/>
                  <a:pt x="5444960" y="269216"/>
                  <a:pt x="5403889" y="258547"/>
                </a:cubicBezTo>
                <a:lnTo>
                  <a:pt x="5409052" y="256998"/>
                </a:lnTo>
                <a:cubicBezTo>
                  <a:pt x="5425227" y="252294"/>
                  <a:pt x="5437560" y="244522"/>
                  <a:pt x="5446049" y="233681"/>
                </a:cubicBezTo>
                <a:cubicBezTo>
                  <a:pt x="5454539" y="222839"/>
                  <a:pt x="5458783" y="210536"/>
                  <a:pt x="5458783" y="196769"/>
                </a:cubicBezTo>
                <a:cubicBezTo>
                  <a:pt x="5458783" y="179102"/>
                  <a:pt x="5452474" y="162926"/>
                  <a:pt x="5439854" y="148242"/>
                </a:cubicBezTo>
                <a:cubicBezTo>
                  <a:pt x="5427235" y="133557"/>
                  <a:pt x="5408880" y="126215"/>
                  <a:pt x="5384788" y="126215"/>
                </a:cubicBezTo>
                <a:close/>
                <a:moveTo>
                  <a:pt x="9060453" y="126043"/>
                </a:moveTo>
                <a:cubicBezTo>
                  <a:pt x="9057356" y="126043"/>
                  <a:pt x="9055319" y="126244"/>
                  <a:pt x="9054344" y="126645"/>
                </a:cubicBezTo>
                <a:cubicBezTo>
                  <a:pt x="9053369" y="127047"/>
                  <a:pt x="9051906" y="128280"/>
                  <a:pt x="9049956" y="130345"/>
                </a:cubicBezTo>
                <a:cubicBezTo>
                  <a:pt x="9048350" y="132066"/>
                  <a:pt x="9045769" y="132926"/>
                  <a:pt x="9042212" y="132926"/>
                </a:cubicBezTo>
                <a:lnTo>
                  <a:pt x="8959648" y="132926"/>
                </a:lnTo>
                <a:lnTo>
                  <a:pt x="8950837" y="271797"/>
                </a:lnTo>
                <a:cubicBezTo>
                  <a:pt x="8950722" y="273862"/>
                  <a:pt x="8950664" y="275411"/>
                  <a:pt x="8950664" y="276443"/>
                </a:cubicBezTo>
                <a:cubicBezTo>
                  <a:pt x="8950664" y="279770"/>
                  <a:pt x="8952729" y="281434"/>
                  <a:pt x="8956859" y="281434"/>
                </a:cubicBezTo>
                <a:lnTo>
                  <a:pt x="8964603" y="281089"/>
                </a:lnTo>
                <a:cubicBezTo>
                  <a:pt x="8967586" y="280975"/>
                  <a:pt x="8969680" y="280401"/>
                  <a:pt x="8970884" y="279369"/>
                </a:cubicBezTo>
                <a:cubicBezTo>
                  <a:pt x="8972089" y="278336"/>
                  <a:pt x="8973265" y="275984"/>
                  <a:pt x="8974412" y="272313"/>
                </a:cubicBezTo>
                <a:cubicBezTo>
                  <a:pt x="8979345" y="256596"/>
                  <a:pt x="8987949" y="248738"/>
                  <a:pt x="9000224" y="248738"/>
                </a:cubicBezTo>
                <a:cubicBezTo>
                  <a:pt x="9008943" y="248738"/>
                  <a:pt x="9015081" y="253097"/>
                  <a:pt x="9018637" y="261816"/>
                </a:cubicBezTo>
                <a:cubicBezTo>
                  <a:pt x="9022193" y="270535"/>
                  <a:pt x="9023972" y="286653"/>
                  <a:pt x="9023972" y="310171"/>
                </a:cubicBezTo>
                <a:lnTo>
                  <a:pt x="9024316" y="340974"/>
                </a:lnTo>
                <a:cubicBezTo>
                  <a:pt x="9024316" y="356576"/>
                  <a:pt x="9023742" y="366959"/>
                  <a:pt x="9022595" y="372121"/>
                </a:cubicBezTo>
                <a:cubicBezTo>
                  <a:pt x="9021448" y="377284"/>
                  <a:pt x="9019039" y="381270"/>
                  <a:pt x="9015367" y="384081"/>
                </a:cubicBezTo>
                <a:cubicBezTo>
                  <a:pt x="9011696" y="386891"/>
                  <a:pt x="9007165" y="388297"/>
                  <a:pt x="9001773" y="388297"/>
                </a:cubicBezTo>
                <a:cubicBezTo>
                  <a:pt x="8995578" y="388297"/>
                  <a:pt x="8990960" y="386461"/>
                  <a:pt x="8987920" y="382790"/>
                </a:cubicBezTo>
                <a:cubicBezTo>
                  <a:pt x="8984880" y="379119"/>
                  <a:pt x="8983360" y="375333"/>
                  <a:pt x="8983360" y="371433"/>
                </a:cubicBezTo>
                <a:cubicBezTo>
                  <a:pt x="8983360" y="369368"/>
                  <a:pt x="8984106" y="364951"/>
                  <a:pt x="8985597" y="358182"/>
                </a:cubicBezTo>
                <a:cubicBezTo>
                  <a:pt x="8986515" y="354167"/>
                  <a:pt x="8986974" y="350324"/>
                  <a:pt x="8986974" y="346653"/>
                </a:cubicBezTo>
                <a:cubicBezTo>
                  <a:pt x="8986974" y="338622"/>
                  <a:pt x="8984909" y="332255"/>
                  <a:pt x="8980779" y="327552"/>
                </a:cubicBezTo>
                <a:cubicBezTo>
                  <a:pt x="8976649" y="322848"/>
                  <a:pt x="8971085" y="320496"/>
                  <a:pt x="8964087" y="320496"/>
                </a:cubicBezTo>
                <a:cubicBezTo>
                  <a:pt x="8956171" y="320496"/>
                  <a:pt x="8950091" y="323508"/>
                  <a:pt x="8945846" y="329531"/>
                </a:cubicBezTo>
                <a:cubicBezTo>
                  <a:pt x="8941601" y="335554"/>
                  <a:pt x="8939479" y="342580"/>
                  <a:pt x="8939479" y="350611"/>
                </a:cubicBezTo>
                <a:cubicBezTo>
                  <a:pt x="8939479" y="364722"/>
                  <a:pt x="8945043" y="378259"/>
                  <a:pt x="8956171" y="391222"/>
                </a:cubicBezTo>
                <a:cubicBezTo>
                  <a:pt x="8967299" y="404186"/>
                  <a:pt x="8983131" y="410668"/>
                  <a:pt x="9003666" y="410668"/>
                </a:cubicBezTo>
                <a:cubicBezTo>
                  <a:pt x="9028446" y="410668"/>
                  <a:pt x="9049182" y="401834"/>
                  <a:pt x="9065874" y="384167"/>
                </a:cubicBezTo>
                <a:cubicBezTo>
                  <a:pt x="9082566" y="366500"/>
                  <a:pt x="9090912" y="343383"/>
                  <a:pt x="9090912" y="314818"/>
                </a:cubicBezTo>
                <a:cubicBezTo>
                  <a:pt x="9090912" y="288432"/>
                  <a:pt x="9083684" y="266749"/>
                  <a:pt x="9069229" y="249770"/>
                </a:cubicBezTo>
                <a:cubicBezTo>
                  <a:pt x="9054774" y="232792"/>
                  <a:pt x="9036189" y="224302"/>
                  <a:pt x="9013475" y="224302"/>
                </a:cubicBezTo>
                <a:cubicBezTo>
                  <a:pt x="8999593" y="224302"/>
                  <a:pt x="8987031" y="228088"/>
                  <a:pt x="8975788" y="235660"/>
                </a:cubicBezTo>
                <a:lnTo>
                  <a:pt x="8978714" y="182658"/>
                </a:lnTo>
                <a:lnTo>
                  <a:pt x="9059593" y="182658"/>
                </a:lnTo>
                <a:cubicBezTo>
                  <a:pt x="9062920" y="182658"/>
                  <a:pt x="9065013" y="182199"/>
                  <a:pt x="9065874" y="181282"/>
                </a:cubicBezTo>
                <a:cubicBezTo>
                  <a:pt x="9066734" y="180364"/>
                  <a:pt x="9067336" y="178127"/>
                  <a:pt x="9067681" y="174570"/>
                </a:cubicBezTo>
                <a:lnTo>
                  <a:pt x="9070778" y="137745"/>
                </a:lnTo>
                <a:cubicBezTo>
                  <a:pt x="9071122" y="134074"/>
                  <a:pt x="9071294" y="132009"/>
                  <a:pt x="9071294" y="131550"/>
                </a:cubicBezTo>
                <a:cubicBezTo>
                  <a:pt x="9071294" y="129370"/>
                  <a:pt x="9070663" y="127907"/>
                  <a:pt x="9069401" y="127162"/>
                </a:cubicBezTo>
                <a:cubicBezTo>
                  <a:pt x="9068139" y="126416"/>
                  <a:pt x="9065157" y="126043"/>
                  <a:pt x="9060453" y="126043"/>
                </a:cubicBezTo>
                <a:close/>
                <a:moveTo>
                  <a:pt x="0" y="0"/>
                </a:moveTo>
                <a:lnTo>
                  <a:pt x="10972800" y="0"/>
                </a:lnTo>
                <a:lnTo>
                  <a:pt x="10972800" y="541936"/>
                </a:lnTo>
                <a:lnTo>
                  <a:pt x="0" y="541936"/>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41B5EBEB-8FA1-4A0D-8F88-E66CF5AFE017}"/>
              </a:ext>
            </a:extLst>
          </p:cNvPr>
          <p:cNvSpPr>
            <a:spLocks noChangeAspect="1"/>
          </p:cNvSpPr>
          <p:nvPr/>
        </p:nvSpPr>
        <p:spPr>
          <a:xfrm>
            <a:off x="2825349"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02CF5-C58F-42C6-A2F0-2A82097EB882}"/>
              </a:ext>
            </a:extLst>
          </p:cNvPr>
          <p:cNvSpPr>
            <a:spLocks noChangeAspect="1"/>
          </p:cNvSpPr>
          <p:nvPr/>
        </p:nvSpPr>
        <p:spPr>
          <a:xfrm rot="10800000">
            <a:off x="4639204"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E0ADA45-B9F5-4233-BDB1-E4704A239608}"/>
              </a:ext>
            </a:extLst>
          </p:cNvPr>
          <p:cNvSpPr>
            <a:spLocks noChangeAspect="1"/>
          </p:cNvSpPr>
          <p:nvPr/>
        </p:nvSpPr>
        <p:spPr>
          <a:xfrm>
            <a:off x="6413903"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312FA69-E34B-4EDF-AE5A-4304B1CD1038}"/>
              </a:ext>
            </a:extLst>
          </p:cNvPr>
          <p:cNvSpPr>
            <a:spLocks noChangeAspect="1"/>
          </p:cNvSpPr>
          <p:nvPr/>
        </p:nvSpPr>
        <p:spPr>
          <a:xfrm rot="10800000">
            <a:off x="8266342"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51987DFD-815A-42B1-82D5-2559F4DD9219}"/>
              </a:ext>
            </a:extLst>
          </p:cNvPr>
          <p:cNvSpPr txBox="1"/>
          <p:nvPr/>
        </p:nvSpPr>
        <p:spPr>
          <a:xfrm>
            <a:off x="23622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00B0F0"/>
                </a:solidFill>
                <a:latin typeface="Bernard MT Condensed" panose="02050806060905020404" pitchFamily="18" charset="0"/>
              </a:rPr>
              <a:t>LOREM IPSUM DOLOR</a:t>
            </a:r>
            <a:endParaRPr lang="en-US" sz="1600" b="1" dirty="0">
              <a:solidFill>
                <a:schemeClr val="bg1"/>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D76C1E1F-C5D1-4C6C-9228-2A340C35BCED}"/>
              </a:ext>
            </a:extLst>
          </p:cNvPr>
          <p:cNvSpPr txBox="1"/>
          <p:nvPr/>
        </p:nvSpPr>
        <p:spPr>
          <a:xfrm>
            <a:off x="59436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3EB8CD"/>
                </a:solidFill>
                <a:latin typeface="Bernard MT Condensed" panose="02050806060905020404" pitchFamily="18" charset="0"/>
              </a:rPr>
              <a:t>LOREM IPSUM DOLOR</a:t>
            </a:r>
            <a:endParaRPr lang="en-US" sz="1600" b="1" dirty="0">
              <a:solidFill>
                <a:srgbClr val="3EB8CD"/>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FB7891EF-E484-4D4D-AE1A-63D9E038C35D}"/>
              </a:ext>
            </a:extLst>
          </p:cNvPr>
          <p:cNvSpPr txBox="1"/>
          <p:nvPr/>
        </p:nvSpPr>
        <p:spPr>
          <a:xfrm>
            <a:off x="4247076" y="1295400"/>
            <a:ext cx="2758030" cy="1625060"/>
          </a:xfrm>
          <a:prstGeom prst="rect">
            <a:avLst/>
          </a:prstGeom>
          <a:noFill/>
        </p:spPr>
        <p:txBody>
          <a:bodyPr wrap="square" rtlCol="0">
            <a:spAutoFit/>
          </a:bodyPr>
          <a:lstStyle/>
          <a:p>
            <a:pPr defTabSz="1219170">
              <a:spcBef>
                <a:spcPct val="20000"/>
              </a:spcBef>
              <a:defRPr/>
            </a:pPr>
            <a:r>
              <a:rPr lang="en-US" sz="1600" dirty="0">
                <a:solidFill>
                  <a:srgbClr val="85C401"/>
                </a:solidFill>
                <a:latin typeface="Bernard MT Condensed" panose="02050806060905020404" pitchFamily="18" charset="0"/>
              </a:rPr>
              <a:t>LOREM IPSUM DOLOR</a:t>
            </a:r>
            <a:endParaRPr lang="en-US" sz="1600" b="1" dirty="0">
              <a:solidFill>
                <a:srgbClr val="85C401"/>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75015F76-243E-4396-9A8A-B1FBC170FED2}"/>
              </a:ext>
            </a:extLst>
          </p:cNvPr>
          <p:cNvSpPr txBox="1"/>
          <p:nvPr/>
        </p:nvSpPr>
        <p:spPr>
          <a:xfrm>
            <a:off x="7906755" y="1328644"/>
            <a:ext cx="2758030" cy="1625060"/>
          </a:xfrm>
          <a:prstGeom prst="rect">
            <a:avLst/>
          </a:prstGeom>
          <a:noFill/>
        </p:spPr>
        <p:txBody>
          <a:bodyPr wrap="square" rtlCol="0">
            <a:spAutoFit/>
          </a:bodyPr>
          <a:lstStyle/>
          <a:p>
            <a:pPr defTabSz="1219170">
              <a:spcBef>
                <a:spcPct val="20000"/>
              </a:spcBef>
              <a:defRPr/>
            </a:pPr>
            <a:r>
              <a:rPr lang="en-US" sz="1600" dirty="0">
                <a:solidFill>
                  <a:srgbClr val="FFA803"/>
                </a:solidFill>
                <a:latin typeface="Bernard MT Condensed" panose="02050806060905020404" pitchFamily="18" charset="0"/>
              </a:rPr>
              <a:t>LOREM IPSUM DOLOR</a:t>
            </a:r>
            <a:endParaRPr lang="en-US" sz="1600" b="1" dirty="0">
              <a:solidFill>
                <a:srgbClr val="FFA803"/>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E89427D5-29F9-4ABC-A768-7E3D128DE10B}"/>
              </a:ext>
            </a:extLst>
          </p:cNvPr>
          <p:cNvSpPr txBox="1"/>
          <p:nvPr/>
        </p:nvSpPr>
        <p:spPr>
          <a:xfrm>
            <a:off x="9525000" y="5080540"/>
            <a:ext cx="2758030" cy="1625060"/>
          </a:xfrm>
          <a:prstGeom prst="rect">
            <a:avLst/>
          </a:prstGeom>
          <a:noFill/>
        </p:spPr>
        <p:txBody>
          <a:bodyPr wrap="square" rtlCol="0">
            <a:spAutoFit/>
          </a:bodyPr>
          <a:lstStyle/>
          <a:p>
            <a:pPr defTabSz="1219170">
              <a:spcBef>
                <a:spcPct val="20000"/>
              </a:spcBef>
              <a:defRPr/>
            </a:pPr>
            <a:r>
              <a:rPr lang="en-US" sz="1600" dirty="0">
                <a:solidFill>
                  <a:srgbClr val="01AA8D"/>
                </a:solidFill>
                <a:latin typeface="Bernard MT Condensed" panose="02050806060905020404" pitchFamily="18" charset="0"/>
              </a:rPr>
              <a:t>LOREM IPSUM DOLOR</a:t>
            </a:r>
            <a:endParaRPr lang="en-US" sz="1600" b="1" dirty="0">
              <a:solidFill>
                <a:srgbClr val="01AA8D"/>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D1103C1-1D06-433D-AB92-5F26F978486D}"/>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39" name="Freeform 6">
            <a:extLst>
              <a:ext uri="{FF2B5EF4-FFF2-40B4-BE49-F238E27FC236}">
                <a16:creationId xmlns:a16="http://schemas.microsoft.com/office/drawing/2014/main" id="{7CF262C0-68F4-48CE-8D66-B35A36D4BFFF}"/>
              </a:ext>
            </a:extLst>
          </p:cNvPr>
          <p:cNvSpPr>
            <a:spLocks noChangeAspect="1" noChangeArrowheads="1"/>
          </p:cNvSpPr>
          <p:nvPr/>
        </p:nvSpPr>
        <p:spPr bwMode="auto">
          <a:xfrm>
            <a:off x="1493528" y="4310317"/>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56595E"/>
          </a:solidFill>
          <a:ln>
            <a:noFill/>
          </a:ln>
          <a:effectLst/>
        </p:spPr>
        <p:txBody>
          <a:bodyPr wrap="none" anchor="ctr"/>
          <a:lstStyle/>
          <a:p>
            <a:endParaRPr lang="en-US"/>
          </a:p>
        </p:txBody>
      </p:sp>
      <p:sp>
        <p:nvSpPr>
          <p:cNvPr id="40" name="Freeform 17">
            <a:extLst>
              <a:ext uri="{FF2B5EF4-FFF2-40B4-BE49-F238E27FC236}">
                <a16:creationId xmlns:a16="http://schemas.microsoft.com/office/drawing/2014/main" id="{442BBDC6-A43D-4253-B7E5-9221256D4455}"/>
              </a:ext>
            </a:extLst>
          </p:cNvPr>
          <p:cNvSpPr>
            <a:spLocks noChangeAspect="1" noChangeArrowheads="1"/>
          </p:cNvSpPr>
          <p:nvPr/>
        </p:nvSpPr>
        <p:spPr bwMode="auto">
          <a:xfrm>
            <a:off x="6854230" y="3267446"/>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56595E"/>
          </a:solidFill>
          <a:ln>
            <a:noFill/>
          </a:ln>
          <a:effectLst/>
        </p:spPr>
        <p:txBody>
          <a:bodyPr wrap="none" anchor="ctr"/>
          <a:lstStyle/>
          <a:p>
            <a:endParaRPr lang="en-US"/>
          </a:p>
        </p:txBody>
      </p:sp>
      <p:sp>
        <p:nvSpPr>
          <p:cNvPr id="41" name="Freeform 18">
            <a:extLst>
              <a:ext uri="{FF2B5EF4-FFF2-40B4-BE49-F238E27FC236}">
                <a16:creationId xmlns:a16="http://schemas.microsoft.com/office/drawing/2014/main" id="{4FAD052A-1B73-4D73-84E0-A4CBD5BDFC2A}"/>
              </a:ext>
            </a:extLst>
          </p:cNvPr>
          <p:cNvSpPr>
            <a:spLocks noChangeAspect="1" noChangeArrowheads="1"/>
          </p:cNvSpPr>
          <p:nvPr/>
        </p:nvSpPr>
        <p:spPr bwMode="auto">
          <a:xfrm>
            <a:off x="3277157" y="3217990"/>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6595E"/>
          </a:solidFill>
          <a:ln>
            <a:noFill/>
          </a:ln>
          <a:effectLst/>
        </p:spPr>
        <p:txBody>
          <a:bodyPr wrap="none" anchor="ctr"/>
          <a:lstStyle/>
          <a:p>
            <a:endParaRPr lang="en-US"/>
          </a:p>
        </p:txBody>
      </p:sp>
      <p:sp>
        <p:nvSpPr>
          <p:cNvPr id="42" name="Freeform 13">
            <a:extLst>
              <a:ext uri="{FF2B5EF4-FFF2-40B4-BE49-F238E27FC236}">
                <a16:creationId xmlns:a16="http://schemas.microsoft.com/office/drawing/2014/main" id="{DCA5DD7F-3BC6-4E30-9634-6D4AFD38A74E}"/>
              </a:ext>
            </a:extLst>
          </p:cNvPr>
          <p:cNvSpPr>
            <a:spLocks noChangeAspect="1" noChangeArrowheads="1"/>
          </p:cNvSpPr>
          <p:nvPr/>
        </p:nvSpPr>
        <p:spPr bwMode="auto">
          <a:xfrm>
            <a:off x="5061243" y="4322670"/>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56595E"/>
          </a:solidFill>
          <a:ln>
            <a:noFill/>
          </a:ln>
          <a:effectLst/>
        </p:spPr>
        <p:txBody>
          <a:bodyPr wrap="none" anchor="ctr"/>
          <a:lstStyle/>
          <a:p>
            <a:endParaRPr lang="en-US"/>
          </a:p>
        </p:txBody>
      </p:sp>
      <p:sp>
        <p:nvSpPr>
          <p:cNvPr id="43" name="Freeform 6">
            <a:extLst>
              <a:ext uri="{FF2B5EF4-FFF2-40B4-BE49-F238E27FC236}">
                <a16:creationId xmlns:a16="http://schemas.microsoft.com/office/drawing/2014/main" id="{98D3CA58-AFE8-48B3-B762-097506DCBB95}"/>
              </a:ext>
            </a:extLst>
          </p:cNvPr>
          <p:cNvSpPr>
            <a:spLocks noChangeAspect="1" noChangeArrowheads="1"/>
          </p:cNvSpPr>
          <p:nvPr/>
        </p:nvSpPr>
        <p:spPr bwMode="auto">
          <a:xfrm>
            <a:off x="8694323" y="4263888"/>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rgbClr val="56595E"/>
          </a:solidFill>
          <a:ln>
            <a:noFill/>
          </a:ln>
          <a:effectLst/>
        </p:spPr>
        <p:txBody>
          <a:bodyPr wrap="none" anchor="ctr"/>
          <a:lstStyle/>
          <a:p>
            <a:endParaRPr lang="en-US"/>
          </a:p>
        </p:txBody>
      </p:sp>
    </p:spTree>
    <p:extLst>
      <p:ext uri="{BB962C8B-B14F-4D97-AF65-F5344CB8AC3E}">
        <p14:creationId xmlns:p14="http://schemas.microsoft.com/office/powerpoint/2010/main" val="3246386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1000" fill="hold"/>
                                        <p:tgtEl>
                                          <p:spTgt spid="32"/>
                                        </p:tgtEl>
                                        <p:attrNameLst>
                                          <p:attrName>ppt_x</p:attrName>
                                        </p:attrNameLst>
                                      </p:cBhvr>
                                      <p:tavLst>
                                        <p:tav tm="0">
                                          <p:val>
                                            <p:strVal val="0-#ppt_w/2"/>
                                          </p:val>
                                        </p:tav>
                                        <p:tav tm="100000">
                                          <p:val>
                                            <p:strVal val="#ppt_x"/>
                                          </p:val>
                                        </p:tav>
                                      </p:tavLst>
                                    </p:anim>
                                    <p:anim calcmode="lin" valueType="num">
                                      <p:cBhvr additive="base">
                                        <p:cTn id="12" dur="10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1000" fill="hold"/>
                                        <p:tgtEl>
                                          <p:spTgt spid="15"/>
                                        </p:tgtEl>
                                        <p:attrNameLst>
                                          <p:attrName>ppt_w</p:attrName>
                                        </p:attrNameLst>
                                      </p:cBhvr>
                                      <p:tavLst>
                                        <p:tav tm="0">
                                          <p:val>
                                            <p:fltVal val="0"/>
                                          </p:val>
                                        </p:tav>
                                        <p:tav tm="100000">
                                          <p:val>
                                            <p:strVal val="#ppt_w"/>
                                          </p:val>
                                        </p:tav>
                                      </p:tavLst>
                                    </p:anim>
                                    <p:anim calcmode="lin" valueType="num">
                                      <p:cBhvr>
                                        <p:cTn id="17" dur="1000" fill="hold"/>
                                        <p:tgtEl>
                                          <p:spTgt spid="15"/>
                                        </p:tgtEl>
                                        <p:attrNameLst>
                                          <p:attrName>ppt_h</p:attrName>
                                        </p:attrNameLst>
                                      </p:cBhvr>
                                      <p:tavLst>
                                        <p:tav tm="0">
                                          <p:val>
                                            <p:fltVal val="0"/>
                                          </p:val>
                                        </p:tav>
                                        <p:tav tm="100000">
                                          <p:val>
                                            <p:strVal val="#ppt_h"/>
                                          </p:val>
                                        </p:tav>
                                      </p:tavLst>
                                    </p:anim>
                                    <p:anim calcmode="lin" valueType="num">
                                      <p:cBhvr>
                                        <p:cTn id="18" dur="1000" fill="hold"/>
                                        <p:tgtEl>
                                          <p:spTgt spid="15"/>
                                        </p:tgtEl>
                                        <p:attrNameLst>
                                          <p:attrName>style.rotation</p:attrName>
                                        </p:attrNameLst>
                                      </p:cBhvr>
                                      <p:tavLst>
                                        <p:tav tm="0">
                                          <p:val>
                                            <p:fltVal val="90"/>
                                          </p:val>
                                        </p:tav>
                                        <p:tav tm="100000">
                                          <p:val>
                                            <p:fltVal val="0"/>
                                          </p:val>
                                        </p:tav>
                                      </p:tavLst>
                                    </p:anim>
                                    <p:animEffect transition="in" filter="fade">
                                      <p:cBhvr>
                                        <p:cTn id="19" dur="1000"/>
                                        <p:tgtEl>
                                          <p:spTgt spid="15"/>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1000" fill="hold"/>
                                        <p:tgtEl>
                                          <p:spTgt spid="13"/>
                                        </p:tgtEl>
                                        <p:attrNameLst>
                                          <p:attrName>ppt_w</p:attrName>
                                        </p:attrNameLst>
                                      </p:cBhvr>
                                      <p:tavLst>
                                        <p:tav tm="0">
                                          <p:val>
                                            <p:fltVal val="0"/>
                                          </p:val>
                                        </p:tav>
                                        <p:tav tm="100000">
                                          <p:val>
                                            <p:strVal val="#ppt_w"/>
                                          </p:val>
                                        </p:tav>
                                      </p:tavLst>
                                    </p:anim>
                                    <p:anim calcmode="lin" valueType="num">
                                      <p:cBhvr>
                                        <p:cTn id="23" dur="1000" fill="hold"/>
                                        <p:tgtEl>
                                          <p:spTgt spid="13"/>
                                        </p:tgtEl>
                                        <p:attrNameLst>
                                          <p:attrName>ppt_h</p:attrName>
                                        </p:attrNameLst>
                                      </p:cBhvr>
                                      <p:tavLst>
                                        <p:tav tm="0">
                                          <p:val>
                                            <p:fltVal val="0"/>
                                          </p:val>
                                        </p:tav>
                                        <p:tav tm="100000">
                                          <p:val>
                                            <p:strVal val="#ppt_h"/>
                                          </p:val>
                                        </p:tav>
                                      </p:tavLst>
                                    </p:anim>
                                    <p:anim calcmode="lin" valueType="num">
                                      <p:cBhvr>
                                        <p:cTn id="24" dur="1000" fill="hold"/>
                                        <p:tgtEl>
                                          <p:spTgt spid="13"/>
                                        </p:tgtEl>
                                        <p:attrNameLst>
                                          <p:attrName>style.rotation</p:attrName>
                                        </p:attrNameLst>
                                      </p:cBhvr>
                                      <p:tavLst>
                                        <p:tav tm="0">
                                          <p:val>
                                            <p:fltVal val="90"/>
                                          </p:val>
                                        </p:tav>
                                        <p:tav tm="100000">
                                          <p:val>
                                            <p:fltVal val="0"/>
                                          </p:val>
                                        </p:tav>
                                      </p:tavLst>
                                    </p:anim>
                                    <p:animEffect transition="in" filter="fade">
                                      <p:cBhvr>
                                        <p:cTn id="25" dur="1000"/>
                                        <p:tgtEl>
                                          <p:spTgt spid="13"/>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1000" fill="hold"/>
                                        <p:tgtEl>
                                          <p:spTgt spid="11"/>
                                        </p:tgtEl>
                                        <p:attrNameLst>
                                          <p:attrName>ppt_w</p:attrName>
                                        </p:attrNameLst>
                                      </p:cBhvr>
                                      <p:tavLst>
                                        <p:tav tm="0">
                                          <p:val>
                                            <p:fltVal val="0"/>
                                          </p:val>
                                        </p:tav>
                                        <p:tav tm="100000">
                                          <p:val>
                                            <p:strVal val="#ppt_w"/>
                                          </p:val>
                                        </p:tav>
                                      </p:tavLst>
                                    </p:anim>
                                    <p:anim calcmode="lin" valueType="num">
                                      <p:cBhvr>
                                        <p:cTn id="29" dur="1000" fill="hold"/>
                                        <p:tgtEl>
                                          <p:spTgt spid="11"/>
                                        </p:tgtEl>
                                        <p:attrNameLst>
                                          <p:attrName>ppt_h</p:attrName>
                                        </p:attrNameLst>
                                      </p:cBhvr>
                                      <p:tavLst>
                                        <p:tav tm="0">
                                          <p:val>
                                            <p:fltVal val="0"/>
                                          </p:val>
                                        </p:tav>
                                        <p:tav tm="100000">
                                          <p:val>
                                            <p:strVal val="#ppt_h"/>
                                          </p:val>
                                        </p:tav>
                                      </p:tavLst>
                                    </p:anim>
                                    <p:anim calcmode="lin" valueType="num">
                                      <p:cBhvr>
                                        <p:cTn id="30" dur="1000" fill="hold"/>
                                        <p:tgtEl>
                                          <p:spTgt spid="11"/>
                                        </p:tgtEl>
                                        <p:attrNameLst>
                                          <p:attrName>style.rotation</p:attrName>
                                        </p:attrNameLst>
                                      </p:cBhvr>
                                      <p:tavLst>
                                        <p:tav tm="0">
                                          <p:val>
                                            <p:fltVal val="90"/>
                                          </p:val>
                                        </p:tav>
                                        <p:tav tm="100000">
                                          <p:val>
                                            <p:fltVal val="0"/>
                                          </p:val>
                                        </p:tav>
                                      </p:tavLst>
                                    </p:anim>
                                    <p:animEffect transition="in" filter="fade">
                                      <p:cBhvr>
                                        <p:cTn id="31" dur="1000"/>
                                        <p:tgtEl>
                                          <p:spTgt spid="11"/>
                                        </p:tgtEl>
                                      </p:cBhvr>
                                    </p:animEffect>
                                  </p:childTnLst>
                                </p:cTn>
                              </p:par>
                              <p:par>
                                <p:cTn id="32" presetID="31"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p:cTn id="40" dur="1000" fill="hold"/>
                                        <p:tgtEl>
                                          <p:spTgt spid="12"/>
                                        </p:tgtEl>
                                        <p:attrNameLst>
                                          <p:attrName>ppt_w</p:attrName>
                                        </p:attrNameLst>
                                      </p:cBhvr>
                                      <p:tavLst>
                                        <p:tav tm="0">
                                          <p:val>
                                            <p:fltVal val="0"/>
                                          </p:val>
                                        </p:tav>
                                        <p:tav tm="100000">
                                          <p:val>
                                            <p:strVal val="#ppt_w"/>
                                          </p:val>
                                        </p:tav>
                                      </p:tavLst>
                                    </p:anim>
                                    <p:anim calcmode="lin" valueType="num">
                                      <p:cBhvr>
                                        <p:cTn id="41" dur="1000" fill="hold"/>
                                        <p:tgtEl>
                                          <p:spTgt spid="12"/>
                                        </p:tgtEl>
                                        <p:attrNameLst>
                                          <p:attrName>ppt_h</p:attrName>
                                        </p:attrNameLst>
                                      </p:cBhvr>
                                      <p:tavLst>
                                        <p:tav tm="0">
                                          <p:val>
                                            <p:fltVal val="0"/>
                                          </p:val>
                                        </p:tav>
                                        <p:tav tm="100000">
                                          <p:val>
                                            <p:strVal val="#ppt_h"/>
                                          </p:val>
                                        </p:tav>
                                      </p:tavLst>
                                    </p:anim>
                                    <p:anim calcmode="lin" valueType="num">
                                      <p:cBhvr>
                                        <p:cTn id="42" dur="1000" fill="hold"/>
                                        <p:tgtEl>
                                          <p:spTgt spid="12"/>
                                        </p:tgtEl>
                                        <p:attrNameLst>
                                          <p:attrName>style.rotation</p:attrName>
                                        </p:attrNameLst>
                                      </p:cBhvr>
                                      <p:tavLst>
                                        <p:tav tm="0">
                                          <p:val>
                                            <p:fltVal val="90"/>
                                          </p:val>
                                        </p:tav>
                                        <p:tav tm="100000">
                                          <p:val>
                                            <p:fltVal val="0"/>
                                          </p:val>
                                        </p:tav>
                                      </p:tavLst>
                                    </p:anim>
                                    <p:animEffect transition="in" filter="fade">
                                      <p:cBhvr>
                                        <p:cTn id="43" dur="1000"/>
                                        <p:tgtEl>
                                          <p:spTgt spid="12"/>
                                        </p:tgtEl>
                                      </p:cBhvr>
                                    </p:animEffect>
                                  </p:childTnLst>
                                </p:cTn>
                              </p:par>
                            </p:childTnLst>
                          </p:cTn>
                        </p:par>
                        <p:par>
                          <p:cTn id="44" fill="hold">
                            <p:stCondLst>
                              <p:cond delay="2500"/>
                            </p:stCondLst>
                            <p:childTnLst>
                              <p:par>
                                <p:cTn id="45" presetID="47" presetClass="entr" presetSubtype="0"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1000"/>
                                        <p:tgtEl>
                                          <p:spTgt spid="9"/>
                                        </p:tgtEl>
                                      </p:cBhvr>
                                    </p:animEffect>
                                    <p:anim calcmode="lin" valueType="num">
                                      <p:cBhvr>
                                        <p:cTn id="48" dur="1000" fill="hold"/>
                                        <p:tgtEl>
                                          <p:spTgt spid="9"/>
                                        </p:tgtEl>
                                        <p:attrNameLst>
                                          <p:attrName>ppt_x</p:attrName>
                                        </p:attrNameLst>
                                      </p:cBhvr>
                                      <p:tavLst>
                                        <p:tav tm="0">
                                          <p:val>
                                            <p:strVal val="#ppt_x"/>
                                          </p:val>
                                        </p:tav>
                                        <p:tav tm="100000">
                                          <p:val>
                                            <p:strVal val="#ppt_x"/>
                                          </p:val>
                                        </p:tav>
                                      </p:tavLst>
                                    </p:anim>
                                    <p:anim calcmode="lin" valueType="num">
                                      <p:cBhvr>
                                        <p:cTn id="49" dur="1000" fill="hold"/>
                                        <p:tgtEl>
                                          <p:spTgt spid="9"/>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1000" fill="hold"/>
                                        <p:tgtEl>
                                          <p:spTgt spid="39"/>
                                        </p:tgtEl>
                                        <p:attrNameLst>
                                          <p:attrName>ppt_y</p:attrName>
                                        </p:attrNameLst>
                                      </p:cBhvr>
                                      <p:tavLst>
                                        <p:tav tm="0">
                                          <p:val>
                                            <p:strVal val="#ppt_y-.1"/>
                                          </p:val>
                                        </p:tav>
                                        <p:tav tm="100000">
                                          <p:val>
                                            <p:strVal val="#ppt_y"/>
                                          </p:val>
                                        </p:tav>
                                      </p:tavLst>
                                    </p:anim>
                                  </p:childTnLst>
                                </p:cTn>
                              </p:par>
                            </p:childTnLst>
                          </p:cTn>
                        </p:par>
                        <p:par>
                          <p:cTn id="55" fill="hold">
                            <p:stCondLst>
                              <p:cond delay="3500"/>
                            </p:stCondLst>
                            <p:childTnLst>
                              <p:par>
                                <p:cTn id="56" presetID="42" presetClass="entr" presetSubtype="0"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fade">
                                      <p:cBhvr>
                                        <p:cTn id="58" dur="1000"/>
                                        <p:tgtEl>
                                          <p:spTgt spid="33"/>
                                        </p:tgtEl>
                                      </p:cBhvr>
                                    </p:animEffect>
                                    <p:anim calcmode="lin" valueType="num">
                                      <p:cBhvr>
                                        <p:cTn id="59" dur="1000" fill="hold"/>
                                        <p:tgtEl>
                                          <p:spTgt spid="33"/>
                                        </p:tgtEl>
                                        <p:attrNameLst>
                                          <p:attrName>ppt_x</p:attrName>
                                        </p:attrNameLst>
                                      </p:cBhvr>
                                      <p:tavLst>
                                        <p:tav tm="0">
                                          <p:val>
                                            <p:strVal val="#ppt_x"/>
                                          </p:val>
                                        </p:tav>
                                        <p:tav tm="100000">
                                          <p:val>
                                            <p:strVal val="#ppt_x"/>
                                          </p:val>
                                        </p:tav>
                                      </p:tavLst>
                                    </p:anim>
                                    <p:anim calcmode="lin" valueType="num">
                                      <p:cBhvr>
                                        <p:cTn id="60" dur="1000" fill="hold"/>
                                        <p:tgtEl>
                                          <p:spTgt spid="33"/>
                                        </p:tgtEl>
                                        <p:attrNameLst>
                                          <p:attrName>ppt_y</p:attrName>
                                        </p:attrNameLst>
                                      </p:cBhvr>
                                      <p:tavLst>
                                        <p:tav tm="0">
                                          <p:val>
                                            <p:strVal val="#ppt_y+.1"/>
                                          </p:val>
                                        </p:tav>
                                        <p:tav tm="100000">
                                          <p:val>
                                            <p:strVal val="#ppt_y"/>
                                          </p:val>
                                        </p:tav>
                                      </p:tavLst>
                                    </p:anim>
                                  </p:childTnLst>
                                </p:cTn>
                              </p:par>
                            </p:childTnLst>
                          </p:cTn>
                        </p:par>
                        <p:par>
                          <p:cTn id="61" fill="hold">
                            <p:stCondLst>
                              <p:cond delay="4500"/>
                            </p:stCondLst>
                            <p:childTnLst>
                              <p:par>
                                <p:cTn id="62" presetID="42" presetClass="entr" presetSubtype="0" fill="hold" grpId="0" nodeType="after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fade">
                                      <p:cBhvr>
                                        <p:cTn id="64" dur="1000"/>
                                        <p:tgtEl>
                                          <p:spTgt spid="16"/>
                                        </p:tgtEl>
                                      </p:cBhvr>
                                    </p:animEffect>
                                    <p:anim calcmode="lin" valueType="num">
                                      <p:cBhvr>
                                        <p:cTn id="65" dur="1000" fill="hold"/>
                                        <p:tgtEl>
                                          <p:spTgt spid="16"/>
                                        </p:tgtEl>
                                        <p:attrNameLst>
                                          <p:attrName>ppt_x</p:attrName>
                                        </p:attrNameLst>
                                      </p:cBhvr>
                                      <p:tavLst>
                                        <p:tav tm="0">
                                          <p:val>
                                            <p:strVal val="#ppt_x"/>
                                          </p:val>
                                        </p:tav>
                                        <p:tav tm="100000">
                                          <p:val>
                                            <p:strVal val="#ppt_x"/>
                                          </p:val>
                                        </p:tav>
                                      </p:tavLst>
                                    </p:anim>
                                    <p:anim calcmode="lin" valueType="num">
                                      <p:cBhvr>
                                        <p:cTn id="66" dur="1000" fill="hold"/>
                                        <p:tgtEl>
                                          <p:spTgt spid="16"/>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41"/>
                                        </p:tgtEl>
                                        <p:attrNameLst>
                                          <p:attrName>style.visibility</p:attrName>
                                        </p:attrNameLst>
                                      </p:cBhvr>
                                      <p:to>
                                        <p:strVal val="visible"/>
                                      </p:to>
                                    </p:set>
                                    <p:animEffect transition="in" filter="fade">
                                      <p:cBhvr>
                                        <p:cTn id="69" dur="1000"/>
                                        <p:tgtEl>
                                          <p:spTgt spid="41"/>
                                        </p:tgtEl>
                                      </p:cBhvr>
                                    </p:animEffect>
                                    <p:anim calcmode="lin" valueType="num">
                                      <p:cBhvr>
                                        <p:cTn id="70" dur="1000" fill="hold"/>
                                        <p:tgtEl>
                                          <p:spTgt spid="41"/>
                                        </p:tgtEl>
                                        <p:attrNameLst>
                                          <p:attrName>ppt_x</p:attrName>
                                        </p:attrNameLst>
                                      </p:cBhvr>
                                      <p:tavLst>
                                        <p:tav tm="0">
                                          <p:val>
                                            <p:strVal val="#ppt_x"/>
                                          </p:val>
                                        </p:tav>
                                        <p:tav tm="100000">
                                          <p:val>
                                            <p:strVal val="#ppt_x"/>
                                          </p:val>
                                        </p:tav>
                                      </p:tavLst>
                                    </p:anim>
                                    <p:anim calcmode="lin" valueType="num">
                                      <p:cBhvr>
                                        <p:cTn id="71" dur="1000" fill="hold"/>
                                        <p:tgtEl>
                                          <p:spTgt spid="41"/>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500"/>
                            </p:stCondLst>
                            <p:childTnLst>
                              <p:par>
                                <p:cTn id="79" presetID="47" presetClass="entr" presetSubtype="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Effect transition="in" filter="fade">
                                      <p:cBhvr>
                                        <p:cTn id="81" dur="1000"/>
                                        <p:tgtEl>
                                          <p:spTgt spid="19"/>
                                        </p:tgtEl>
                                      </p:cBhvr>
                                    </p:animEffect>
                                    <p:anim calcmode="lin" valueType="num">
                                      <p:cBhvr>
                                        <p:cTn id="82" dur="1000" fill="hold"/>
                                        <p:tgtEl>
                                          <p:spTgt spid="19"/>
                                        </p:tgtEl>
                                        <p:attrNameLst>
                                          <p:attrName>ppt_x</p:attrName>
                                        </p:attrNameLst>
                                      </p:cBhvr>
                                      <p:tavLst>
                                        <p:tav tm="0">
                                          <p:val>
                                            <p:strVal val="#ppt_x"/>
                                          </p:val>
                                        </p:tav>
                                        <p:tav tm="100000">
                                          <p:val>
                                            <p:strVal val="#ppt_x"/>
                                          </p:val>
                                        </p:tav>
                                      </p:tavLst>
                                    </p:anim>
                                    <p:anim calcmode="lin" valueType="num">
                                      <p:cBhvr>
                                        <p:cTn id="83" dur="1000" fill="hold"/>
                                        <p:tgtEl>
                                          <p:spTgt spid="19"/>
                                        </p:tgtEl>
                                        <p:attrNameLst>
                                          <p:attrName>ppt_y</p:attrName>
                                        </p:attrNameLst>
                                      </p:cBhvr>
                                      <p:tavLst>
                                        <p:tav tm="0">
                                          <p:val>
                                            <p:strVal val="#ppt_y-.1"/>
                                          </p:val>
                                        </p:tav>
                                        <p:tav tm="100000">
                                          <p:val>
                                            <p:strVal val="#ppt_y"/>
                                          </p:val>
                                        </p:tav>
                                      </p:tavLst>
                                    </p:anim>
                                  </p:childTnLst>
                                </p:cTn>
                              </p:par>
                              <p:par>
                                <p:cTn id="84" presetID="47" presetClass="entr" presetSubtype="0" fill="hold" grpId="0" nodeType="withEffect">
                                  <p:stCondLst>
                                    <p:cond delay="0"/>
                                  </p:stCondLst>
                                  <p:childTnLst>
                                    <p:set>
                                      <p:cBhvr>
                                        <p:cTn id="85" dur="1" fill="hold">
                                          <p:stCondLst>
                                            <p:cond delay="0"/>
                                          </p:stCondLst>
                                        </p:cTn>
                                        <p:tgtEl>
                                          <p:spTgt spid="42"/>
                                        </p:tgtEl>
                                        <p:attrNameLst>
                                          <p:attrName>style.visibility</p:attrName>
                                        </p:attrNameLst>
                                      </p:cBhvr>
                                      <p:to>
                                        <p:strVal val="visible"/>
                                      </p:to>
                                    </p:set>
                                    <p:animEffect transition="in" filter="fade">
                                      <p:cBhvr>
                                        <p:cTn id="86" dur="1000"/>
                                        <p:tgtEl>
                                          <p:spTgt spid="42"/>
                                        </p:tgtEl>
                                      </p:cBhvr>
                                    </p:animEffect>
                                    <p:anim calcmode="lin" valueType="num">
                                      <p:cBhvr>
                                        <p:cTn id="87" dur="1000" fill="hold"/>
                                        <p:tgtEl>
                                          <p:spTgt spid="42"/>
                                        </p:tgtEl>
                                        <p:attrNameLst>
                                          <p:attrName>ppt_x</p:attrName>
                                        </p:attrNameLst>
                                      </p:cBhvr>
                                      <p:tavLst>
                                        <p:tav tm="0">
                                          <p:val>
                                            <p:strVal val="#ppt_x"/>
                                          </p:val>
                                        </p:tav>
                                        <p:tav tm="100000">
                                          <p:val>
                                            <p:strVal val="#ppt_x"/>
                                          </p:val>
                                        </p:tav>
                                      </p:tavLst>
                                    </p:anim>
                                    <p:anim calcmode="lin" valueType="num">
                                      <p:cBhvr>
                                        <p:cTn id="88" dur="1000" fill="hold"/>
                                        <p:tgtEl>
                                          <p:spTgt spid="42"/>
                                        </p:tgtEl>
                                        <p:attrNameLst>
                                          <p:attrName>ppt_y</p:attrName>
                                        </p:attrNameLst>
                                      </p:cBhvr>
                                      <p:tavLst>
                                        <p:tav tm="0">
                                          <p:val>
                                            <p:strVal val="#ppt_y-.1"/>
                                          </p:val>
                                        </p:tav>
                                        <p:tav tm="100000">
                                          <p:val>
                                            <p:strVal val="#ppt_y"/>
                                          </p:val>
                                        </p:tav>
                                      </p:tavLst>
                                    </p:anim>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42" presetClass="entr" presetSubtype="0" fill="hold" grpId="0" nodeType="afterEffect">
                                  <p:stCondLst>
                                    <p:cond delay="0"/>
                                  </p:stCondLst>
                                  <p:childTnLst>
                                    <p:set>
                                      <p:cBhvr>
                                        <p:cTn id="97" dur="1" fill="hold">
                                          <p:stCondLst>
                                            <p:cond delay="0"/>
                                          </p:stCondLst>
                                        </p:cTn>
                                        <p:tgtEl>
                                          <p:spTgt spid="20"/>
                                        </p:tgtEl>
                                        <p:attrNameLst>
                                          <p:attrName>style.visibility</p:attrName>
                                        </p:attrNameLst>
                                      </p:cBhvr>
                                      <p:to>
                                        <p:strVal val="visible"/>
                                      </p:to>
                                    </p:set>
                                    <p:animEffect transition="in" filter="fade">
                                      <p:cBhvr>
                                        <p:cTn id="98" dur="1000"/>
                                        <p:tgtEl>
                                          <p:spTgt spid="20"/>
                                        </p:tgtEl>
                                      </p:cBhvr>
                                    </p:animEffect>
                                    <p:anim calcmode="lin" valueType="num">
                                      <p:cBhvr>
                                        <p:cTn id="99" dur="1000" fill="hold"/>
                                        <p:tgtEl>
                                          <p:spTgt spid="20"/>
                                        </p:tgtEl>
                                        <p:attrNameLst>
                                          <p:attrName>ppt_x</p:attrName>
                                        </p:attrNameLst>
                                      </p:cBhvr>
                                      <p:tavLst>
                                        <p:tav tm="0">
                                          <p:val>
                                            <p:strVal val="#ppt_x"/>
                                          </p:val>
                                        </p:tav>
                                        <p:tav tm="100000">
                                          <p:val>
                                            <p:strVal val="#ppt_x"/>
                                          </p:val>
                                        </p:tav>
                                      </p:tavLst>
                                    </p:anim>
                                    <p:anim calcmode="lin" valueType="num">
                                      <p:cBhvr>
                                        <p:cTn id="100" dur="1000" fill="hold"/>
                                        <p:tgtEl>
                                          <p:spTgt spid="20"/>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fade">
                                      <p:cBhvr>
                                        <p:cTn id="103" dur="1000"/>
                                        <p:tgtEl>
                                          <p:spTgt spid="40"/>
                                        </p:tgtEl>
                                      </p:cBhvr>
                                    </p:animEffect>
                                    <p:anim calcmode="lin" valueType="num">
                                      <p:cBhvr>
                                        <p:cTn id="104" dur="1000" fill="hold"/>
                                        <p:tgtEl>
                                          <p:spTgt spid="40"/>
                                        </p:tgtEl>
                                        <p:attrNameLst>
                                          <p:attrName>ppt_x</p:attrName>
                                        </p:attrNameLst>
                                      </p:cBhvr>
                                      <p:tavLst>
                                        <p:tav tm="0">
                                          <p:val>
                                            <p:strVal val="#ppt_x"/>
                                          </p:val>
                                        </p:tav>
                                        <p:tav tm="100000">
                                          <p:val>
                                            <p:strVal val="#ppt_x"/>
                                          </p:val>
                                        </p:tav>
                                      </p:tavLst>
                                    </p:anim>
                                    <p:anim calcmode="lin" valueType="num">
                                      <p:cBhvr>
                                        <p:cTn id="105" dur="1000" fill="hold"/>
                                        <p:tgtEl>
                                          <p:spTgt spid="40"/>
                                        </p:tgtEl>
                                        <p:attrNameLst>
                                          <p:attrName>ppt_y</p:attrName>
                                        </p:attrNameLst>
                                      </p:cBhvr>
                                      <p:tavLst>
                                        <p:tav tm="0">
                                          <p:val>
                                            <p:strVal val="#ppt_y+.1"/>
                                          </p:val>
                                        </p:tav>
                                        <p:tav tm="100000">
                                          <p:val>
                                            <p:strVal val="#ppt_y"/>
                                          </p:val>
                                        </p:tav>
                                      </p:tavLst>
                                    </p:anim>
                                  </p:childTnLst>
                                </p:cTn>
                              </p:par>
                            </p:childTnLst>
                          </p:cTn>
                        </p:par>
                        <p:par>
                          <p:cTn id="106" fill="hold">
                            <p:stCondLst>
                              <p:cond delay="9500"/>
                            </p:stCondLst>
                            <p:childTnLst>
                              <p:par>
                                <p:cTn id="107" presetID="47" presetClass="entr" presetSubtype="0" fill="hold" grpId="0" nodeType="afterEffect">
                                  <p:stCondLst>
                                    <p:cond delay="0"/>
                                  </p:stCondLst>
                                  <p:childTnLst>
                                    <p:set>
                                      <p:cBhvr>
                                        <p:cTn id="108" dur="1" fill="hold">
                                          <p:stCondLst>
                                            <p:cond delay="0"/>
                                          </p:stCondLst>
                                        </p:cTn>
                                        <p:tgtEl>
                                          <p:spTgt spid="36"/>
                                        </p:tgtEl>
                                        <p:attrNameLst>
                                          <p:attrName>style.visibility</p:attrName>
                                        </p:attrNameLst>
                                      </p:cBhvr>
                                      <p:to>
                                        <p:strVal val="visible"/>
                                      </p:to>
                                    </p:set>
                                    <p:animEffect transition="in" filter="fade">
                                      <p:cBhvr>
                                        <p:cTn id="109" dur="1000"/>
                                        <p:tgtEl>
                                          <p:spTgt spid="36"/>
                                        </p:tgtEl>
                                      </p:cBhvr>
                                    </p:animEffect>
                                    <p:anim calcmode="lin" valueType="num">
                                      <p:cBhvr>
                                        <p:cTn id="110" dur="1000" fill="hold"/>
                                        <p:tgtEl>
                                          <p:spTgt spid="36"/>
                                        </p:tgtEl>
                                        <p:attrNameLst>
                                          <p:attrName>ppt_x</p:attrName>
                                        </p:attrNameLst>
                                      </p:cBhvr>
                                      <p:tavLst>
                                        <p:tav tm="0">
                                          <p:val>
                                            <p:strVal val="#ppt_x"/>
                                          </p:val>
                                        </p:tav>
                                        <p:tav tm="100000">
                                          <p:val>
                                            <p:strVal val="#ppt_x"/>
                                          </p:val>
                                        </p:tav>
                                      </p:tavLst>
                                    </p:anim>
                                    <p:anim calcmode="lin" valueType="num">
                                      <p:cBhvr>
                                        <p:cTn id="111" dur="1000" fill="hold"/>
                                        <p:tgtEl>
                                          <p:spTgt spid="3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47" presetClass="entr" presetSubtype="0"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Effect transition="in" filter="fade">
                                      <p:cBhvr>
                                        <p:cTn id="115" dur="1000"/>
                                        <p:tgtEl>
                                          <p:spTgt spid="21"/>
                                        </p:tgtEl>
                                      </p:cBhvr>
                                    </p:animEffect>
                                    <p:anim calcmode="lin" valueType="num">
                                      <p:cBhvr>
                                        <p:cTn id="116" dur="1000" fill="hold"/>
                                        <p:tgtEl>
                                          <p:spTgt spid="21"/>
                                        </p:tgtEl>
                                        <p:attrNameLst>
                                          <p:attrName>ppt_x</p:attrName>
                                        </p:attrNameLst>
                                      </p:cBhvr>
                                      <p:tavLst>
                                        <p:tav tm="0">
                                          <p:val>
                                            <p:strVal val="#ppt_x"/>
                                          </p:val>
                                        </p:tav>
                                        <p:tav tm="100000">
                                          <p:val>
                                            <p:strVal val="#ppt_x"/>
                                          </p:val>
                                        </p:tav>
                                      </p:tavLst>
                                    </p:anim>
                                    <p:anim calcmode="lin" valueType="num">
                                      <p:cBhvr>
                                        <p:cTn id="117" dur="1000" fill="hold"/>
                                        <p:tgtEl>
                                          <p:spTgt spid="21"/>
                                        </p:tgtEl>
                                        <p:attrNameLst>
                                          <p:attrName>ppt_y</p:attrName>
                                        </p:attrNameLst>
                                      </p:cBhvr>
                                      <p:tavLst>
                                        <p:tav tm="0">
                                          <p:val>
                                            <p:strVal val="#ppt_y-.1"/>
                                          </p:val>
                                        </p:tav>
                                        <p:tav tm="100000">
                                          <p:val>
                                            <p:strVal val="#ppt_y"/>
                                          </p:val>
                                        </p:tav>
                                      </p:tavLst>
                                    </p:anim>
                                  </p:childTnLst>
                                </p:cTn>
                              </p:par>
                              <p:par>
                                <p:cTn id="118" presetID="47" presetClass="entr" presetSubtype="0" fill="hold" grpId="0" nodeType="with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150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P spid="14" grpId="0" animBg="1"/>
      <p:bldP spid="15" grpId="0" animBg="1"/>
      <p:bldP spid="32" grpId="0" animBg="1"/>
      <p:bldP spid="16" grpId="0" animBg="1"/>
      <p:bldP spid="19" grpId="0" animBg="1"/>
      <p:bldP spid="20" grpId="0" animBg="1"/>
      <p:bldP spid="21" grpId="0" animBg="1"/>
      <p:bldP spid="33" grpId="0"/>
      <p:bldP spid="34" grpId="0"/>
      <p:bldP spid="35" grpId="0"/>
      <p:bldP spid="36" grpId="0"/>
      <p:bldP spid="37" grpId="0"/>
      <p:bldP spid="38" grpId="0"/>
      <p:bldP spid="39" grpId="0" animBg="1"/>
      <p:bldP spid="40" grpId="0" animBg="1"/>
      <p:bldP spid="41" grpId="0" animBg="1"/>
      <p:bldP spid="42" grpId="0" animBg="1"/>
      <p:bldP spid="4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7" name="Text Box 10">
            <a:extLst>
              <a:ext uri="{FF2B5EF4-FFF2-40B4-BE49-F238E27FC236}">
                <a16:creationId xmlns:a16="http://schemas.microsoft.com/office/drawing/2014/main" id="{54D860D5-0E0E-4616-B3E0-5153098F8008}"/>
              </a:ext>
            </a:extLst>
          </p:cNvPr>
          <p:cNvSpPr txBox="1">
            <a:spLocks noChangeArrowheads="1"/>
          </p:cNvSpPr>
          <p:nvPr/>
        </p:nvSpPr>
        <p:spPr bwMode="auto">
          <a:xfrm>
            <a:off x="4745645" y="3516067"/>
            <a:ext cx="2700894" cy="419100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200" dirty="0">
                <a:solidFill>
                  <a:srgbClr val="56595E"/>
                </a:solidFill>
                <a:latin typeface="Bernard MT Condensed" panose="02050806060905020404" pitchFamily="18" charset="0"/>
              </a:rPr>
              <a:t>LOREM IPSUM DOLOR</a:t>
            </a:r>
          </a:p>
        </p:txBody>
      </p:sp>
      <p:sp>
        <p:nvSpPr>
          <p:cNvPr id="19" name="Freeform: Shape 18">
            <a:extLst>
              <a:ext uri="{FF2B5EF4-FFF2-40B4-BE49-F238E27FC236}">
                <a16:creationId xmlns:a16="http://schemas.microsoft.com/office/drawing/2014/main" id="{27FE761A-0C6E-42B7-B12E-E59EB4BFA54E}"/>
              </a:ext>
            </a:extLst>
          </p:cNvPr>
          <p:cNvSpPr>
            <a:spLocks noChangeAspect="1"/>
          </p:cNvSpPr>
          <p:nvPr/>
        </p:nvSpPr>
        <p:spPr>
          <a:xfrm rot="13472468">
            <a:off x="914475" y="1123514"/>
            <a:ext cx="6481419" cy="4362176"/>
          </a:xfrm>
          <a:custGeom>
            <a:avLst/>
            <a:gdLst>
              <a:gd name="connsiteX0" fmla="*/ 2923703 w 6481419"/>
              <a:gd name="connsiteY0" fmla="*/ 4362176 h 4362176"/>
              <a:gd name="connsiteX1" fmla="*/ 2009303 w 6481419"/>
              <a:gd name="connsiteY1" fmla="*/ 4362176 h 4362176"/>
              <a:gd name="connsiteX2" fmla="*/ 2009303 w 6481419"/>
              <a:gd name="connsiteY2" fmla="*/ 3447776 h 4362176"/>
              <a:gd name="connsiteX3" fmla="*/ 2220813 w 6481419"/>
              <a:gd name="connsiteY3" fmla="*/ 3659286 h 4362176"/>
              <a:gd name="connsiteX4" fmla="*/ 2298443 w 6481419"/>
              <a:gd name="connsiteY4" fmla="*/ 3574770 h 4362176"/>
              <a:gd name="connsiteX5" fmla="*/ 2228362 w 6481419"/>
              <a:gd name="connsiteY5" fmla="*/ 1955094 h 4362176"/>
              <a:gd name="connsiteX6" fmla="*/ 708494 w 6481419"/>
              <a:gd name="connsiteY6" fmla="*/ 1787890 h 4362176"/>
              <a:gd name="connsiteX7" fmla="*/ 535940 w 6481419"/>
              <a:gd name="connsiteY7" fmla="*/ 1926550 h 4362176"/>
              <a:gd name="connsiteX8" fmla="*/ 535941 w 6481419"/>
              <a:gd name="connsiteY8" fmla="*/ 1390982 h 4362176"/>
              <a:gd name="connsiteX9" fmla="*/ 0 w 6481419"/>
              <a:gd name="connsiteY9" fmla="*/ 1390982 h 4362176"/>
              <a:gd name="connsiteX10" fmla="*/ 137486 w 6481419"/>
              <a:gd name="connsiteY10" fmla="*/ 1268700 h 4362176"/>
              <a:gd name="connsiteX11" fmla="*/ 2767297 w 6481419"/>
              <a:gd name="connsiteY11" fmla="*/ 1424723 h 4362176"/>
              <a:gd name="connsiteX12" fmla="*/ 3298982 w 6481419"/>
              <a:gd name="connsiteY12" fmla="*/ 2443671 h 4362176"/>
              <a:gd name="connsiteX13" fmla="*/ 3320223 w 6481419"/>
              <a:gd name="connsiteY13" fmla="*/ 2599700 h 4362176"/>
              <a:gd name="connsiteX14" fmla="*/ 5961901 w 6481419"/>
              <a:gd name="connsiteY14" fmla="*/ 0 h 4362176"/>
              <a:gd name="connsiteX15" fmla="*/ 6481419 w 6481419"/>
              <a:gd name="connsiteY15" fmla="*/ 527906 h 4362176"/>
              <a:gd name="connsiteX16" fmla="*/ 2755825 w 6481419"/>
              <a:gd name="connsiteY16" fmla="*/ 4194298 h 4362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9" h="4362176">
                <a:moveTo>
                  <a:pt x="2923703" y="4362176"/>
                </a:moveTo>
                <a:lnTo>
                  <a:pt x="2009303" y="4362176"/>
                </a:lnTo>
                <a:lnTo>
                  <a:pt x="2009303" y="3447776"/>
                </a:lnTo>
                <a:lnTo>
                  <a:pt x="2220813" y="3659286"/>
                </a:lnTo>
                <a:lnTo>
                  <a:pt x="2298443" y="3574770"/>
                </a:lnTo>
                <a:cubicBezTo>
                  <a:pt x="2689804" y="3102704"/>
                  <a:pt x="2667735" y="2401563"/>
                  <a:pt x="2228362" y="1955094"/>
                </a:cubicBezTo>
                <a:cubicBezTo>
                  <a:pt x="1818279" y="1538390"/>
                  <a:pt x="1180556" y="1481605"/>
                  <a:pt x="708494" y="1787890"/>
                </a:cubicBezTo>
                <a:lnTo>
                  <a:pt x="535940" y="1926550"/>
                </a:lnTo>
                <a:lnTo>
                  <a:pt x="535941" y="1390982"/>
                </a:lnTo>
                <a:lnTo>
                  <a:pt x="0" y="1390982"/>
                </a:lnTo>
                <a:lnTo>
                  <a:pt x="137486" y="1268700"/>
                </a:lnTo>
                <a:cubicBezTo>
                  <a:pt x="914683" y="645104"/>
                  <a:pt x="2053314" y="699211"/>
                  <a:pt x="2767297" y="1424723"/>
                </a:cubicBezTo>
                <a:cubicBezTo>
                  <a:pt x="3052890" y="1714928"/>
                  <a:pt x="3229984" y="2071347"/>
                  <a:pt x="3298982" y="2443671"/>
                </a:cubicBezTo>
                <a:lnTo>
                  <a:pt x="3320223" y="2599700"/>
                </a:lnTo>
                <a:lnTo>
                  <a:pt x="5961901" y="0"/>
                </a:lnTo>
                <a:lnTo>
                  <a:pt x="6481419" y="527906"/>
                </a:lnTo>
                <a:lnTo>
                  <a:pt x="2755825" y="4194298"/>
                </a:lnTo>
                <a:close/>
              </a:path>
            </a:pathLst>
          </a:custGeom>
          <a:solidFill>
            <a:srgbClr val="FF2B2A"/>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A30AB3A-637F-42C6-89B7-0C2C40A8AA98}"/>
              </a:ext>
            </a:extLst>
          </p:cNvPr>
          <p:cNvSpPr>
            <a:spLocks noChangeAspect="1"/>
          </p:cNvSpPr>
          <p:nvPr/>
        </p:nvSpPr>
        <p:spPr>
          <a:xfrm rot="2672468">
            <a:off x="4795359" y="2892704"/>
            <a:ext cx="6481418" cy="4364314"/>
          </a:xfrm>
          <a:custGeom>
            <a:avLst/>
            <a:gdLst>
              <a:gd name="connsiteX0" fmla="*/ 0 w 6481418"/>
              <a:gd name="connsiteY0" fmla="*/ 1390983 h 4364314"/>
              <a:gd name="connsiteX1" fmla="*/ 137486 w 6481418"/>
              <a:gd name="connsiteY1" fmla="*/ 1268700 h 4364314"/>
              <a:gd name="connsiteX2" fmla="*/ 2767297 w 6481418"/>
              <a:gd name="connsiteY2" fmla="*/ 1424724 h 4364314"/>
              <a:gd name="connsiteX3" fmla="*/ 3315537 w 6481418"/>
              <a:gd name="connsiteY3" fmla="*/ 2548765 h 4364314"/>
              <a:gd name="connsiteX4" fmla="*/ 3319879 w 6481418"/>
              <a:gd name="connsiteY4" fmla="*/ 2600039 h 4364314"/>
              <a:gd name="connsiteX5" fmla="*/ 5961901 w 6481418"/>
              <a:gd name="connsiteY5" fmla="*/ 0 h 4364314"/>
              <a:gd name="connsiteX6" fmla="*/ 6481418 w 6481418"/>
              <a:gd name="connsiteY6" fmla="*/ 527906 h 4364314"/>
              <a:gd name="connsiteX7" fmla="*/ 2753652 w 6481418"/>
              <a:gd name="connsiteY7" fmla="*/ 4196436 h 4364314"/>
              <a:gd name="connsiteX8" fmla="*/ 2921530 w 6481418"/>
              <a:gd name="connsiteY8" fmla="*/ 4364314 h 4364314"/>
              <a:gd name="connsiteX9" fmla="*/ 2007130 w 6481418"/>
              <a:gd name="connsiteY9" fmla="*/ 4364314 h 4364314"/>
              <a:gd name="connsiteX10" fmla="*/ 2007130 w 6481418"/>
              <a:gd name="connsiteY10" fmla="*/ 3449914 h 4364314"/>
              <a:gd name="connsiteX11" fmla="*/ 2218750 w 6481418"/>
              <a:gd name="connsiteY11" fmla="*/ 3661534 h 4364314"/>
              <a:gd name="connsiteX12" fmla="*/ 2298444 w 6481418"/>
              <a:gd name="connsiteY12" fmla="*/ 3574771 h 4364314"/>
              <a:gd name="connsiteX13" fmla="*/ 2228362 w 6481418"/>
              <a:gd name="connsiteY13" fmla="*/ 1955095 h 4364314"/>
              <a:gd name="connsiteX14" fmla="*/ 708494 w 6481418"/>
              <a:gd name="connsiteY14" fmla="*/ 1787891 h 4364314"/>
              <a:gd name="connsiteX15" fmla="*/ 535940 w 6481418"/>
              <a:gd name="connsiteY15" fmla="*/ 1926551 h 4364314"/>
              <a:gd name="connsiteX16" fmla="*/ 535941 w 6481418"/>
              <a:gd name="connsiteY16" fmla="*/ 1390983 h 4364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8" h="4364314">
                <a:moveTo>
                  <a:pt x="0" y="1390983"/>
                </a:moveTo>
                <a:lnTo>
                  <a:pt x="137486" y="1268700"/>
                </a:lnTo>
                <a:cubicBezTo>
                  <a:pt x="914684" y="645105"/>
                  <a:pt x="2053314" y="699212"/>
                  <a:pt x="2767297" y="1424724"/>
                </a:cubicBezTo>
                <a:cubicBezTo>
                  <a:pt x="3079665" y="1742135"/>
                  <a:pt x="3262236" y="2138758"/>
                  <a:pt x="3315537" y="2548765"/>
                </a:cubicBezTo>
                <a:lnTo>
                  <a:pt x="3319879" y="2600039"/>
                </a:lnTo>
                <a:lnTo>
                  <a:pt x="5961901" y="0"/>
                </a:lnTo>
                <a:lnTo>
                  <a:pt x="6481418" y="527906"/>
                </a:lnTo>
                <a:lnTo>
                  <a:pt x="2753652" y="4196436"/>
                </a:lnTo>
                <a:lnTo>
                  <a:pt x="2921530" y="4364314"/>
                </a:lnTo>
                <a:lnTo>
                  <a:pt x="2007130" y="4364314"/>
                </a:lnTo>
                <a:lnTo>
                  <a:pt x="2007130" y="3449914"/>
                </a:lnTo>
                <a:lnTo>
                  <a:pt x="2218750" y="3661534"/>
                </a:lnTo>
                <a:lnTo>
                  <a:pt x="2298444" y="3574771"/>
                </a:lnTo>
                <a:cubicBezTo>
                  <a:pt x="2689805" y="3102704"/>
                  <a:pt x="2667736" y="2401563"/>
                  <a:pt x="2228362" y="1955095"/>
                </a:cubicBezTo>
                <a:cubicBezTo>
                  <a:pt x="1818280" y="1538391"/>
                  <a:pt x="1180556" y="1481606"/>
                  <a:pt x="708494" y="1787891"/>
                </a:cubicBezTo>
                <a:lnTo>
                  <a:pt x="535940" y="1926551"/>
                </a:lnTo>
                <a:lnTo>
                  <a:pt x="535941" y="1390983"/>
                </a:lnTo>
                <a:close/>
              </a:path>
            </a:pathLst>
          </a:custGeom>
          <a:solidFill>
            <a:srgbClr val="85C401"/>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3D4DD8D-5513-4BA6-8CA4-064BA614CBFE}"/>
              </a:ext>
            </a:extLst>
          </p:cNvPr>
          <p:cNvSpPr txBox="1"/>
          <p:nvPr/>
        </p:nvSpPr>
        <p:spPr>
          <a:xfrm>
            <a:off x="8320713" y="1668790"/>
            <a:ext cx="3713529" cy="3200876"/>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9F80A1E7-BFCA-4081-AE37-709FED1BBBD3}"/>
              </a:ext>
            </a:extLst>
          </p:cNvPr>
          <p:cNvSpPr txBox="1"/>
          <p:nvPr/>
        </p:nvSpPr>
        <p:spPr>
          <a:xfrm>
            <a:off x="303132" y="3269228"/>
            <a:ext cx="3713529" cy="3277820"/>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6DD45C9E-5EFE-4500-BA25-D4B9B92B866F}"/>
              </a:ext>
            </a:extLst>
          </p:cNvPr>
          <p:cNvSpPr txBox="1"/>
          <p:nvPr/>
        </p:nvSpPr>
        <p:spPr>
          <a:xfrm>
            <a:off x="810353" y="2345224"/>
            <a:ext cx="3456847"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24" name="TextBox 23">
            <a:extLst>
              <a:ext uri="{FF2B5EF4-FFF2-40B4-BE49-F238E27FC236}">
                <a16:creationId xmlns:a16="http://schemas.microsoft.com/office/drawing/2014/main" id="{397CD5AA-9FFF-4CE5-88DC-6DC922B37CDF}"/>
              </a:ext>
            </a:extLst>
          </p:cNvPr>
          <p:cNvSpPr txBox="1"/>
          <p:nvPr/>
        </p:nvSpPr>
        <p:spPr>
          <a:xfrm>
            <a:off x="7772400" y="5581573"/>
            <a:ext cx="3456847" cy="461665"/>
          </a:xfrm>
          <a:prstGeom prst="rect">
            <a:avLst/>
          </a:prstGeom>
          <a:noFill/>
        </p:spPr>
        <p:txBody>
          <a:bodyPr wrap="square" rtlCol="0">
            <a:spAutoFit/>
          </a:bodyPr>
          <a:lstStyle/>
          <a:p>
            <a:pPr algn="r"/>
            <a:r>
              <a:rPr lang="en-US" sz="2400" dirty="0">
                <a:solidFill>
                  <a:schemeClr val="bg1"/>
                </a:solidFill>
                <a:latin typeface="Bernard MT Condensed" panose="02050806060905020404" pitchFamily="18" charset="0"/>
              </a:rPr>
              <a:t>LOREM IPSUM DOLOR</a:t>
            </a:r>
          </a:p>
        </p:txBody>
      </p:sp>
      <p:sp>
        <p:nvSpPr>
          <p:cNvPr id="25" name="Freeform 18">
            <a:extLst>
              <a:ext uri="{FF2B5EF4-FFF2-40B4-BE49-F238E27FC236}">
                <a16:creationId xmlns:a16="http://schemas.microsoft.com/office/drawing/2014/main" id="{3C07FBA1-5A2D-4B79-BAD8-62931479E9BF}"/>
              </a:ext>
            </a:extLst>
          </p:cNvPr>
          <p:cNvSpPr>
            <a:spLocks noChangeAspect="1" noChangeArrowheads="1"/>
          </p:cNvSpPr>
          <p:nvPr/>
        </p:nvSpPr>
        <p:spPr bwMode="auto">
          <a:xfrm rot="21600000">
            <a:off x="5783236" y="3962400"/>
            <a:ext cx="597410" cy="82296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6595E"/>
          </a:solidFill>
          <a:ln>
            <a:noFill/>
          </a:ln>
          <a:effectLst/>
        </p:spPr>
        <p:txBody>
          <a:bodyPr wrap="none" anchor="ctr"/>
          <a:lstStyle/>
          <a:p>
            <a:endParaRPr lang="en-US">
              <a:solidFill>
                <a:schemeClr val="bg1"/>
              </a:solidFill>
            </a:endParaRPr>
          </a:p>
        </p:txBody>
      </p:sp>
      <p:sp>
        <p:nvSpPr>
          <p:cNvPr id="26" name="TextBox 25">
            <a:extLst>
              <a:ext uri="{FF2B5EF4-FFF2-40B4-BE49-F238E27FC236}">
                <a16:creationId xmlns:a16="http://schemas.microsoft.com/office/drawing/2014/main" id="{D4E0CBC2-75D9-47C0-BC12-7D3A3144E5D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13776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1000" fill="hold"/>
                                        <p:tgtEl>
                                          <p:spTgt spid="19"/>
                                        </p:tgtEl>
                                        <p:attrNameLst>
                                          <p:attrName>ppt_w</p:attrName>
                                        </p:attrNameLst>
                                      </p:cBhvr>
                                      <p:tavLst>
                                        <p:tav tm="0">
                                          <p:val>
                                            <p:fltVal val="0"/>
                                          </p:val>
                                        </p:tav>
                                        <p:tav tm="100000">
                                          <p:val>
                                            <p:strVal val="#ppt_w"/>
                                          </p:val>
                                        </p:tav>
                                      </p:tavLst>
                                    </p:anim>
                                    <p:anim calcmode="lin" valueType="num">
                                      <p:cBhvr>
                                        <p:cTn id="12" dur="1000" fill="hold"/>
                                        <p:tgtEl>
                                          <p:spTgt spid="19"/>
                                        </p:tgtEl>
                                        <p:attrNameLst>
                                          <p:attrName>ppt_h</p:attrName>
                                        </p:attrNameLst>
                                      </p:cBhvr>
                                      <p:tavLst>
                                        <p:tav tm="0">
                                          <p:val>
                                            <p:fltVal val="0"/>
                                          </p:val>
                                        </p:tav>
                                        <p:tav tm="100000">
                                          <p:val>
                                            <p:strVal val="#ppt_h"/>
                                          </p:val>
                                        </p:tav>
                                      </p:tavLst>
                                    </p:anim>
                                    <p:anim calcmode="lin" valueType="num">
                                      <p:cBhvr>
                                        <p:cTn id="13" dur="1000" fill="hold"/>
                                        <p:tgtEl>
                                          <p:spTgt spid="19"/>
                                        </p:tgtEl>
                                        <p:attrNameLst>
                                          <p:attrName>style.rotation</p:attrName>
                                        </p:attrNameLst>
                                      </p:cBhvr>
                                      <p:tavLst>
                                        <p:tav tm="0">
                                          <p:val>
                                            <p:fltVal val="90"/>
                                          </p:val>
                                        </p:tav>
                                        <p:tav tm="100000">
                                          <p:val>
                                            <p:fltVal val="0"/>
                                          </p:val>
                                        </p:tav>
                                      </p:tavLst>
                                    </p:anim>
                                    <p:animEffect transition="in" filter="fade">
                                      <p:cBhvr>
                                        <p:cTn id="14" dur="1000"/>
                                        <p:tgtEl>
                                          <p:spTgt spid="19"/>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 calcmode="lin" valueType="num">
                                      <p:cBhvr>
                                        <p:cTn id="19" dur="1000" fill="hold"/>
                                        <p:tgtEl>
                                          <p:spTgt spid="20"/>
                                        </p:tgtEl>
                                        <p:attrNameLst>
                                          <p:attrName>style.rotation</p:attrName>
                                        </p:attrNameLst>
                                      </p:cBhvr>
                                      <p:tavLst>
                                        <p:tav tm="0">
                                          <p:val>
                                            <p:fltVal val="90"/>
                                          </p:val>
                                        </p:tav>
                                        <p:tav tm="100000">
                                          <p:val>
                                            <p:fltVal val="0"/>
                                          </p:val>
                                        </p:tav>
                                      </p:tavLst>
                                    </p:anim>
                                    <p:animEffect transition="in" filter="fade">
                                      <p:cBhvr>
                                        <p:cTn id="20" dur="1000"/>
                                        <p:tgtEl>
                                          <p:spTgt spid="20"/>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p:cTn id="24" dur="1000" fill="hold"/>
                                        <p:tgtEl>
                                          <p:spTgt spid="27"/>
                                        </p:tgtEl>
                                        <p:attrNameLst>
                                          <p:attrName>ppt_w</p:attrName>
                                        </p:attrNameLst>
                                      </p:cBhvr>
                                      <p:tavLst>
                                        <p:tav tm="0">
                                          <p:val>
                                            <p:fltVal val="0"/>
                                          </p:val>
                                        </p:tav>
                                        <p:tav tm="100000">
                                          <p:val>
                                            <p:strVal val="#ppt_w"/>
                                          </p:val>
                                        </p:tav>
                                      </p:tavLst>
                                    </p:anim>
                                    <p:anim calcmode="lin" valueType="num">
                                      <p:cBhvr>
                                        <p:cTn id="25" dur="1000" fill="hold"/>
                                        <p:tgtEl>
                                          <p:spTgt spid="27"/>
                                        </p:tgtEl>
                                        <p:attrNameLst>
                                          <p:attrName>ppt_h</p:attrName>
                                        </p:attrNameLst>
                                      </p:cBhvr>
                                      <p:tavLst>
                                        <p:tav tm="0">
                                          <p:val>
                                            <p:fltVal val="0"/>
                                          </p:val>
                                        </p:tav>
                                        <p:tav tm="100000">
                                          <p:val>
                                            <p:strVal val="#ppt_h"/>
                                          </p:val>
                                        </p:tav>
                                      </p:tavLst>
                                    </p:anim>
                                    <p:animEffect transition="in" filter="fade">
                                      <p:cBhvr>
                                        <p:cTn id="26" dur="1000"/>
                                        <p:tgtEl>
                                          <p:spTgt spid="27"/>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p:cTn id="29" dur="1000" fill="hold"/>
                                        <p:tgtEl>
                                          <p:spTgt spid="25"/>
                                        </p:tgtEl>
                                        <p:attrNameLst>
                                          <p:attrName>ppt_w</p:attrName>
                                        </p:attrNameLst>
                                      </p:cBhvr>
                                      <p:tavLst>
                                        <p:tav tm="0">
                                          <p:val>
                                            <p:fltVal val="0"/>
                                          </p:val>
                                        </p:tav>
                                        <p:tav tm="100000">
                                          <p:val>
                                            <p:strVal val="#ppt_w"/>
                                          </p:val>
                                        </p:tav>
                                      </p:tavLst>
                                    </p:anim>
                                    <p:anim calcmode="lin" valueType="num">
                                      <p:cBhvr>
                                        <p:cTn id="30" dur="1000" fill="hold"/>
                                        <p:tgtEl>
                                          <p:spTgt spid="25"/>
                                        </p:tgtEl>
                                        <p:attrNameLst>
                                          <p:attrName>ppt_h</p:attrName>
                                        </p:attrNameLst>
                                      </p:cBhvr>
                                      <p:tavLst>
                                        <p:tav tm="0">
                                          <p:val>
                                            <p:fltVal val="0"/>
                                          </p:val>
                                        </p:tav>
                                        <p:tav tm="100000">
                                          <p:val>
                                            <p:strVal val="#ppt_h"/>
                                          </p:val>
                                        </p:tav>
                                      </p:tavLst>
                                    </p:anim>
                                    <p:animEffect transition="in" filter="fade">
                                      <p:cBhvr>
                                        <p:cTn id="31" dur="1000"/>
                                        <p:tgtEl>
                                          <p:spTgt spid="25"/>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left)">
                                      <p:cBhvr>
                                        <p:cTn id="35" dur="750"/>
                                        <p:tgtEl>
                                          <p:spTgt spid="23"/>
                                        </p:tgtEl>
                                      </p:cBhvr>
                                    </p:animEffect>
                                  </p:childTnLst>
                                </p:cTn>
                              </p:par>
                            </p:childTnLst>
                          </p:cTn>
                        </p:par>
                        <p:par>
                          <p:cTn id="36" fill="hold">
                            <p:stCondLst>
                              <p:cond delay="325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left)">
                                      <p:cBhvr>
                                        <p:cTn id="45" dur="750"/>
                                        <p:tgtEl>
                                          <p:spTgt spid="24"/>
                                        </p:tgtEl>
                                      </p:cBhvr>
                                    </p:animEffect>
                                  </p:childTnLst>
                                </p:cTn>
                              </p:par>
                            </p:childTnLst>
                          </p:cTn>
                        </p:par>
                        <p:par>
                          <p:cTn id="46" fill="hold">
                            <p:stCondLst>
                              <p:cond delay="5000"/>
                            </p:stCondLst>
                            <p:childTnLst>
                              <p:par>
                                <p:cTn id="47" presetID="47"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9" grpId="0" animBg="1"/>
      <p:bldP spid="20" grpId="0" animBg="1"/>
      <p:bldP spid="21" grpId="0"/>
      <p:bldP spid="22" grpId="0"/>
      <p:bldP spid="23" grpId="0"/>
      <p:bldP spid="24" grpId="0"/>
      <p:bldP spid="25" grpId="0" animBg="1"/>
      <p:bldP spid="26"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C05DC591-DB74-4F05-9A52-39F1F8DCE020}"/>
              </a:ext>
            </a:extLst>
          </p:cNvPr>
          <p:cNvSpPr/>
          <p:nvPr/>
        </p:nvSpPr>
        <p:spPr>
          <a:xfrm>
            <a:off x="914400" y="2282765"/>
            <a:ext cx="2133600" cy="3737035"/>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8AC5E22-F386-4D81-9D48-973768A5452D}"/>
              </a:ext>
            </a:extLst>
          </p:cNvPr>
          <p:cNvSpPr/>
          <p:nvPr/>
        </p:nvSpPr>
        <p:spPr>
          <a:xfrm>
            <a:off x="914400" y="5010664"/>
            <a:ext cx="5241472" cy="914400"/>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65828C3-9FAC-4C57-BB9D-8519BD50105C}"/>
              </a:ext>
            </a:extLst>
          </p:cNvPr>
          <p:cNvSpPr/>
          <p:nvPr/>
        </p:nvSpPr>
        <p:spPr>
          <a:xfrm>
            <a:off x="914400" y="4105532"/>
            <a:ext cx="6172200"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2357BEB-B3D9-4651-BD1D-54EC041DAC7D}"/>
              </a:ext>
            </a:extLst>
          </p:cNvPr>
          <p:cNvSpPr/>
          <p:nvPr/>
        </p:nvSpPr>
        <p:spPr>
          <a:xfrm>
            <a:off x="914400" y="3191132"/>
            <a:ext cx="3810000"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3C71552-CA26-4A33-B064-F363EBDA4A6B}"/>
              </a:ext>
            </a:extLst>
          </p:cNvPr>
          <p:cNvSpPr/>
          <p:nvPr/>
        </p:nvSpPr>
        <p:spPr>
          <a:xfrm>
            <a:off x="914400" y="2286000"/>
            <a:ext cx="4419600"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7E0D3144-D5F8-4118-8D76-9B7AF2EA7BD3}"/>
              </a:ext>
            </a:extLst>
          </p:cNvPr>
          <p:cNvGrpSpPr/>
          <p:nvPr/>
        </p:nvGrpSpPr>
        <p:grpSpPr>
          <a:xfrm>
            <a:off x="5698672" y="4992624"/>
            <a:ext cx="914400" cy="914400"/>
            <a:chOff x="4925318" y="2282765"/>
            <a:chExt cx="914400" cy="914400"/>
          </a:xfrm>
        </p:grpSpPr>
        <p:sp>
          <p:nvSpPr>
            <p:cNvPr id="37" name="Oval 36">
              <a:extLst>
                <a:ext uri="{FF2B5EF4-FFF2-40B4-BE49-F238E27FC236}">
                  <a16:creationId xmlns:a16="http://schemas.microsoft.com/office/drawing/2014/main" id="{63CA6931-FB24-42C3-A197-15BE97E636F2}"/>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B45C55E3-35C0-45EF-875B-653E308314B7}"/>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29%</a:t>
              </a:r>
              <a:endParaRPr lang="en-US" sz="2400" b="1" dirty="0">
                <a:solidFill>
                  <a:srgbClr val="646464"/>
                </a:solidFill>
                <a:latin typeface="Candara" panose="020E0502030303020204" pitchFamily="34" charset="0"/>
              </a:endParaRPr>
            </a:p>
          </p:txBody>
        </p:sp>
      </p:grpSp>
      <p:grpSp>
        <p:nvGrpSpPr>
          <p:cNvPr id="33" name="Group 32">
            <a:extLst>
              <a:ext uri="{FF2B5EF4-FFF2-40B4-BE49-F238E27FC236}">
                <a16:creationId xmlns:a16="http://schemas.microsoft.com/office/drawing/2014/main" id="{FE100A6E-B599-4BD9-B1AA-063581539F43}"/>
              </a:ext>
            </a:extLst>
          </p:cNvPr>
          <p:cNvGrpSpPr/>
          <p:nvPr/>
        </p:nvGrpSpPr>
        <p:grpSpPr>
          <a:xfrm>
            <a:off x="6673873" y="4096264"/>
            <a:ext cx="914400" cy="914400"/>
            <a:chOff x="4925318" y="2282765"/>
            <a:chExt cx="914400" cy="914400"/>
          </a:xfrm>
        </p:grpSpPr>
        <p:sp>
          <p:nvSpPr>
            <p:cNvPr id="34" name="Oval 33">
              <a:extLst>
                <a:ext uri="{FF2B5EF4-FFF2-40B4-BE49-F238E27FC236}">
                  <a16:creationId xmlns:a16="http://schemas.microsoft.com/office/drawing/2014/main" id="{A29E6620-3C2E-4CEC-8879-DD99806F8EDC}"/>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DE63E5C7-DE5F-47A7-BD58-6A6D2041E05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36%</a:t>
              </a:r>
              <a:endParaRPr lang="en-US" sz="2400" b="1" dirty="0">
                <a:solidFill>
                  <a:srgbClr val="646464"/>
                </a:solidFill>
                <a:latin typeface="Candara" panose="020E0502030303020204" pitchFamily="34" charset="0"/>
              </a:endParaRPr>
            </a:p>
          </p:txBody>
        </p:sp>
      </p:grpSp>
      <p:grpSp>
        <p:nvGrpSpPr>
          <p:cNvPr id="30" name="Group 29">
            <a:extLst>
              <a:ext uri="{FF2B5EF4-FFF2-40B4-BE49-F238E27FC236}">
                <a16:creationId xmlns:a16="http://schemas.microsoft.com/office/drawing/2014/main" id="{96DA4371-FFCC-4A16-9279-BBF5196D3796}"/>
              </a:ext>
            </a:extLst>
          </p:cNvPr>
          <p:cNvGrpSpPr/>
          <p:nvPr/>
        </p:nvGrpSpPr>
        <p:grpSpPr>
          <a:xfrm>
            <a:off x="4318831" y="3186498"/>
            <a:ext cx="914400" cy="914400"/>
            <a:chOff x="4925318" y="2282765"/>
            <a:chExt cx="914400" cy="914400"/>
          </a:xfrm>
        </p:grpSpPr>
        <p:sp>
          <p:nvSpPr>
            <p:cNvPr id="31" name="Oval 30">
              <a:extLst>
                <a:ext uri="{FF2B5EF4-FFF2-40B4-BE49-F238E27FC236}">
                  <a16:creationId xmlns:a16="http://schemas.microsoft.com/office/drawing/2014/main" id="{47100796-D696-484B-9DA6-DA1477DE16E5}"/>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4416CDAA-637B-43A9-8E8E-485EAE94CF2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16%</a:t>
              </a:r>
              <a:endParaRPr lang="en-US" sz="2400" b="1" dirty="0">
                <a:solidFill>
                  <a:srgbClr val="646464"/>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FB5580D3-D350-4819-976F-DBB23F0BCE1F}"/>
              </a:ext>
            </a:extLst>
          </p:cNvPr>
          <p:cNvGrpSpPr/>
          <p:nvPr/>
        </p:nvGrpSpPr>
        <p:grpSpPr>
          <a:xfrm>
            <a:off x="4925318" y="2282765"/>
            <a:ext cx="914400" cy="914400"/>
            <a:chOff x="4925318" y="2282765"/>
            <a:chExt cx="914400" cy="914400"/>
          </a:xfrm>
        </p:grpSpPr>
        <p:sp>
          <p:nvSpPr>
            <p:cNvPr id="28" name="Oval 27">
              <a:extLst>
                <a:ext uri="{FF2B5EF4-FFF2-40B4-BE49-F238E27FC236}">
                  <a16:creationId xmlns:a16="http://schemas.microsoft.com/office/drawing/2014/main" id="{6B98CD58-9D08-48B1-8C13-7513A4CB974A}"/>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E7E507B3-1587-49D3-BA43-D7A527A35659}"/>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19%</a:t>
              </a:r>
              <a:endParaRPr lang="en-US" sz="2400" b="1" dirty="0">
                <a:solidFill>
                  <a:srgbClr val="646464"/>
                </a:solidFill>
                <a:latin typeface="Candara" panose="020E0502030303020204" pitchFamily="34" charset="0"/>
              </a:endParaRPr>
            </a:p>
          </p:txBody>
        </p:sp>
      </p:grpSp>
      <p:pic>
        <p:nvPicPr>
          <p:cNvPr id="3" name="Picture 2">
            <a:extLst>
              <a:ext uri="{FF2B5EF4-FFF2-40B4-BE49-F238E27FC236}">
                <a16:creationId xmlns:a16="http://schemas.microsoft.com/office/drawing/2014/main" id="{B6359ECB-24AC-48A0-80EF-D6DC1355E3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752600"/>
            <a:ext cx="3474720" cy="4987997"/>
          </a:xfrm>
          <a:prstGeom prst="rect">
            <a:avLst/>
          </a:prstGeom>
          <a:effectLst>
            <a:outerShdw blurRad="152400" dist="317500" dir="5400000" sx="90000" sy="-19000" rotWithShape="0">
              <a:prstClr val="black">
                <a:alpha val="15000"/>
              </a:prstClr>
            </a:outerShdw>
          </a:effectLst>
        </p:spPr>
      </p:pic>
      <p:sp>
        <p:nvSpPr>
          <p:cNvPr id="39" name="TextBox 38">
            <a:extLst>
              <a:ext uri="{FF2B5EF4-FFF2-40B4-BE49-F238E27FC236}">
                <a16:creationId xmlns:a16="http://schemas.microsoft.com/office/drawing/2014/main" id="{33759987-CBD0-433E-8308-843D9099CD4F}"/>
              </a:ext>
            </a:extLst>
          </p:cNvPr>
          <p:cNvSpPr txBox="1"/>
          <p:nvPr/>
        </p:nvSpPr>
        <p:spPr>
          <a:xfrm>
            <a:off x="1066800" y="2569307"/>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147,325</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8741B811-1630-48DC-B1C5-1649893E084F}"/>
              </a:ext>
            </a:extLst>
          </p:cNvPr>
          <p:cNvSpPr txBox="1"/>
          <p:nvPr/>
        </p:nvSpPr>
        <p:spPr>
          <a:xfrm>
            <a:off x="1066800" y="3419092"/>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125,785</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CD5ED948-9637-422C-827F-DB5ADBBDB73A}"/>
              </a:ext>
            </a:extLst>
          </p:cNvPr>
          <p:cNvSpPr txBox="1"/>
          <p:nvPr/>
        </p:nvSpPr>
        <p:spPr>
          <a:xfrm>
            <a:off x="1066800" y="4369193"/>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223,910</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C2914BDD-BB42-4B78-B8C0-E74C85B23B49}"/>
              </a:ext>
            </a:extLst>
          </p:cNvPr>
          <p:cNvSpPr txBox="1"/>
          <p:nvPr/>
        </p:nvSpPr>
        <p:spPr>
          <a:xfrm>
            <a:off x="1059801" y="5218990"/>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192,217</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C3D2109-7134-4E1A-B3BC-48AFF1BE16B6}"/>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E647CF03-BDB4-4EDB-A058-DFC41A3A1E1F}"/>
              </a:ext>
            </a:extLst>
          </p:cNvPr>
          <p:cNvSpPr txBox="1"/>
          <p:nvPr/>
        </p:nvSpPr>
        <p:spPr>
          <a:xfrm>
            <a:off x="5939397" y="2370632"/>
            <a:ext cx="5617964" cy="738664"/>
          </a:xfrm>
          <a:prstGeom prst="rect">
            <a:avLst/>
          </a:prstGeom>
          <a:noFill/>
        </p:spPr>
        <p:txBody>
          <a:bodyPr wrap="square" rtlCol="0">
            <a:spAutoFit/>
          </a:bodyPr>
          <a:lstStyle/>
          <a:p>
            <a:pPr defTabSz="1219170">
              <a:spcBef>
                <a:spcPct val="20000"/>
              </a:spcBef>
              <a:defRPr/>
            </a:pPr>
            <a:r>
              <a:rPr lang="en-US" sz="1600" dirty="0">
                <a:solidFill>
                  <a:srgbClr val="FF2B2A"/>
                </a:solidFill>
                <a:latin typeface="Bernard MT Condensed" panose="02050806060905020404" pitchFamily="18" charset="0"/>
              </a:rPr>
              <a:t>LOREM IPSUM DOLOR</a:t>
            </a:r>
            <a:endParaRPr lang="en-US" sz="1600" b="1" dirty="0">
              <a:solidFill>
                <a:srgbClr val="FF2B2A"/>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B2E98196-213E-421E-A90C-252AB4399BB4}"/>
              </a:ext>
            </a:extLst>
          </p:cNvPr>
          <p:cNvSpPr txBox="1"/>
          <p:nvPr/>
        </p:nvSpPr>
        <p:spPr>
          <a:xfrm>
            <a:off x="5332910" y="3300266"/>
            <a:ext cx="5617964" cy="738664"/>
          </a:xfrm>
          <a:prstGeom prst="rect">
            <a:avLst/>
          </a:prstGeom>
          <a:noFill/>
        </p:spPr>
        <p:txBody>
          <a:bodyPr wrap="square" rtlCol="0">
            <a:spAutoFit/>
          </a:bodyPr>
          <a:lstStyle/>
          <a:p>
            <a:pPr defTabSz="1219170">
              <a:spcBef>
                <a:spcPct val="20000"/>
              </a:spcBef>
              <a:defRPr/>
            </a:pPr>
            <a:r>
              <a:rPr lang="en-US" sz="1600" dirty="0">
                <a:solidFill>
                  <a:srgbClr val="85C401"/>
                </a:solidFill>
                <a:latin typeface="Bernard MT Condensed" panose="02050806060905020404" pitchFamily="18" charset="0"/>
              </a:rPr>
              <a:t>LOREM IPSUM DOLOR</a:t>
            </a:r>
            <a:endParaRPr lang="en-US" sz="1600" b="1" dirty="0">
              <a:solidFill>
                <a:srgbClr val="85C401"/>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6" name="TextBox 45">
            <a:extLst>
              <a:ext uri="{FF2B5EF4-FFF2-40B4-BE49-F238E27FC236}">
                <a16:creationId xmlns:a16="http://schemas.microsoft.com/office/drawing/2014/main" id="{CD2DB7E7-E9A5-4A1A-BCB4-263FBCDC680C}"/>
              </a:ext>
            </a:extLst>
          </p:cNvPr>
          <p:cNvSpPr txBox="1"/>
          <p:nvPr/>
        </p:nvSpPr>
        <p:spPr>
          <a:xfrm>
            <a:off x="7681731" y="4105532"/>
            <a:ext cx="4357869" cy="938719"/>
          </a:xfrm>
          <a:prstGeom prst="rect">
            <a:avLst/>
          </a:prstGeom>
          <a:noFill/>
        </p:spPr>
        <p:txBody>
          <a:bodyPr wrap="square" rtlCol="0">
            <a:spAutoFit/>
          </a:bodyPr>
          <a:lstStyle/>
          <a:p>
            <a:pPr defTabSz="1219170">
              <a:spcBef>
                <a:spcPct val="20000"/>
              </a:spcBef>
              <a:defRPr/>
            </a:pPr>
            <a:r>
              <a:rPr lang="en-US" sz="1600" dirty="0">
                <a:solidFill>
                  <a:srgbClr val="3EB8CD"/>
                </a:solidFill>
                <a:latin typeface="Bernard MT Condensed" panose="02050806060905020404" pitchFamily="18" charset="0"/>
              </a:rPr>
              <a:t>LOREM IPSUM DOLOR</a:t>
            </a:r>
            <a:endParaRPr lang="en-US" sz="1600" b="1" dirty="0">
              <a:solidFill>
                <a:srgbClr val="3EB8CD"/>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06438617-93D5-4B19-A00B-BB283186DCDD}"/>
              </a:ext>
            </a:extLst>
          </p:cNvPr>
          <p:cNvSpPr txBox="1"/>
          <p:nvPr/>
        </p:nvSpPr>
        <p:spPr>
          <a:xfrm>
            <a:off x="6673873" y="5103166"/>
            <a:ext cx="5617964" cy="738664"/>
          </a:xfrm>
          <a:prstGeom prst="rect">
            <a:avLst/>
          </a:prstGeom>
          <a:noFill/>
        </p:spPr>
        <p:txBody>
          <a:bodyPr wrap="square" rtlCol="0">
            <a:spAutoFit/>
          </a:bodyPr>
          <a:lstStyle/>
          <a:p>
            <a:pPr defTabSz="1219170">
              <a:spcBef>
                <a:spcPct val="20000"/>
              </a:spcBef>
              <a:defRPr/>
            </a:pPr>
            <a:r>
              <a:rPr lang="en-US" sz="1600" dirty="0">
                <a:solidFill>
                  <a:srgbClr val="FFA803"/>
                </a:solidFill>
                <a:latin typeface="Bernard MT Condensed" panose="02050806060905020404" pitchFamily="18" charset="0"/>
              </a:rPr>
              <a:t>LOREM IPSUM DOLOR</a:t>
            </a:r>
            <a:endParaRPr lang="en-US" sz="1600" b="1" dirty="0">
              <a:solidFill>
                <a:srgbClr val="FFA803"/>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97012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8"/>
                                        </p:tgtEl>
                                        <p:attrNameLst>
                                          <p:attrName>style.visibility</p:attrName>
                                        </p:attrNameLst>
                                      </p:cBhvr>
                                      <p:to>
                                        <p:strVal val="visible"/>
                                      </p:to>
                                    </p:set>
                                    <p:anim calcmode="lin" valueType="num">
                                      <p:cBhvr additive="base">
                                        <p:cTn id="15" dur="500" fill="hold"/>
                                        <p:tgtEl>
                                          <p:spTgt spid="48"/>
                                        </p:tgtEl>
                                        <p:attrNameLst>
                                          <p:attrName>ppt_x</p:attrName>
                                        </p:attrNameLst>
                                      </p:cBhvr>
                                      <p:tavLst>
                                        <p:tav tm="0">
                                          <p:val>
                                            <p:strVal val="0-#ppt_w/2"/>
                                          </p:val>
                                        </p:tav>
                                        <p:tav tm="100000">
                                          <p:val>
                                            <p:strVal val="#ppt_x"/>
                                          </p:val>
                                        </p:tav>
                                      </p:tavLst>
                                    </p:anim>
                                    <p:anim calcmode="lin" valueType="num">
                                      <p:cBhvr additive="base">
                                        <p:cTn id="16" dur="500" fill="hold"/>
                                        <p:tgtEl>
                                          <p:spTgt spid="48"/>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8" fill="hold" grpId="0" nodeType="afterEffect">
                                  <p:stCondLst>
                                    <p:cond delay="25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par>
                                <p:cTn id="21" presetID="2" presetClass="entr" presetSubtype="8" fill="hold" nodeType="withEffect">
                                  <p:stCondLst>
                                    <p:cond delay="250"/>
                                  </p:stCondLst>
                                  <p:childTnLst>
                                    <p:set>
                                      <p:cBhvr>
                                        <p:cTn id="22" dur="1" fill="hold">
                                          <p:stCondLst>
                                            <p:cond delay="0"/>
                                          </p:stCondLst>
                                        </p:cTn>
                                        <p:tgtEl>
                                          <p:spTgt spid="29"/>
                                        </p:tgtEl>
                                        <p:attrNameLst>
                                          <p:attrName>style.visibility</p:attrName>
                                        </p:attrNameLst>
                                      </p:cBhvr>
                                      <p:to>
                                        <p:strVal val="visible"/>
                                      </p:to>
                                    </p:set>
                                    <p:anim calcmode="lin" valueType="num">
                                      <p:cBhvr additive="base">
                                        <p:cTn id="23" dur="500" fill="hold"/>
                                        <p:tgtEl>
                                          <p:spTgt spid="29"/>
                                        </p:tgtEl>
                                        <p:attrNameLst>
                                          <p:attrName>ppt_x</p:attrName>
                                        </p:attrNameLst>
                                      </p:cBhvr>
                                      <p:tavLst>
                                        <p:tav tm="0">
                                          <p:val>
                                            <p:strVal val="0-#ppt_w/2"/>
                                          </p:val>
                                        </p:tav>
                                        <p:tav tm="100000">
                                          <p:val>
                                            <p:strVal val="#ppt_x"/>
                                          </p:val>
                                        </p:tav>
                                      </p:tavLst>
                                    </p:anim>
                                    <p:anim calcmode="lin" valueType="num">
                                      <p:cBhvr additive="base">
                                        <p:cTn id="24" dur="500" fill="hold"/>
                                        <p:tgtEl>
                                          <p:spTgt spid="29"/>
                                        </p:tgtEl>
                                        <p:attrNameLst>
                                          <p:attrName>ppt_y</p:attrName>
                                        </p:attrNameLst>
                                      </p:cBhvr>
                                      <p:tavLst>
                                        <p:tav tm="0">
                                          <p:val>
                                            <p:strVal val="#ppt_y"/>
                                          </p:val>
                                        </p:tav>
                                        <p:tav tm="100000">
                                          <p:val>
                                            <p:strVal val="#ppt_y"/>
                                          </p:val>
                                        </p:tav>
                                      </p:tavLst>
                                    </p:anim>
                                  </p:childTnLst>
                                </p:cTn>
                              </p:par>
                            </p:childTnLst>
                          </p:cTn>
                        </p:par>
                        <p:par>
                          <p:cTn id="25" fill="hold">
                            <p:stCondLst>
                              <p:cond delay="1750"/>
                            </p:stCondLst>
                            <p:childTnLst>
                              <p:par>
                                <p:cTn id="26" presetID="31"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1000" fill="hold"/>
                                        <p:tgtEl>
                                          <p:spTgt spid="39"/>
                                        </p:tgtEl>
                                        <p:attrNameLst>
                                          <p:attrName>ppt_w</p:attrName>
                                        </p:attrNameLst>
                                      </p:cBhvr>
                                      <p:tavLst>
                                        <p:tav tm="0">
                                          <p:val>
                                            <p:fltVal val="0"/>
                                          </p:val>
                                        </p:tav>
                                        <p:tav tm="100000">
                                          <p:val>
                                            <p:strVal val="#ppt_w"/>
                                          </p:val>
                                        </p:tav>
                                      </p:tavLst>
                                    </p:anim>
                                    <p:anim calcmode="lin" valueType="num">
                                      <p:cBhvr>
                                        <p:cTn id="29" dur="1000" fill="hold"/>
                                        <p:tgtEl>
                                          <p:spTgt spid="39"/>
                                        </p:tgtEl>
                                        <p:attrNameLst>
                                          <p:attrName>ppt_h</p:attrName>
                                        </p:attrNameLst>
                                      </p:cBhvr>
                                      <p:tavLst>
                                        <p:tav tm="0">
                                          <p:val>
                                            <p:fltVal val="0"/>
                                          </p:val>
                                        </p:tav>
                                        <p:tav tm="100000">
                                          <p:val>
                                            <p:strVal val="#ppt_h"/>
                                          </p:val>
                                        </p:tav>
                                      </p:tavLst>
                                    </p:anim>
                                    <p:anim calcmode="lin" valueType="num">
                                      <p:cBhvr>
                                        <p:cTn id="30" dur="1000" fill="hold"/>
                                        <p:tgtEl>
                                          <p:spTgt spid="39"/>
                                        </p:tgtEl>
                                        <p:attrNameLst>
                                          <p:attrName>style.rotation</p:attrName>
                                        </p:attrNameLst>
                                      </p:cBhvr>
                                      <p:tavLst>
                                        <p:tav tm="0">
                                          <p:val>
                                            <p:fltVal val="90"/>
                                          </p:val>
                                        </p:tav>
                                        <p:tav tm="100000">
                                          <p:val>
                                            <p:fltVal val="0"/>
                                          </p:val>
                                        </p:tav>
                                      </p:tavLst>
                                    </p:anim>
                                    <p:animEffect transition="in" filter="fade">
                                      <p:cBhvr>
                                        <p:cTn id="31" dur="1000"/>
                                        <p:tgtEl>
                                          <p:spTgt spid="39"/>
                                        </p:tgtEl>
                                      </p:cBhvr>
                                    </p:animEffect>
                                  </p:childTnLst>
                                </p:cTn>
                              </p:par>
                            </p:childTnLst>
                          </p:cTn>
                        </p:par>
                        <p:par>
                          <p:cTn id="32" fill="hold">
                            <p:stCondLst>
                              <p:cond delay="2750"/>
                            </p:stCondLst>
                            <p:childTnLst>
                              <p:par>
                                <p:cTn id="33" presetID="42" presetClass="entr" presetSubtype="0"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fade">
                                      <p:cBhvr>
                                        <p:cTn id="35" dur="1000"/>
                                        <p:tgtEl>
                                          <p:spTgt spid="44"/>
                                        </p:tgtEl>
                                      </p:cBhvr>
                                    </p:animEffect>
                                    <p:anim calcmode="lin" valueType="num">
                                      <p:cBhvr>
                                        <p:cTn id="36" dur="1000" fill="hold"/>
                                        <p:tgtEl>
                                          <p:spTgt spid="44"/>
                                        </p:tgtEl>
                                        <p:attrNameLst>
                                          <p:attrName>ppt_x</p:attrName>
                                        </p:attrNameLst>
                                      </p:cBhvr>
                                      <p:tavLst>
                                        <p:tav tm="0">
                                          <p:val>
                                            <p:strVal val="#ppt_x"/>
                                          </p:val>
                                        </p:tav>
                                        <p:tav tm="100000">
                                          <p:val>
                                            <p:strVal val="#ppt_x"/>
                                          </p:val>
                                        </p:tav>
                                      </p:tavLst>
                                    </p:anim>
                                    <p:anim calcmode="lin" valueType="num">
                                      <p:cBhvr>
                                        <p:cTn id="37" dur="1000" fill="hold"/>
                                        <p:tgtEl>
                                          <p:spTgt spid="44"/>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22" presetClass="entr" presetSubtype="8" fill="hold" grpId="0" nodeType="afterEffect">
                                  <p:stCondLst>
                                    <p:cond delay="25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500"/>
                                        <p:tgtEl>
                                          <p:spTgt spid="10"/>
                                        </p:tgtEl>
                                      </p:cBhvr>
                                    </p:animEffect>
                                  </p:childTnLst>
                                </p:cTn>
                              </p:par>
                              <p:par>
                                <p:cTn id="42" presetID="2" presetClass="entr" presetSubtype="8" fill="hold" nodeType="withEffect">
                                  <p:stCondLst>
                                    <p:cond delay="250"/>
                                  </p:stCondLst>
                                  <p:childTnLst>
                                    <p:set>
                                      <p:cBhvr>
                                        <p:cTn id="43" dur="1" fill="hold">
                                          <p:stCondLst>
                                            <p:cond delay="0"/>
                                          </p:stCondLst>
                                        </p:cTn>
                                        <p:tgtEl>
                                          <p:spTgt spid="30"/>
                                        </p:tgtEl>
                                        <p:attrNameLst>
                                          <p:attrName>style.visibility</p:attrName>
                                        </p:attrNameLst>
                                      </p:cBhvr>
                                      <p:to>
                                        <p:strVal val="visible"/>
                                      </p:to>
                                    </p:set>
                                    <p:anim calcmode="lin" valueType="num">
                                      <p:cBhvr additive="base">
                                        <p:cTn id="44" dur="500" fill="hold"/>
                                        <p:tgtEl>
                                          <p:spTgt spid="30"/>
                                        </p:tgtEl>
                                        <p:attrNameLst>
                                          <p:attrName>ppt_x</p:attrName>
                                        </p:attrNameLst>
                                      </p:cBhvr>
                                      <p:tavLst>
                                        <p:tav tm="0">
                                          <p:val>
                                            <p:strVal val="0-#ppt_w/2"/>
                                          </p:val>
                                        </p:tav>
                                        <p:tav tm="100000">
                                          <p:val>
                                            <p:strVal val="#ppt_x"/>
                                          </p:val>
                                        </p:tav>
                                      </p:tavLst>
                                    </p:anim>
                                    <p:anim calcmode="lin" valueType="num">
                                      <p:cBhvr additive="base">
                                        <p:cTn id="45" dur="500" fill="hold"/>
                                        <p:tgtEl>
                                          <p:spTgt spid="30"/>
                                        </p:tgtEl>
                                        <p:attrNameLst>
                                          <p:attrName>ppt_y</p:attrName>
                                        </p:attrNameLst>
                                      </p:cBhvr>
                                      <p:tavLst>
                                        <p:tav tm="0">
                                          <p:val>
                                            <p:strVal val="#ppt_y"/>
                                          </p:val>
                                        </p:tav>
                                        <p:tav tm="100000">
                                          <p:val>
                                            <p:strVal val="#ppt_y"/>
                                          </p:val>
                                        </p:tav>
                                      </p:tavLst>
                                    </p:anim>
                                  </p:childTnLst>
                                </p:cTn>
                              </p:par>
                            </p:childTnLst>
                          </p:cTn>
                        </p:par>
                        <p:par>
                          <p:cTn id="46" fill="hold">
                            <p:stCondLst>
                              <p:cond delay="4500"/>
                            </p:stCondLst>
                            <p:childTnLst>
                              <p:par>
                                <p:cTn id="47" presetID="31" presetClass="entr" presetSubtype="0" fill="hold" grpId="0" nodeType="after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p:cTn id="49" dur="1000" fill="hold"/>
                                        <p:tgtEl>
                                          <p:spTgt spid="40"/>
                                        </p:tgtEl>
                                        <p:attrNameLst>
                                          <p:attrName>ppt_w</p:attrName>
                                        </p:attrNameLst>
                                      </p:cBhvr>
                                      <p:tavLst>
                                        <p:tav tm="0">
                                          <p:val>
                                            <p:fltVal val="0"/>
                                          </p:val>
                                        </p:tav>
                                        <p:tav tm="100000">
                                          <p:val>
                                            <p:strVal val="#ppt_w"/>
                                          </p:val>
                                        </p:tav>
                                      </p:tavLst>
                                    </p:anim>
                                    <p:anim calcmode="lin" valueType="num">
                                      <p:cBhvr>
                                        <p:cTn id="50" dur="1000" fill="hold"/>
                                        <p:tgtEl>
                                          <p:spTgt spid="40"/>
                                        </p:tgtEl>
                                        <p:attrNameLst>
                                          <p:attrName>ppt_h</p:attrName>
                                        </p:attrNameLst>
                                      </p:cBhvr>
                                      <p:tavLst>
                                        <p:tav tm="0">
                                          <p:val>
                                            <p:fltVal val="0"/>
                                          </p:val>
                                        </p:tav>
                                        <p:tav tm="100000">
                                          <p:val>
                                            <p:strVal val="#ppt_h"/>
                                          </p:val>
                                        </p:tav>
                                      </p:tavLst>
                                    </p:anim>
                                    <p:anim calcmode="lin" valueType="num">
                                      <p:cBhvr>
                                        <p:cTn id="51" dur="1000" fill="hold"/>
                                        <p:tgtEl>
                                          <p:spTgt spid="40"/>
                                        </p:tgtEl>
                                        <p:attrNameLst>
                                          <p:attrName>style.rotation</p:attrName>
                                        </p:attrNameLst>
                                      </p:cBhvr>
                                      <p:tavLst>
                                        <p:tav tm="0">
                                          <p:val>
                                            <p:fltVal val="90"/>
                                          </p:val>
                                        </p:tav>
                                        <p:tav tm="100000">
                                          <p:val>
                                            <p:fltVal val="0"/>
                                          </p:val>
                                        </p:tav>
                                      </p:tavLst>
                                    </p:anim>
                                    <p:animEffect transition="in" filter="fade">
                                      <p:cBhvr>
                                        <p:cTn id="52" dur="1000"/>
                                        <p:tgtEl>
                                          <p:spTgt spid="40"/>
                                        </p:tgtEl>
                                      </p:cBhvr>
                                    </p:animEffect>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45"/>
                                        </p:tgtEl>
                                        <p:attrNameLst>
                                          <p:attrName>style.visibility</p:attrName>
                                        </p:attrNameLst>
                                      </p:cBhvr>
                                      <p:to>
                                        <p:strVal val="visible"/>
                                      </p:to>
                                    </p:set>
                                    <p:animEffect transition="in" filter="fade">
                                      <p:cBhvr>
                                        <p:cTn id="56" dur="1000"/>
                                        <p:tgtEl>
                                          <p:spTgt spid="45"/>
                                        </p:tgtEl>
                                      </p:cBhvr>
                                    </p:animEffect>
                                    <p:anim calcmode="lin" valueType="num">
                                      <p:cBhvr>
                                        <p:cTn id="57" dur="1000" fill="hold"/>
                                        <p:tgtEl>
                                          <p:spTgt spid="45"/>
                                        </p:tgtEl>
                                        <p:attrNameLst>
                                          <p:attrName>ppt_x</p:attrName>
                                        </p:attrNameLst>
                                      </p:cBhvr>
                                      <p:tavLst>
                                        <p:tav tm="0">
                                          <p:val>
                                            <p:strVal val="#ppt_x"/>
                                          </p:val>
                                        </p:tav>
                                        <p:tav tm="100000">
                                          <p:val>
                                            <p:strVal val="#ppt_x"/>
                                          </p:val>
                                        </p:tav>
                                      </p:tavLst>
                                    </p:anim>
                                    <p:anim calcmode="lin" valueType="num">
                                      <p:cBhvr>
                                        <p:cTn id="58" dur="1000" fill="hold"/>
                                        <p:tgtEl>
                                          <p:spTgt spid="45"/>
                                        </p:tgtEl>
                                        <p:attrNameLst>
                                          <p:attrName>ppt_y</p:attrName>
                                        </p:attrNameLst>
                                      </p:cBhvr>
                                      <p:tavLst>
                                        <p:tav tm="0">
                                          <p:val>
                                            <p:strVal val="#ppt_y+.1"/>
                                          </p:val>
                                        </p:tav>
                                        <p:tav tm="100000">
                                          <p:val>
                                            <p:strVal val="#ppt_y"/>
                                          </p:val>
                                        </p:tav>
                                      </p:tavLst>
                                    </p:anim>
                                  </p:childTnLst>
                                </p:cTn>
                              </p:par>
                            </p:childTnLst>
                          </p:cTn>
                        </p:par>
                        <p:par>
                          <p:cTn id="59" fill="hold">
                            <p:stCondLst>
                              <p:cond delay="6500"/>
                            </p:stCondLst>
                            <p:childTnLst>
                              <p:par>
                                <p:cTn id="60" presetID="22" presetClass="entr" presetSubtype="8" fill="hold" grpId="0" nodeType="afterEffect">
                                  <p:stCondLst>
                                    <p:cond delay="250"/>
                                  </p:stCondLst>
                                  <p:childTnLst>
                                    <p:set>
                                      <p:cBhvr>
                                        <p:cTn id="61" dur="1" fill="hold">
                                          <p:stCondLst>
                                            <p:cond delay="0"/>
                                          </p:stCondLst>
                                        </p:cTn>
                                        <p:tgtEl>
                                          <p:spTgt spid="11"/>
                                        </p:tgtEl>
                                        <p:attrNameLst>
                                          <p:attrName>style.visibility</p:attrName>
                                        </p:attrNameLst>
                                      </p:cBhvr>
                                      <p:to>
                                        <p:strVal val="visible"/>
                                      </p:to>
                                    </p:set>
                                    <p:animEffect transition="in" filter="wipe(left)">
                                      <p:cBhvr>
                                        <p:cTn id="62" dur="500"/>
                                        <p:tgtEl>
                                          <p:spTgt spid="11"/>
                                        </p:tgtEl>
                                      </p:cBhvr>
                                    </p:animEffect>
                                  </p:childTnLst>
                                </p:cTn>
                              </p:par>
                              <p:par>
                                <p:cTn id="63" presetID="2" presetClass="entr" presetSubtype="8" fill="hold" nodeType="withEffect">
                                  <p:stCondLst>
                                    <p:cond delay="250"/>
                                  </p:stCondLst>
                                  <p:childTnLst>
                                    <p:set>
                                      <p:cBhvr>
                                        <p:cTn id="64" dur="1" fill="hold">
                                          <p:stCondLst>
                                            <p:cond delay="0"/>
                                          </p:stCondLst>
                                        </p:cTn>
                                        <p:tgtEl>
                                          <p:spTgt spid="33"/>
                                        </p:tgtEl>
                                        <p:attrNameLst>
                                          <p:attrName>style.visibility</p:attrName>
                                        </p:attrNameLst>
                                      </p:cBhvr>
                                      <p:to>
                                        <p:strVal val="visible"/>
                                      </p:to>
                                    </p:set>
                                    <p:anim calcmode="lin" valueType="num">
                                      <p:cBhvr additive="base">
                                        <p:cTn id="65" dur="500" fill="hold"/>
                                        <p:tgtEl>
                                          <p:spTgt spid="33"/>
                                        </p:tgtEl>
                                        <p:attrNameLst>
                                          <p:attrName>ppt_x</p:attrName>
                                        </p:attrNameLst>
                                      </p:cBhvr>
                                      <p:tavLst>
                                        <p:tav tm="0">
                                          <p:val>
                                            <p:strVal val="0-#ppt_w/2"/>
                                          </p:val>
                                        </p:tav>
                                        <p:tav tm="100000">
                                          <p:val>
                                            <p:strVal val="#ppt_x"/>
                                          </p:val>
                                        </p:tav>
                                      </p:tavLst>
                                    </p:anim>
                                    <p:anim calcmode="lin" valueType="num">
                                      <p:cBhvr additive="base">
                                        <p:cTn id="66" dur="500" fill="hold"/>
                                        <p:tgtEl>
                                          <p:spTgt spid="33"/>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31" presetClass="entr" presetSubtype="0"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1000" fill="hold"/>
                                        <p:tgtEl>
                                          <p:spTgt spid="41"/>
                                        </p:tgtEl>
                                        <p:attrNameLst>
                                          <p:attrName>ppt_w</p:attrName>
                                        </p:attrNameLst>
                                      </p:cBhvr>
                                      <p:tavLst>
                                        <p:tav tm="0">
                                          <p:val>
                                            <p:fltVal val="0"/>
                                          </p:val>
                                        </p:tav>
                                        <p:tav tm="100000">
                                          <p:val>
                                            <p:strVal val="#ppt_w"/>
                                          </p:val>
                                        </p:tav>
                                      </p:tavLst>
                                    </p:anim>
                                    <p:anim calcmode="lin" valueType="num">
                                      <p:cBhvr>
                                        <p:cTn id="71" dur="1000" fill="hold"/>
                                        <p:tgtEl>
                                          <p:spTgt spid="41"/>
                                        </p:tgtEl>
                                        <p:attrNameLst>
                                          <p:attrName>ppt_h</p:attrName>
                                        </p:attrNameLst>
                                      </p:cBhvr>
                                      <p:tavLst>
                                        <p:tav tm="0">
                                          <p:val>
                                            <p:fltVal val="0"/>
                                          </p:val>
                                        </p:tav>
                                        <p:tav tm="100000">
                                          <p:val>
                                            <p:strVal val="#ppt_h"/>
                                          </p:val>
                                        </p:tav>
                                      </p:tavLst>
                                    </p:anim>
                                    <p:anim calcmode="lin" valueType="num">
                                      <p:cBhvr>
                                        <p:cTn id="72" dur="1000" fill="hold"/>
                                        <p:tgtEl>
                                          <p:spTgt spid="41"/>
                                        </p:tgtEl>
                                        <p:attrNameLst>
                                          <p:attrName>style.rotation</p:attrName>
                                        </p:attrNameLst>
                                      </p:cBhvr>
                                      <p:tavLst>
                                        <p:tav tm="0">
                                          <p:val>
                                            <p:fltVal val="90"/>
                                          </p:val>
                                        </p:tav>
                                        <p:tav tm="100000">
                                          <p:val>
                                            <p:fltVal val="0"/>
                                          </p:val>
                                        </p:tav>
                                      </p:tavLst>
                                    </p:anim>
                                    <p:animEffect transition="in" filter="fade">
                                      <p:cBhvr>
                                        <p:cTn id="73" dur="1000"/>
                                        <p:tgtEl>
                                          <p:spTgt spid="41"/>
                                        </p:tgtEl>
                                      </p:cBhvr>
                                    </p:animEffect>
                                  </p:childTnLst>
                                </p:cTn>
                              </p:par>
                            </p:childTnLst>
                          </p:cTn>
                        </p:par>
                        <p:par>
                          <p:cTn id="74" fill="hold">
                            <p:stCondLst>
                              <p:cond delay="8250"/>
                            </p:stCondLst>
                            <p:childTnLst>
                              <p:par>
                                <p:cTn id="75" presetID="42" presetClass="entr" presetSubtype="0" fill="hold" grpId="0" nodeType="afterEffect">
                                  <p:stCondLst>
                                    <p:cond delay="0"/>
                                  </p:stCondLst>
                                  <p:childTnLst>
                                    <p:set>
                                      <p:cBhvr>
                                        <p:cTn id="76" dur="1" fill="hold">
                                          <p:stCondLst>
                                            <p:cond delay="0"/>
                                          </p:stCondLst>
                                        </p:cTn>
                                        <p:tgtEl>
                                          <p:spTgt spid="46"/>
                                        </p:tgtEl>
                                        <p:attrNameLst>
                                          <p:attrName>style.visibility</p:attrName>
                                        </p:attrNameLst>
                                      </p:cBhvr>
                                      <p:to>
                                        <p:strVal val="visible"/>
                                      </p:to>
                                    </p:set>
                                    <p:animEffect transition="in" filter="fade">
                                      <p:cBhvr>
                                        <p:cTn id="77" dur="1000"/>
                                        <p:tgtEl>
                                          <p:spTgt spid="46"/>
                                        </p:tgtEl>
                                      </p:cBhvr>
                                    </p:animEffect>
                                    <p:anim calcmode="lin" valueType="num">
                                      <p:cBhvr>
                                        <p:cTn id="78" dur="1000" fill="hold"/>
                                        <p:tgtEl>
                                          <p:spTgt spid="46"/>
                                        </p:tgtEl>
                                        <p:attrNameLst>
                                          <p:attrName>ppt_x</p:attrName>
                                        </p:attrNameLst>
                                      </p:cBhvr>
                                      <p:tavLst>
                                        <p:tav tm="0">
                                          <p:val>
                                            <p:strVal val="#ppt_x"/>
                                          </p:val>
                                        </p:tav>
                                        <p:tav tm="100000">
                                          <p:val>
                                            <p:strVal val="#ppt_x"/>
                                          </p:val>
                                        </p:tav>
                                      </p:tavLst>
                                    </p:anim>
                                    <p:anim calcmode="lin" valueType="num">
                                      <p:cBhvr>
                                        <p:cTn id="79" dur="1000" fill="hold"/>
                                        <p:tgtEl>
                                          <p:spTgt spid="46"/>
                                        </p:tgtEl>
                                        <p:attrNameLst>
                                          <p:attrName>ppt_y</p:attrName>
                                        </p:attrNameLst>
                                      </p:cBhvr>
                                      <p:tavLst>
                                        <p:tav tm="0">
                                          <p:val>
                                            <p:strVal val="#ppt_y+.1"/>
                                          </p:val>
                                        </p:tav>
                                        <p:tav tm="100000">
                                          <p:val>
                                            <p:strVal val="#ppt_y"/>
                                          </p:val>
                                        </p:tav>
                                      </p:tavLst>
                                    </p:anim>
                                  </p:childTnLst>
                                </p:cTn>
                              </p:par>
                            </p:childTnLst>
                          </p:cTn>
                        </p:par>
                        <p:par>
                          <p:cTn id="80" fill="hold">
                            <p:stCondLst>
                              <p:cond delay="9250"/>
                            </p:stCondLst>
                            <p:childTnLst>
                              <p:par>
                                <p:cTn id="81" presetID="22" presetClass="entr" presetSubtype="8" fill="hold" grpId="0" nodeType="afterEffect">
                                  <p:stCondLst>
                                    <p:cond delay="250"/>
                                  </p:stCondLst>
                                  <p:childTnLst>
                                    <p:set>
                                      <p:cBhvr>
                                        <p:cTn id="82" dur="1" fill="hold">
                                          <p:stCondLst>
                                            <p:cond delay="0"/>
                                          </p:stCondLst>
                                        </p:cTn>
                                        <p:tgtEl>
                                          <p:spTgt spid="12"/>
                                        </p:tgtEl>
                                        <p:attrNameLst>
                                          <p:attrName>style.visibility</p:attrName>
                                        </p:attrNameLst>
                                      </p:cBhvr>
                                      <p:to>
                                        <p:strVal val="visible"/>
                                      </p:to>
                                    </p:set>
                                    <p:animEffect transition="in" filter="wipe(left)">
                                      <p:cBhvr>
                                        <p:cTn id="83" dur="500"/>
                                        <p:tgtEl>
                                          <p:spTgt spid="12"/>
                                        </p:tgtEl>
                                      </p:cBhvr>
                                    </p:animEffect>
                                  </p:childTnLst>
                                </p:cTn>
                              </p:par>
                              <p:par>
                                <p:cTn id="84" presetID="2" presetClass="entr" presetSubtype="8" fill="hold" nodeType="withEffect">
                                  <p:stCondLst>
                                    <p:cond delay="250"/>
                                  </p:stCondLst>
                                  <p:childTnLst>
                                    <p:set>
                                      <p:cBhvr>
                                        <p:cTn id="85" dur="1" fill="hold">
                                          <p:stCondLst>
                                            <p:cond delay="0"/>
                                          </p:stCondLst>
                                        </p:cTn>
                                        <p:tgtEl>
                                          <p:spTgt spid="36"/>
                                        </p:tgtEl>
                                        <p:attrNameLst>
                                          <p:attrName>style.visibility</p:attrName>
                                        </p:attrNameLst>
                                      </p:cBhvr>
                                      <p:to>
                                        <p:strVal val="visible"/>
                                      </p:to>
                                    </p:set>
                                    <p:anim calcmode="lin" valueType="num">
                                      <p:cBhvr additive="base">
                                        <p:cTn id="86" dur="500" fill="hold"/>
                                        <p:tgtEl>
                                          <p:spTgt spid="36"/>
                                        </p:tgtEl>
                                        <p:attrNameLst>
                                          <p:attrName>ppt_x</p:attrName>
                                        </p:attrNameLst>
                                      </p:cBhvr>
                                      <p:tavLst>
                                        <p:tav tm="0">
                                          <p:val>
                                            <p:strVal val="0-#ppt_w/2"/>
                                          </p:val>
                                        </p:tav>
                                        <p:tav tm="100000">
                                          <p:val>
                                            <p:strVal val="#ppt_x"/>
                                          </p:val>
                                        </p:tav>
                                      </p:tavLst>
                                    </p:anim>
                                    <p:anim calcmode="lin" valueType="num">
                                      <p:cBhvr additive="base">
                                        <p:cTn id="87" dur="500" fill="hold"/>
                                        <p:tgtEl>
                                          <p:spTgt spid="36"/>
                                        </p:tgtEl>
                                        <p:attrNameLst>
                                          <p:attrName>ppt_y</p:attrName>
                                        </p:attrNameLst>
                                      </p:cBhvr>
                                      <p:tavLst>
                                        <p:tav tm="0">
                                          <p:val>
                                            <p:strVal val="#ppt_y"/>
                                          </p:val>
                                        </p:tav>
                                        <p:tav tm="100000">
                                          <p:val>
                                            <p:strVal val="#ppt_y"/>
                                          </p:val>
                                        </p:tav>
                                      </p:tavLst>
                                    </p:anim>
                                  </p:childTnLst>
                                </p:cTn>
                              </p:par>
                            </p:childTnLst>
                          </p:cTn>
                        </p:par>
                        <p:par>
                          <p:cTn id="88" fill="hold">
                            <p:stCondLst>
                              <p:cond delay="10000"/>
                            </p:stCondLst>
                            <p:childTnLst>
                              <p:par>
                                <p:cTn id="89" presetID="31" presetClass="entr" presetSubtype="0"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p:cTn id="91" dur="1000" fill="hold"/>
                                        <p:tgtEl>
                                          <p:spTgt spid="42"/>
                                        </p:tgtEl>
                                        <p:attrNameLst>
                                          <p:attrName>ppt_w</p:attrName>
                                        </p:attrNameLst>
                                      </p:cBhvr>
                                      <p:tavLst>
                                        <p:tav tm="0">
                                          <p:val>
                                            <p:fltVal val="0"/>
                                          </p:val>
                                        </p:tav>
                                        <p:tav tm="100000">
                                          <p:val>
                                            <p:strVal val="#ppt_w"/>
                                          </p:val>
                                        </p:tav>
                                      </p:tavLst>
                                    </p:anim>
                                    <p:anim calcmode="lin" valueType="num">
                                      <p:cBhvr>
                                        <p:cTn id="92" dur="1000" fill="hold"/>
                                        <p:tgtEl>
                                          <p:spTgt spid="42"/>
                                        </p:tgtEl>
                                        <p:attrNameLst>
                                          <p:attrName>ppt_h</p:attrName>
                                        </p:attrNameLst>
                                      </p:cBhvr>
                                      <p:tavLst>
                                        <p:tav tm="0">
                                          <p:val>
                                            <p:fltVal val="0"/>
                                          </p:val>
                                        </p:tav>
                                        <p:tav tm="100000">
                                          <p:val>
                                            <p:strVal val="#ppt_h"/>
                                          </p:val>
                                        </p:tav>
                                      </p:tavLst>
                                    </p:anim>
                                    <p:anim calcmode="lin" valueType="num">
                                      <p:cBhvr>
                                        <p:cTn id="93" dur="1000" fill="hold"/>
                                        <p:tgtEl>
                                          <p:spTgt spid="42"/>
                                        </p:tgtEl>
                                        <p:attrNameLst>
                                          <p:attrName>style.rotation</p:attrName>
                                        </p:attrNameLst>
                                      </p:cBhvr>
                                      <p:tavLst>
                                        <p:tav tm="0">
                                          <p:val>
                                            <p:fltVal val="90"/>
                                          </p:val>
                                        </p:tav>
                                        <p:tav tm="100000">
                                          <p:val>
                                            <p:fltVal val="0"/>
                                          </p:val>
                                        </p:tav>
                                      </p:tavLst>
                                    </p:anim>
                                    <p:animEffect transition="in" filter="fade">
                                      <p:cBhvr>
                                        <p:cTn id="94" dur="1000"/>
                                        <p:tgtEl>
                                          <p:spTgt spid="42"/>
                                        </p:tgtEl>
                                      </p:cBhvr>
                                    </p:animEffect>
                                  </p:childTnLst>
                                </p:cTn>
                              </p:par>
                            </p:childTnLst>
                          </p:cTn>
                        </p:par>
                        <p:par>
                          <p:cTn id="95" fill="hold">
                            <p:stCondLst>
                              <p:cond delay="11000"/>
                            </p:stCondLst>
                            <p:childTnLst>
                              <p:par>
                                <p:cTn id="96" presetID="42" presetClass="entr" presetSubtype="0" fill="hold" grpId="0" nodeType="afterEffect">
                                  <p:stCondLst>
                                    <p:cond delay="0"/>
                                  </p:stCondLst>
                                  <p:childTnLst>
                                    <p:set>
                                      <p:cBhvr>
                                        <p:cTn id="97" dur="1" fill="hold">
                                          <p:stCondLst>
                                            <p:cond delay="0"/>
                                          </p:stCondLst>
                                        </p:cTn>
                                        <p:tgtEl>
                                          <p:spTgt spid="47"/>
                                        </p:tgtEl>
                                        <p:attrNameLst>
                                          <p:attrName>style.visibility</p:attrName>
                                        </p:attrNameLst>
                                      </p:cBhvr>
                                      <p:to>
                                        <p:strVal val="visible"/>
                                      </p:to>
                                    </p:set>
                                    <p:animEffect transition="in" filter="fade">
                                      <p:cBhvr>
                                        <p:cTn id="98" dur="1000"/>
                                        <p:tgtEl>
                                          <p:spTgt spid="47"/>
                                        </p:tgtEl>
                                      </p:cBhvr>
                                    </p:animEffect>
                                    <p:anim calcmode="lin" valueType="num">
                                      <p:cBhvr>
                                        <p:cTn id="99" dur="1000" fill="hold"/>
                                        <p:tgtEl>
                                          <p:spTgt spid="47"/>
                                        </p:tgtEl>
                                        <p:attrNameLst>
                                          <p:attrName>ppt_x</p:attrName>
                                        </p:attrNameLst>
                                      </p:cBhvr>
                                      <p:tavLst>
                                        <p:tav tm="0">
                                          <p:val>
                                            <p:strVal val="#ppt_x"/>
                                          </p:val>
                                        </p:tav>
                                        <p:tav tm="100000">
                                          <p:val>
                                            <p:strVal val="#ppt_x"/>
                                          </p:val>
                                        </p:tav>
                                      </p:tavLst>
                                    </p:anim>
                                    <p:anim calcmode="lin" valueType="num">
                                      <p:cBhvr>
                                        <p:cTn id="100"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2" grpId="0" animBg="1"/>
      <p:bldP spid="11" grpId="0" animBg="1"/>
      <p:bldP spid="10" grpId="0" animBg="1"/>
      <p:bldP spid="9" grpId="0" animBg="1"/>
      <p:bldP spid="39" grpId="0"/>
      <p:bldP spid="40" grpId="0"/>
      <p:bldP spid="41" grpId="0"/>
      <p:bldP spid="42" grpId="0"/>
      <p:bldP spid="43" grpId="0"/>
      <p:bldP spid="44" grpId="0"/>
      <p:bldP spid="45" grpId="0"/>
      <p:bldP spid="46" grpId="0"/>
      <p:bldP spid="4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2" name="Group 51">
            <a:extLst>
              <a:ext uri="{FF2B5EF4-FFF2-40B4-BE49-F238E27FC236}">
                <a16:creationId xmlns:a16="http://schemas.microsoft.com/office/drawing/2014/main" id="{ED089875-94AD-418D-91F8-4E0437C7E210}"/>
              </a:ext>
            </a:extLst>
          </p:cNvPr>
          <p:cNvGrpSpPr/>
          <p:nvPr/>
        </p:nvGrpSpPr>
        <p:grpSpPr>
          <a:xfrm>
            <a:off x="5123376" y="1522205"/>
            <a:ext cx="1261872" cy="5120640"/>
            <a:chOff x="2642616" y="1600200"/>
            <a:chExt cx="1261872" cy="5120640"/>
          </a:xfrm>
        </p:grpSpPr>
        <p:grpSp>
          <p:nvGrpSpPr>
            <p:cNvPr id="53" name="Group 52">
              <a:extLst>
                <a:ext uri="{FF2B5EF4-FFF2-40B4-BE49-F238E27FC236}">
                  <a16:creationId xmlns:a16="http://schemas.microsoft.com/office/drawing/2014/main" id="{98901AF2-5B78-4805-ABB1-1BFE9A5407A9}"/>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77" name="Freeform: Shape 76">
                <a:extLst>
                  <a:ext uri="{FF2B5EF4-FFF2-40B4-BE49-F238E27FC236}">
                    <a16:creationId xmlns:a16="http://schemas.microsoft.com/office/drawing/2014/main" id="{FD312E2D-2175-449C-A2CD-699096DE497A}"/>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D0081CD8-25F0-4019-80F0-85B275CC70BC}"/>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F900E81C-5411-452A-84E7-4B9C4C682D99}"/>
                    </a:ext>
                  </a:extLst>
                </p:cNvPr>
                <p:cNvSpPr/>
                <p:nvPr/>
              </p:nvSpPr>
              <p:spPr>
                <a:xfrm>
                  <a:off x="2077212" y="1760165"/>
                  <a:ext cx="1106424" cy="11430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Freeform: Shape 90">
                  <a:extLst>
                    <a:ext uri="{FF2B5EF4-FFF2-40B4-BE49-F238E27FC236}">
                      <a16:creationId xmlns:a16="http://schemas.microsoft.com/office/drawing/2014/main" id="{0C4A1853-2DC9-4041-945E-68396AE2DFD1}"/>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F3B17E41-16CC-4233-987F-703856FE7A06}"/>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E10D0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0" name="TextBox 59">
              <a:extLst>
                <a:ext uri="{FF2B5EF4-FFF2-40B4-BE49-F238E27FC236}">
                  <a16:creationId xmlns:a16="http://schemas.microsoft.com/office/drawing/2014/main" id="{55045A95-A751-4381-9BA9-2E63C058B7B3}"/>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61" name="Rectangle 60">
              <a:extLst>
                <a:ext uri="{FF2B5EF4-FFF2-40B4-BE49-F238E27FC236}">
                  <a16:creationId xmlns:a16="http://schemas.microsoft.com/office/drawing/2014/main" id="{3471F823-D5C7-4F0C-9785-1B24FF8DFAEF}"/>
                </a:ext>
              </a:extLst>
            </p:cNvPr>
            <p:cNvSpPr>
              <a:spLocks noChangeAspect="1"/>
            </p:cNvSpPr>
            <p:nvPr/>
          </p:nvSpPr>
          <p:spPr>
            <a:xfrm>
              <a:off x="2864612" y="1802932"/>
              <a:ext cx="822960" cy="8817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8" name="Group 67">
              <a:extLst>
                <a:ext uri="{FF2B5EF4-FFF2-40B4-BE49-F238E27FC236}">
                  <a16:creationId xmlns:a16="http://schemas.microsoft.com/office/drawing/2014/main" id="{F79F1930-6AD4-47F6-96A7-88393DE47463}"/>
                </a:ext>
              </a:extLst>
            </p:cNvPr>
            <p:cNvGrpSpPr/>
            <p:nvPr/>
          </p:nvGrpSpPr>
          <p:grpSpPr>
            <a:xfrm>
              <a:off x="2751041" y="5495544"/>
              <a:ext cx="1045021" cy="1225296"/>
              <a:chOff x="2751041" y="5495544"/>
              <a:chExt cx="1045021" cy="1225296"/>
            </a:xfrm>
          </p:grpSpPr>
          <p:sp>
            <p:nvSpPr>
              <p:cNvPr id="69" name="Freeform: Shape 68">
                <a:extLst>
                  <a:ext uri="{FF2B5EF4-FFF2-40B4-BE49-F238E27FC236}">
                    <a16:creationId xmlns:a16="http://schemas.microsoft.com/office/drawing/2014/main" id="{5F0F827D-A21B-4149-AD54-E175F3218DE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3F4A5134-50F6-406F-A416-2AF8F5907E19}"/>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93" name="Group 92">
            <a:extLst>
              <a:ext uri="{FF2B5EF4-FFF2-40B4-BE49-F238E27FC236}">
                <a16:creationId xmlns:a16="http://schemas.microsoft.com/office/drawing/2014/main" id="{329F9C64-D57B-462A-9EF5-EAB8DD3DDFA6}"/>
              </a:ext>
            </a:extLst>
          </p:cNvPr>
          <p:cNvGrpSpPr/>
          <p:nvPr/>
        </p:nvGrpSpPr>
        <p:grpSpPr>
          <a:xfrm>
            <a:off x="6744735" y="1522205"/>
            <a:ext cx="1261872" cy="5120640"/>
            <a:chOff x="2642616" y="1600200"/>
            <a:chExt cx="1261872" cy="5120640"/>
          </a:xfrm>
        </p:grpSpPr>
        <p:grpSp>
          <p:nvGrpSpPr>
            <p:cNvPr id="94" name="Group 93">
              <a:extLst>
                <a:ext uri="{FF2B5EF4-FFF2-40B4-BE49-F238E27FC236}">
                  <a16:creationId xmlns:a16="http://schemas.microsoft.com/office/drawing/2014/main" id="{649008ED-033E-4F45-A54C-99B6E3F30294}"/>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00" name="Freeform: Shape 99">
                <a:extLst>
                  <a:ext uri="{FF2B5EF4-FFF2-40B4-BE49-F238E27FC236}">
                    <a16:creationId xmlns:a16="http://schemas.microsoft.com/office/drawing/2014/main" id="{4B99F807-FB05-4D34-A229-8E4E27024419}"/>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570D386D-9BCB-4717-BBB1-F8B6B0E5BDFA}"/>
                  </a:ext>
                </a:extLst>
              </p:cNvPr>
              <p:cNvGrpSpPr/>
              <p:nvPr/>
            </p:nvGrpSpPr>
            <p:grpSpPr>
              <a:xfrm>
                <a:off x="2720340" y="1673352"/>
                <a:ext cx="1106424" cy="4164160"/>
                <a:chOff x="2077212" y="1760165"/>
                <a:chExt cx="1106424" cy="4164160"/>
              </a:xfrm>
            </p:grpSpPr>
            <p:sp>
              <p:nvSpPr>
                <p:cNvPr id="102" name="Rectangle 101">
                  <a:extLst>
                    <a:ext uri="{FF2B5EF4-FFF2-40B4-BE49-F238E27FC236}">
                      <a16:creationId xmlns:a16="http://schemas.microsoft.com/office/drawing/2014/main" id="{A3724DD6-D1E1-4ED1-A23C-1D3CD5B5BBF2}"/>
                    </a:ext>
                  </a:extLst>
                </p:cNvPr>
                <p:cNvSpPr/>
                <p:nvPr/>
              </p:nvSpPr>
              <p:spPr>
                <a:xfrm>
                  <a:off x="2077212" y="1760165"/>
                  <a:ext cx="1106424" cy="11430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Shape 102">
                  <a:extLst>
                    <a:ext uri="{FF2B5EF4-FFF2-40B4-BE49-F238E27FC236}">
                      <a16:creationId xmlns:a16="http://schemas.microsoft.com/office/drawing/2014/main" id="{682AF977-E3DF-439D-96EE-88E13E183845}"/>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reeform: Shape 103">
                  <a:extLst>
                    <a:ext uri="{FF2B5EF4-FFF2-40B4-BE49-F238E27FC236}">
                      <a16:creationId xmlns:a16="http://schemas.microsoft.com/office/drawing/2014/main" id="{09D5EEF5-A924-4970-B917-0CCF35F31641}"/>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5D9C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5" name="TextBox 94">
              <a:extLst>
                <a:ext uri="{FF2B5EF4-FFF2-40B4-BE49-F238E27FC236}">
                  <a16:creationId xmlns:a16="http://schemas.microsoft.com/office/drawing/2014/main" id="{16726453-351B-4377-AD8C-B867B6810737}"/>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96" name="Rectangle 95">
              <a:extLst>
                <a:ext uri="{FF2B5EF4-FFF2-40B4-BE49-F238E27FC236}">
                  <a16:creationId xmlns:a16="http://schemas.microsoft.com/office/drawing/2014/main" id="{BB598C4B-56C5-47B0-916F-68316594BD2D}"/>
                </a:ext>
              </a:extLst>
            </p:cNvPr>
            <p:cNvSpPr>
              <a:spLocks noChangeAspect="1"/>
            </p:cNvSpPr>
            <p:nvPr/>
          </p:nvSpPr>
          <p:spPr>
            <a:xfrm>
              <a:off x="2864612" y="1802932"/>
              <a:ext cx="822960" cy="88174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7" name="Group 96">
              <a:extLst>
                <a:ext uri="{FF2B5EF4-FFF2-40B4-BE49-F238E27FC236}">
                  <a16:creationId xmlns:a16="http://schemas.microsoft.com/office/drawing/2014/main" id="{BA0FDA20-C19A-4790-AF0A-C3EBCB1298CC}"/>
                </a:ext>
              </a:extLst>
            </p:cNvPr>
            <p:cNvGrpSpPr/>
            <p:nvPr/>
          </p:nvGrpSpPr>
          <p:grpSpPr>
            <a:xfrm>
              <a:off x="2751041" y="5495544"/>
              <a:ext cx="1045021" cy="1225296"/>
              <a:chOff x="2751041" y="5495544"/>
              <a:chExt cx="1045021" cy="1225296"/>
            </a:xfrm>
          </p:grpSpPr>
          <p:sp>
            <p:nvSpPr>
              <p:cNvPr id="98" name="Freeform: Shape 97">
                <a:extLst>
                  <a:ext uri="{FF2B5EF4-FFF2-40B4-BE49-F238E27FC236}">
                    <a16:creationId xmlns:a16="http://schemas.microsoft.com/office/drawing/2014/main" id="{6C3F33DF-7B26-48F9-B0E0-706A08D2507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TextBox 98">
                <a:extLst>
                  <a:ext uri="{FF2B5EF4-FFF2-40B4-BE49-F238E27FC236}">
                    <a16:creationId xmlns:a16="http://schemas.microsoft.com/office/drawing/2014/main" id="{93915EAC-D277-4549-8A2F-6E0C2AE9059D}"/>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05" name="Group 104">
            <a:extLst>
              <a:ext uri="{FF2B5EF4-FFF2-40B4-BE49-F238E27FC236}">
                <a16:creationId xmlns:a16="http://schemas.microsoft.com/office/drawing/2014/main" id="{2A638D75-FBCA-414F-8522-8C93EDCF0514}"/>
              </a:ext>
            </a:extLst>
          </p:cNvPr>
          <p:cNvGrpSpPr/>
          <p:nvPr/>
        </p:nvGrpSpPr>
        <p:grpSpPr>
          <a:xfrm>
            <a:off x="8366093" y="1522205"/>
            <a:ext cx="1261872" cy="5120640"/>
            <a:chOff x="2642616" y="1600200"/>
            <a:chExt cx="1261872" cy="5120640"/>
          </a:xfrm>
        </p:grpSpPr>
        <p:grpSp>
          <p:nvGrpSpPr>
            <p:cNvPr id="106" name="Group 105">
              <a:extLst>
                <a:ext uri="{FF2B5EF4-FFF2-40B4-BE49-F238E27FC236}">
                  <a16:creationId xmlns:a16="http://schemas.microsoft.com/office/drawing/2014/main" id="{DC613C52-3639-4A57-916F-EBE0531F308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12" name="Freeform: Shape 111">
                <a:extLst>
                  <a:ext uri="{FF2B5EF4-FFF2-40B4-BE49-F238E27FC236}">
                    <a16:creationId xmlns:a16="http://schemas.microsoft.com/office/drawing/2014/main" id="{D07945B9-FCB6-4F6B-8988-DFA3415A2E5F}"/>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3" name="Group 112">
                <a:extLst>
                  <a:ext uri="{FF2B5EF4-FFF2-40B4-BE49-F238E27FC236}">
                    <a16:creationId xmlns:a16="http://schemas.microsoft.com/office/drawing/2014/main" id="{1675398C-DEE5-4DA4-8569-B15FCD6DD564}"/>
                  </a:ext>
                </a:extLst>
              </p:cNvPr>
              <p:cNvGrpSpPr/>
              <p:nvPr/>
            </p:nvGrpSpPr>
            <p:grpSpPr>
              <a:xfrm>
                <a:off x="2720340" y="1673352"/>
                <a:ext cx="1106424" cy="4164160"/>
                <a:chOff x="2077212" y="1760165"/>
                <a:chExt cx="1106424" cy="4164160"/>
              </a:xfrm>
            </p:grpSpPr>
            <p:sp>
              <p:nvSpPr>
                <p:cNvPr id="114" name="Rectangle 113">
                  <a:extLst>
                    <a:ext uri="{FF2B5EF4-FFF2-40B4-BE49-F238E27FC236}">
                      <a16:creationId xmlns:a16="http://schemas.microsoft.com/office/drawing/2014/main" id="{4DD379A0-A198-43F5-9BCF-919CC71269A8}"/>
                    </a:ext>
                  </a:extLst>
                </p:cNvPr>
                <p:cNvSpPr/>
                <p:nvPr/>
              </p:nvSpPr>
              <p:spPr>
                <a:xfrm>
                  <a:off x="2077212" y="1760165"/>
                  <a:ext cx="1106424" cy="11430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Freeform: Shape 114">
                  <a:extLst>
                    <a:ext uri="{FF2B5EF4-FFF2-40B4-BE49-F238E27FC236}">
                      <a16:creationId xmlns:a16="http://schemas.microsoft.com/office/drawing/2014/main" id="{217D5B77-95FB-420A-8377-F4ECEDE5B136}"/>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48BA8C4-1E49-427C-8130-3D6C34B74EF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209AA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7" name="TextBox 106">
              <a:extLst>
                <a:ext uri="{FF2B5EF4-FFF2-40B4-BE49-F238E27FC236}">
                  <a16:creationId xmlns:a16="http://schemas.microsoft.com/office/drawing/2014/main" id="{6E84EA2C-302A-430E-8E1F-0F01736F60F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08" name="Rectangle 107">
              <a:extLst>
                <a:ext uri="{FF2B5EF4-FFF2-40B4-BE49-F238E27FC236}">
                  <a16:creationId xmlns:a16="http://schemas.microsoft.com/office/drawing/2014/main" id="{FA59A6FE-F52C-4913-8631-62685FA534E8}"/>
                </a:ext>
              </a:extLst>
            </p:cNvPr>
            <p:cNvSpPr>
              <a:spLocks noChangeAspect="1"/>
            </p:cNvSpPr>
            <p:nvPr/>
          </p:nvSpPr>
          <p:spPr>
            <a:xfrm>
              <a:off x="2864612" y="1802932"/>
              <a:ext cx="822960" cy="881743"/>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9" name="Group 108">
              <a:extLst>
                <a:ext uri="{FF2B5EF4-FFF2-40B4-BE49-F238E27FC236}">
                  <a16:creationId xmlns:a16="http://schemas.microsoft.com/office/drawing/2014/main" id="{AEDD0A5B-0FE9-4953-ACD3-FD7275B9857A}"/>
                </a:ext>
              </a:extLst>
            </p:cNvPr>
            <p:cNvGrpSpPr/>
            <p:nvPr/>
          </p:nvGrpSpPr>
          <p:grpSpPr>
            <a:xfrm>
              <a:off x="2751041" y="5495544"/>
              <a:ext cx="1045021" cy="1225296"/>
              <a:chOff x="2751041" y="5495544"/>
              <a:chExt cx="1045021" cy="1225296"/>
            </a:xfrm>
          </p:grpSpPr>
          <p:sp>
            <p:nvSpPr>
              <p:cNvPr id="110" name="Freeform: Shape 109">
                <a:extLst>
                  <a:ext uri="{FF2B5EF4-FFF2-40B4-BE49-F238E27FC236}">
                    <a16:creationId xmlns:a16="http://schemas.microsoft.com/office/drawing/2014/main" id="{BD2222A7-1A6B-44CF-8A21-07FAEB20D79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Box 110">
                <a:extLst>
                  <a:ext uri="{FF2B5EF4-FFF2-40B4-BE49-F238E27FC236}">
                    <a16:creationId xmlns:a16="http://schemas.microsoft.com/office/drawing/2014/main" id="{C25D4321-72ED-4044-ABB1-140EE7DF2F7B}"/>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17" name="Group 116">
            <a:extLst>
              <a:ext uri="{FF2B5EF4-FFF2-40B4-BE49-F238E27FC236}">
                <a16:creationId xmlns:a16="http://schemas.microsoft.com/office/drawing/2014/main" id="{D0E68807-EACF-411A-A43E-9823387F96B6}"/>
              </a:ext>
            </a:extLst>
          </p:cNvPr>
          <p:cNvGrpSpPr/>
          <p:nvPr/>
        </p:nvGrpSpPr>
        <p:grpSpPr>
          <a:xfrm>
            <a:off x="10091928" y="1525443"/>
            <a:ext cx="1261872" cy="5120640"/>
            <a:chOff x="2642616" y="1600200"/>
            <a:chExt cx="1261872" cy="5120640"/>
          </a:xfrm>
        </p:grpSpPr>
        <p:grpSp>
          <p:nvGrpSpPr>
            <p:cNvPr id="118" name="Group 117">
              <a:extLst>
                <a:ext uri="{FF2B5EF4-FFF2-40B4-BE49-F238E27FC236}">
                  <a16:creationId xmlns:a16="http://schemas.microsoft.com/office/drawing/2014/main" id="{45EE4347-8C17-4A7E-BA6D-1BAA51C5B1C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24" name="Freeform: Shape 123">
                <a:extLst>
                  <a:ext uri="{FF2B5EF4-FFF2-40B4-BE49-F238E27FC236}">
                    <a16:creationId xmlns:a16="http://schemas.microsoft.com/office/drawing/2014/main" id="{A669D184-D03F-4044-973F-69C49977770D}"/>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AA4CD029-2267-4E82-B3C3-1326A641F3DB}"/>
                  </a:ext>
                </a:extLst>
              </p:cNvPr>
              <p:cNvGrpSpPr/>
              <p:nvPr/>
            </p:nvGrpSpPr>
            <p:grpSpPr>
              <a:xfrm>
                <a:off x="2720340" y="1673352"/>
                <a:ext cx="1106424" cy="4164160"/>
                <a:chOff x="2077212" y="1760165"/>
                <a:chExt cx="1106424" cy="4164160"/>
              </a:xfrm>
            </p:grpSpPr>
            <p:sp>
              <p:nvSpPr>
                <p:cNvPr id="126" name="Rectangle 125">
                  <a:extLst>
                    <a:ext uri="{FF2B5EF4-FFF2-40B4-BE49-F238E27FC236}">
                      <a16:creationId xmlns:a16="http://schemas.microsoft.com/office/drawing/2014/main" id="{3FB179BB-9032-4BCB-9706-52F392A97275}"/>
                    </a:ext>
                  </a:extLst>
                </p:cNvPr>
                <p:cNvSpPr/>
                <p:nvPr/>
              </p:nvSpPr>
              <p:spPr>
                <a:xfrm>
                  <a:off x="2077212" y="1760165"/>
                  <a:ext cx="1106424" cy="1143000"/>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849EE7ED-5B08-469B-96DA-0EDBCCE36FA7}"/>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73A92C72-646F-48DE-8085-08FB958BA8D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D780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19" name="TextBox 118">
              <a:extLst>
                <a:ext uri="{FF2B5EF4-FFF2-40B4-BE49-F238E27FC236}">
                  <a16:creationId xmlns:a16="http://schemas.microsoft.com/office/drawing/2014/main" id="{CDD88F0F-5ACD-4C3E-B61F-BCE8F8D7039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20" name="Rectangle 119">
              <a:extLst>
                <a:ext uri="{FF2B5EF4-FFF2-40B4-BE49-F238E27FC236}">
                  <a16:creationId xmlns:a16="http://schemas.microsoft.com/office/drawing/2014/main" id="{AF7D3307-6F89-421C-923C-66C88D812975}"/>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B1DB717D-7177-48A7-A74D-09B74BFE8EA1}"/>
                </a:ext>
              </a:extLst>
            </p:cNvPr>
            <p:cNvGrpSpPr/>
            <p:nvPr/>
          </p:nvGrpSpPr>
          <p:grpSpPr>
            <a:xfrm>
              <a:off x="2751041" y="5495544"/>
              <a:ext cx="1045021" cy="1225296"/>
              <a:chOff x="2751041" y="5495544"/>
              <a:chExt cx="1045021" cy="1225296"/>
            </a:xfrm>
          </p:grpSpPr>
          <p:sp>
            <p:nvSpPr>
              <p:cNvPr id="122" name="Freeform: Shape 121">
                <a:extLst>
                  <a:ext uri="{FF2B5EF4-FFF2-40B4-BE49-F238E27FC236}">
                    <a16:creationId xmlns:a16="http://schemas.microsoft.com/office/drawing/2014/main" id="{7F496B3E-45E4-41C2-A729-33D212CC489B}"/>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TextBox 122">
                <a:extLst>
                  <a:ext uri="{FF2B5EF4-FFF2-40B4-BE49-F238E27FC236}">
                    <a16:creationId xmlns:a16="http://schemas.microsoft.com/office/drawing/2014/main" id="{B4DAEA13-A905-490E-8026-AAC675644126}"/>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
        <p:nvSpPr>
          <p:cNvPr id="129" name="Flowchart: Document 128">
            <a:extLst>
              <a:ext uri="{FF2B5EF4-FFF2-40B4-BE49-F238E27FC236}">
                <a16:creationId xmlns:a16="http://schemas.microsoft.com/office/drawing/2014/main" id="{18CA4272-11B9-46C4-B438-5BFD0AB09158}"/>
              </a:ext>
            </a:extLst>
          </p:cNvPr>
          <p:cNvSpPr/>
          <p:nvPr/>
        </p:nvSpPr>
        <p:spPr>
          <a:xfrm rot="16200000" flipH="1">
            <a:off x="-1137988" y="1147152"/>
            <a:ext cx="6858000" cy="4561982"/>
          </a:xfrm>
          <a:prstGeom prst="flowChartDocument">
            <a:avLst/>
          </a:prstGeom>
          <a:solidFill>
            <a:schemeClr val="tx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TextBox 129">
            <a:extLst>
              <a:ext uri="{FF2B5EF4-FFF2-40B4-BE49-F238E27FC236}">
                <a16:creationId xmlns:a16="http://schemas.microsoft.com/office/drawing/2014/main" id="{DA7EF01D-491C-41D9-9A9B-7D07150FF6E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31" name="TextBox 130">
            <a:extLst>
              <a:ext uri="{FF2B5EF4-FFF2-40B4-BE49-F238E27FC236}">
                <a16:creationId xmlns:a16="http://schemas.microsoft.com/office/drawing/2014/main" id="{389048E2-0161-4F2C-8B28-087ABF734825}"/>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wipe(left)">
                                      <p:cBhvr>
                                        <p:cTn id="7" dur="500"/>
                                        <p:tgtEl>
                                          <p:spTgt spid="13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9"/>
                                        </p:tgtEl>
                                        <p:attrNameLst>
                                          <p:attrName>style.visibility</p:attrName>
                                        </p:attrNameLst>
                                      </p:cBhvr>
                                      <p:to>
                                        <p:strVal val="visible"/>
                                      </p:to>
                                    </p:set>
                                    <p:animEffect transition="in" filter="wipe(left)">
                                      <p:cBhvr>
                                        <p:cTn id="10" dur="500"/>
                                        <p:tgtEl>
                                          <p:spTgt spid="1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30">
                                            <p:txEl>
                                              <p:pRg st="0" end="0"/>
                                            </p:txEl>
                                          </p:spTgt>
                                        </p:tgtEl>
                                        <p:attrNameLst>
                                          <p:attrName>style.visibility</p:attrName>
                                        </p:attrNameLst>
                                      </p:cBhvr>
                                      <p:to>
                                        <p:strVal val="visible"/>
                                      </p:to>
                                    </p:set>
                                    <p:animEffect transition="in" filter="fade">
                                      <p:cBhvr>
                                        <p:cTn id="14" dur="500"/>
                                        <p:tgtEl>
                                          <p:spTgt spid="130">
                                            <p:txEl>
                                              <p:pRg st="0" end="0"/>
                                            </p:txEl>
                                          </p:spTgt>
                                        </p:tgtEl>
                                      </p:cBhvr>
                                    </p:animEffect>
                                    <p:anim calcmode="lin" valueType="num">
                                      <p:cBhvr>
                                        <p:cTn id="15" dur="500" fill="hold"/>
                                        <p:tgtEl>
                                          <p:spTgt spid="13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3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30">
                                            <p:txEl>
                                              <p:pRg st="2" end="2"/>
                                            </p:txEl>
                                          </p:spTgt>
                                        </p:tgtEl>
                                        <p:attrNameLst>
                                          <p:attrName>style.visibility</p:attrName>
                                        </p:attrNameLst>
                                      </p:cBhvr>
                                      <p:to>
                                        <p:strVal val="visible"/>
                                      </p:to>
                                    </p:set>
                                    <p:animEffect transition="in" filter="fade">
                                      <p:cBhvr>
                                        <p:cTn id="20" dur="500"/>
                                        <p:tgtEl>
                                          <p:spTgt spid="130">
                                            <p:txEl>
                                              <p:pRg st="2" end="2"/>
                                            </p:txEl>
                                          </p:spTgt>
                                        </p:tgtEl>
                                      </p:cBhvr>
                                    </p:animEffect>
                                    <p:anim calcmode="lin" valueType="num">
                                      <p:cBhvr>
                                        <p:cTn id="21" dur="500" fill="hold"/>
                                        <p:tgtEl>
                                          <p:spTgt spid="13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3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30">
                                            <p:txEl>
                                              <p:pRg st="3" end="3"/>
                                            </p:txEl>
                                          </p:spTgt>
                                        </p:tgtEl>
                                        <p:attrNameLst>
                                          <p:attrName>style.visibility</p:attrName>
                                        </p:attrNameLst>
                                      </p:cBhvr>
                                      <p:to>
                                        <p:strVal val="visible"/>
                                      </p:to>
                                    </p:set>
                                    <p:animEffect transition="in" filter="fade">
                                      <p:cBhvr>
                                        <p:cTn id="26" dur="500"/>
                                        <p:tgtEl>
                                          <p:spTgt spid="130">
                                            <p:txEl>
                                              <p:pRg st="3" end="3"/>
                                            </p:txEl>
                                          </p:spTgt>
                                        </p:tgtEl>
                                      </p:cBhvr>
                                    </p:animEffect>
                                    <p:anim calcmode="lin" valueType="num">
                                      <p:cBhvr>
                                        <p:cTn id="27" dur="500" fill="hold"/>
                                        <p:tgtEl>
                                          <p:spTgt spid="13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3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30">
                                            <p:txEl>
                                              <p:pRg st="5" end="5"/>
                                            </p:txEl>
                                          </p:spTgt>
                                        </p:tgtEl>
                                        <p:attrNameLst>
                                          <p:attrName>style.visibility</p:attrName>
                                        </p:attrNameLst>
                                      </p:cBhvr>
                                      <p:to>
                                        <p:strVal val="visible"/>
                                      </p:to>
                                    </p:set>
                                    <p:animEffect transition="in" filter="fade">
                                      <p:cBhvr>
                                        <p:cTn id="32" dur="500"/>
                                        <p:tgtEl>
                                          <p:spTgt spid="130">
                                            <p:txEl>
                                              <p:pRg st="5" end="5"/>
                                            </p:txEl>
                                          </p:spTgt>
                                        </p:tgtEl>
                                      </p:cBhvr>
                                    </p:animEffect>
                                    <p:anim calcmode="lin" valueType="num">
                                      <p:cBhvr>
                                        <p:cTn id="33" dur="500" fill="hold"/>
                                        <p:tgtEl>
                                          <p:spTgt spid="13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3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30">
                                            <p:txEl>
                                              <p:pRg st="7" end="7"/>
                                            </p:txEl>
                                          </p:spTgt>
                                        </p:tgtEl>
                                        <p:attrNameLst>
                                          <p:attrName>style.visibility</p:attrName>
                                        </p:attrNameLst>
                                      </p:cBhvr>
                                      <p:to>
                                        <p:strVal val="visible"/>
                                      </p:to>
                                    </p:set>
                                    <p:animEffect transition="in" filter="fade">
                                      <p:cBhvr>
                                        <p:cTn id="38" dur="500"/>
                                        <p:tgtEl>
                                          <p:spTgt spid="130">
                                            <p:txEl>
                                              <p:pRg st="7" end="7"/>
                                            </p:txEl>
                                          </p:spTgt>
                                        </p:tgtEl>
                                      </p:cBhvr>
                                    </p:animEffect>
                                    <p:anim calcmode="lin" valueType="num">
                                      <p:cBhvr>
                                        <p:cTn id="39" dur="500" fill="hold"/>
                                        <p:tgtEl>
                                          <p:spTgt spid="13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3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30">
                                            <p:txEl>
                                              <p:pRg st="9" end="9"/>
                                            </p:txEl>
                                          </p:spTgt>
                                        </p:tgtEl>
                                        <p:attrNameLst>
                                          <p:attrName>style.visibility</p:attrName>
                                        </p:attrNameLst>
                                      </p:cBhvr>
                                      <p:to>
                                        <p:strVal val="visible"/>
                                      </p:to>
                                    </p:set>
                                    <p:animEffect transition="in" filter="fade">
                                      <p:cBhvr>
                                        <p:cTn id="44" dur="500"/>
                                        <p:tgtEl>
                                          <p:spTgt spid="130">
                                            <p:txEl>
                                              <p:pRg st="9" end="9"/>
                                            </p:txEl>
                                          </p:spTgt>
                                        </p:tgtEl>
                                      </p:cBhvr>
                                    </p:animEffect>
                                    <p:anim calcmode="lin" valueType="num">
                                      <p:cBhvr>
                                        <p:cTn id="45" dur="500" fill="hold"/>
                                        <p:tgtEl>
                                          <p:spTgt spid="13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3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nodeType="afterEffect">
                                  <p:stCondLst>
                                    <p:cond delay="0"/>
                                  </p:stCondLst>
                                  <p:childTnLst>
                                    <p:set>
                                      <p:cBhvr>
                                        <p:cTn id="49" dur="1" fill="hold">
                                          <p:stCondLst>
                                            <p:cond delay="0"/>
                                          </p:stCondLst>
                                        </p:cTn>
                                        <p:tgtEl>
                                          <p:spTgt spid="52"/>
                                        </p:tgtEl>
                                        <p:attrNameLst>
                                          <p:attrName>style.visibility</p:attrName>
                                        </p:attrNameLst>
                                      </p:cBhvr>
                                      <p:to>
                                        <p:strVal val="visible"/>
                                      </p:to>
                                    </p:set>
                                    <p:anim calcmode="lin" valueType="num">
                                      <p:cBhvr>
                                        <p:cTn id="50" dur="1000" fill="hold"/>
                                        <p:tgtEl>
                                          <p:spTgt spid="52"/>
                                        </p:tgtEl>
                                        <p:attrNameLst>
                                          <p:attrName>ppt_w</p:attrName>
                                        </p:attrNameLst>
                                      </p:cBhvr>
                                      <p:tavLst>
                                        <p:tav tm="0">
                                          <p:val>
                                            <p:fltVal val="0"/>
                                          </p:val>
                                        </p:tav>
                                        <p:tav tm="100000">
                                          <p:val>
                                            <p:strVal val="#ppt_w"/>
                                          </p:val>
                                        </p:tav>
                                      </p:tavLst>
                                    </p:anim>
                                    <p:anim calcmode="lin" valueType="num">
                                      <p:cBhvr>
                                        <p:cTn id="51" dur="1000" fill="hold"/>
                                        <p:tgtEl>
                                          <p:spTgt spid="52"/>
                                        </p:tgtEl>
                                        <p:attrNameLst>
                                          <p:attrName>ppt_h</p:attrName>
                                        </p:attrNameLst>
                                      </p:cBhvr>
                                      <p:tavLst>
                                        <p:tav tm="0">
                                          <p:val>
                                            <p:fltVal val="0"/>
                                          </p:val>
                                        </p:tav>
                                        <p:tav tm="100000">
                                          <p:val>
                                            <p:strVal val="#ppt_h"/>
                                          </p:val>
                                        </p:tav>
                                      </p:tavLst>
                                    </p:anim>
                                    <p:anim calcmode="lin" valueType="num">
                                      <p:cBhvr>
                                        <p:cTn id="52" dur="1000" fill="hold"/>
                                        <p:tgtEl>
                                          <p:spTgt spid="52"/>
                                        </p:tgtEl>
                                        <p:attrNameLst>
                                          <p:attrName>style.rotation</p:attrName>
                                        </p:attrNameLst>
                                      </p:cBhvr>
                                      <p:tavLst>
                                        <p:tav tm="0">
                                          <p:val>
                                            <p:fltVal val="90"/>
                                          </p:val>
                                        </p:tav>
                                        <p:tav tm="100000">
                                          <p:val>
                                            <p:fltVal val="0"/>
                                          </p:val>
                                        </p:tav>
                                      </p:tavLst>
                                    </p:anim>
                                    <p:animEffect transition="in" filter="fade">
                                      <p:cBhvr>
                                        <p:cTn id="53" dur="1000"/>
                                        <p:tgtEl>
                                          <p:spTgt spid="52"/>
                                        </p:tgtEl>
                                      </p:cBhvr>
                                    </p:animEffect>
                                  </p:childTnLst>
                                </p:cTn>
                              </p:par>
                            </p:childTnLst>
                          </p:cTn>
                        </p:par>
                        <p:par>
                          <p:cTn id="54" fill="hold">
                            <p:stCondLst>
                              <p:cond delay="4500"/>
                            </p:stCondLst>
                            <p:childTnLst>
                              <p:par>
                                <p:cTn id="55" presetID="31" presetClass="entr" presetSubtype="0" fill="hold"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1000" fill="hold"/>
                                        <p:tgtEl>
                                          <p:spTgt spid="93"/>
                                        </p:tgtEl>
                                        <p:attrNameLst>
                                          <p:attrName>ppt_w</p:attrName>
                                        </p:attrNameLst>
                                      </p:cBhvr>
                                      <p:tavLst>
                                        <p:tav tm="0">
                                          <p:val>
                                            <p:fltVal val="0"/>
                                          </p:val>
                                        </p:tav>
                                        <p:tav tm="100000">
                                          <p:val>
                                            <p:strVal val="#ppt_w"/>
                                          </p:val>
                                        </p:tav>
                                      </p:tavLst>
                                    </p:anim>
                                    <p:anim calcmode="lin" valueType="num">
                                      <p:cBhvr>
                                        <p:cTn id="58" dur="1000" fill="hold"/>
                                        <p:tgtEl>
                                          <p:spTgt spid="93"/>
                                        </p:tgtEl>
                                        <p:attrNameLst>
                                          <p:attrName>ppt_h</p:attrName>
                                        </p:attrNameLst>
                                      </p:cBhvr>
                                      <p:tavLst>
                                        <p:tav tm="0">
                                          <p:val>
                                            <p:fltVal val="0"/>
                                          </p:val>
                                        </p:tav>
                                        <p:tav tm="100000">
                                          <p:val>
                                            <p:strVal val="#ppt_h"/>
                                          </p:val>
                                        </p:tav>
                                      </p:tavLst>
                                    </p:anim>
                                    <p:anim calcmode="lin" valueType="num">
                                      <p:cBhvr>
                                        <p:cTn id="59" dur="1000" fill="hold"/>
                                        <p:tgtEl>
                                          <p:spTgt spid="93"/>
                                        </p:tgtEl>
                                        <p:attrNameLst>
                                          <p:attrName>style.rotation</p:attrName>
                                        </p:attrNameLst>
                                      </p:cBhvr>
                                      <p:tavLst>
                                        <p:tav tm="0">
                                          <p:val>
                                            <p:fltVal val="90"/>
                                          </p:val>
                                        </p:tav>
                                        <p:tav tm="100000">
                                          <p:val>
                                            <p:fltVal val="0"/>
                                          </p:val>
                                        </p:tav>
                                      </p:tavLst>
                                    </p:anim>
                                    <p:animEffect transition="in" filter="fade">
                                      <p:cBhvr>
                                        <p:cTn id="60" dur="1000"/>
                                        <p:tgtEl>
                                          <p:spTgt spid="93"/>
                                        </p:tgtEl>
                                      </p:cBhvr>
                                    </p:animEffect>
                                  </p:childTnLst>
                                </p:cTn>
                              </p:par>
                            </p:childTnLst>
                          </p:cTn>
                        </p:par>
                        <p:par>
                          <p:cTn id="61" fill="hold">
                            <p:stCondLst>
                              <p:cond delay="5500"/>
                            </p:stCondLst>
                            <p:childTnLst>
                              <p:par>
                                <p:cTn id="62" presetID="31" presetClass="entr" presetSubtype="0" fill="hold"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1000" fill="hold"/>
                                        <p:tgtEl>
                                          <p:spTgt spid="105"/>
                                        </p:tgtEl>
                                        <p:attrNameLst>
                                          <p:attrName>ppt_w</p:attrName>
                                        </p:attrNameLst>
                                      </p:cBhvr>
                                      <p:tavLst>
                                        <p:tav tm="0">
                                          <p:val>
                                            <p:fltVal val="0"/>
                                          </p:val>
                                        </p:tav>
                                        <p:tav tm="100000">
                                          <p:val>
                                            <p:strVal val="#ppt_w"/>
                                          </p:val>
                                        </p:tav>
                                      </p:tavLst>
                                    </p:anim>
                                    <p:anim calcmode="lin" valueType="num">
                                      <p:cBhvr>
                                        <p:cTn id="65" dur="1000" fill="hold"/>
                                        <p:tgtEl>
                                          <p:spTgt spid="105"/>
                                        </p:tgtEl>
                                        <p:attrNameLst>
                                          <p:attrName>ppt_h</p:attrName>
                                        </p:attrNameLst>
                                      </p:cBhvr>
                                      <p:tavLst>
                                        <p:tav tm="0">
                                          <p:val>
                                            <p:fltVal val="0"/>
                                          </p:val>
                                        </p:tav>
                                        <p:tav tm="100000">
                                          <p:val>
                                            <p:strVal val="#ppt_h"/>
                                          </p:val>
                                        </p:tav>
                                      </p:tavLst>
                                    </p:anim>
                                    <p:anim calcmode="lin" valueType="num">
                                      <p:cBhvr>
                                        <p:cTn id="66" dur="1000" fill="hold"/>
                                        <p:tgtEl>
                                          <p:spTgt spid="105"/>
                                        </p:tgtEl>
                                        <p:attrNameLst>
                                          <p:attrName>style.rotation</p:attrName>
                                        </p:attrNameLst>
                                      </p:cBhvr>
                                      <p:tavLst>
                                        <p:tav tm="0">
                                          <p:val>
                                            <p:fltVal val="90"/>
                                          </p:val>
                                        </p:tav>
                                        <p:tav tm="100000">
                                          <p:val>
                                            <p:fltVal val="0"/>
                                          </p:val>
                                        </p:tav>
                                      </p:tavLst>
                                    </p:anim>
                                    <p:animEffect transition="in" filter="fade">
                                      <p:cBhvr>
                                        <p:cTn id="67" dur="1000"/>
                                        <p:tgtEl>
                                          <p:spTgt spid="105"/>
                                        </p:tgtEl>
                                      </p:cBhvr>
                                    </p:animEffect>
                                  </p:childTnLst>
                                </p:cTn>
                              </p:par>
                            </p:childTnLst>
                          </p:cTn>
                        </p:par>
                        <p:par>
                          <p:cTn id="68" fill="hold">
                            <p:stCondLst>
                              <p:cond delay="6500"/>
                            </p:stCondLst>
                            <p:childTnLst>
                              <p:par>
                                <p:cTn id="69" presetID="31" presetClass="entr" presetSubtype="0" fill="hold" nodeType="afterEffect">
                                  <p:stCondLst>
                                    <p:cond delay="0"/>
                                  </p:stCondLst>
                                  <p:childTnLst>
                                    <p:set>
                                      <p:cBhvr>
                                        <p:cTn id="70" dur="1" fill="hold">
                                          <p:stCondLst>
                                            <p:cond delay="0"/>
                                          </p:stCondLst>
                                        </p:cTn>
                                        <p:tgtEl>
                                          <p:spTgt spid="117"/>
                                        </p:tgtEl>
                                        <p:attrNameLst>
                                          <p:attrName>style.visibility</p:attrName>
                                        </p:attrNameLst>
                                      </p:cBhvr>
                                      <p:to>
                                        <p:strVal val="visible"/>
                                      </p:to>
                                    </p:set>
                                    <p:anim calcmode="lin" valueType="num">
                                      <p:cBhvr>
                                        <p:cTn id="71" dur="1000" fill="hold"/>
                                        <p:tgtEl>
                                          <p:spTgt spid="117"/>
                                        </p:tgtEl>
                                        <p:attrNameLst>
                                          <p:attrName>ppt_w</p:attrName>
                                        </p:attrNameLst>
                                      </p:cBhvr>
                                      <p:tavLst>
                                        <p:tav tm="0">
                                          <p:val>
                                            <p:fltVal val="0"/>
                                          </p:val>
                                        </p:tav>
                                        <p:tav tm="100000">
                                          <p:val>
                                            <p:strVal val="#ppt_w"/>
                                          </p:val>
                                        </p:tav>
                                      </p:tavLst>
                                    </p:anim>
                                    <p:anim calcmode="lin" valueType="num">
                                      <p:cBhvr>
                                        <p:cTn id="72" dur="1000" fill="hold"/>
                                        <p:tgtEl>
                                          <p:spTgt spid="117"/>
                                        </p:tgtEl>
                                        <p:attrNameLst>
                                          <p:attrName>ppt_h</p:attrName>
                                        </p:attrNameLst>
                                      </p:cBhvr>
                                      <p:tavLst>
                                        <p:tav tm="0">
                                          <p:val>
                                            <p:fltVal val="0"/>
                                          </p:val>
                                        </p:tav>
                                        <p:tav tm="100000">
                                          <p:val>
                                            <p:strVal val="#ppt_h"/>
                                          </p:val>
                                        </p:tav>
                                      </p:tavLst>
                                    </p:anim>
                                    <p:anim calcmode="lin" valueType="num">
                                      <p:cBhvr>
                                        <p:cTn id="73" dur="1000" fill="hold"/>
                                        <p:tgtEl>
                                          <p:spTgt spid="117"/>
                                        </p:tgtEl>
                                        <p:attrNameLst>
                                          <p:attrName>style.rotation</p:attrName>
                                        </p:attrNameLst>
                                      </p:cBhvr>
                                      <p:tavLst>
                                        <p:tav tm="0">
                                          <p:val>
                                            <p:fltVal val="90"/>
                                          </p:val>
                                        </p:tav>
                                        <p:tav tm="100000">
                                          <p:val>
                                            <p:fltVal val="0"/>
                                          </p:val>
                                        </p:tav>
                                      </p:tavLst>
                                    </p:anim>
                                    <p:animEffect transition="in" filter="fade">
                                      <p:cBhvr>
                                        <p:cTn id="74" dur="10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 grpId="0" animBg="1"/>
      <p:bldP spid="130" grpId="0" build="p"/>
      <p:bldP spid="13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3810000"/>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F2B2A"/>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85C401"/>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3EB8CD"/>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8FC42A31-CC79-44F3-8703-CA88B21F9741}"/>
              </a:ext>
            </a:extLst>
          </p:cNvPr>
          <p:cNvSpPr/>
          <p:nvPr/>
        </p:nvSpPr>
        <p:spPr>
          <a:xfrm>
            <a:off x="914400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FFA80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40E28184-9954-4F99-B538-36AE921F4E6A}"/>
              </a:ext>
            </a:extLst>
          </p:cNvPr>
          <p:cNvSpPr/>
          <p:nvPr/>
        </p:nvSpPr>
        <p:spPr>
          <a:xfrm>
            <a:off x="913485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1FC44892-F49E-4A5F-8D4F-4845A5D15CE3}"/>
              </a:ext>
            </a:extLst>
          </p:cNvPr>
          <p:cNvSpPr/>
          <p:nvPr/>
        </p:nvSpPr>
        <p:spPr>
          <a:xfrm>
            <a:off x="630936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66BE53EB-AD8A-44CC-859A-4DECD6134AD2}"/>
              </a:ext>
            </a:extLst>
          </p:cNvPr>
          <p:cNvSpPr/>
          <p:nvPr/>
        </p:nvSpPr>
        <p:spPr>
          <a:xfrm>
            <a:off x="630021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C6D00B55-7B53-4900-B4CB-A83F7708C3AA}"/>
              </a:ext>
            </a:extLst>
          </p:cNvPr>
          <p:cNvSpPr/>
          <p:nvPr/>
        </p:nvSpPr>
        <p:spPr>
          <a:xfrm>
            <a:off x="347472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85C40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C6C007F-481A-4F25-AFD6-CF8E2AF51713}"/>
              </a:ext>
            </a:extLst>
          </p:cNvPr>
          <p:cNvSpPr/>
          <p:nvPr/>
        </p:nvSpPr>
        <p:spPr>
          <a:xfrm>
            <a:off x="346557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55FEC30-117F-4B99-9330-A061EF751476}"/>
              </a:ext>
            </a:extLst>
          </p:cNvPr>
          <p:cNvSpPr/>
          <p:nvPr/>
        </p:nvSpPr>
        <p:spPr>
          <a:xfrm>
            <a:off x="64008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035746B-519E-4012-8808-EBC7F7B129BD}"/>
              </a:ext>
            </a:extLst>
          </p:cNvPr>
          <p:cNvSpPr/>
          <p:nvPr/>
        </p:nvSpPr>
        <p:spPr>
          <a:xfrm>
            <a:off x="63093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6160A043-8DB3-4AA5-801F-A70AA5C255AE}"/>
              </a:ext>
            </a:extLst>
          </p:cNvPr>
          <p:cNvSpPr>
            <a:spLocks noChangeAspect="1"/>
          </p:cNvSpPr>
          <p:nvPr/>
        </p:nvSpPr>
        <p:spPr>
          <a:xfrm rot="18876130">
            <a:off x="1463101" y="5318403"/>
            <a:ext cx="914400" cy="91440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Freeform: Shape 34">
            <a:extLst>
              <a:ext uri="{FF2B5EF4-FFF2-40B4-BE49-F238E27FC236}">
                <a16:creationId xmlns:a16="http://schemas.microsoft.com/office/drawing/2014/main" id="{D4BA7852-0664-472E-A8CA-386C202D7CAF}"/>
              </a:ext>
            </a:extLst>
          </p:cNvPr>
          <p:cNvSpPr>
            <a:spLocks noChangeAspect="1"/>
          </p:cNvSpPr>
          <p:nvPr/>
        </p:nvSpPr>
        <p:spPr>
          <a:xfrm rot="18876130">
            <a:off x="4295533" y="5318402"/>
            <a:ext cx="914400" cy="91440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35">
            <a:extLst>
              <a:ext uri="{FF2B5EF4-FFF2-40B4-BE49-F238E27FC236}">
                <a16:creationId xmlns:a16="http://schemas.microsoft.com/office/drawing/2014/main" id="{637DAF11-FA07-409A-9616-CD6868F25822}"/>
              </a:ext>
            </a:extLst>
          </p:cNvPr>
          <p:cNvSpPr>
            <a:spLocks noChangeAspect="1"/>
          </p:cNvSpPr>
          <p:nvPr/>
        </p:nvSpPr>
        <p:spPr>
          <a:xfrm rot="18876130">
            <a:off x="7127965" y="5318403"/>
            <a:ext cx="914400" cy="91440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9042AACB-235E-48A7-B51A-7308BD1ECA1D}"/>
              </a:ext>
            </a:extLst>
          </p:cNvPr>
          <p:cNvSpPr>
            <a:spLocks noChangeAspect="1"/>
          </p:cNvSpPr>
          <p:nvPr/>
        </p:nvSpPr>
        <p:spPr>
          <a:xfrm rot="18876130">
            <a:off x="9960396" y="5318402"/>
            <a:ext cx="914400" cy="91440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TextBox 37">
            <a:extLst>
              <a:ext uri="{FF2B5EF4-FFF2-40B4-BE49-F238E27FC236}">
                <a16:creationId xmlns:a16="http://schemas.microsoft.com/office/drawing/2014/main" id="{F4768376-DA4A-4FF5-9ECE-C9517923135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9" name="TextBox 38">
            <a:extLst>
              <a:ext uri="{FF2B5EF4-FFF2-40B4-BE49-F238E27FC236}">
                <a16:creationId xmlns:a16="http://schemas.microsoft.com/office/drawing/2014/main" id="{7DC6B9A2-974A-4014-9985-DF1992ADBE90}"/>
              </a:ext>
            </a:extLst>
          </p:cNvPr>
          <p:cNvSpPr txBox="1"/>
          <p:nvPr/>
        </p:nvSpPr>
        <p:spPr>
          <a:xfrm>
            <a:off x="87672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177B3727-DDCF-4D53-8B1B-C7FCA1A5096F}"/>
              </a:ext>
            </a:extLst>
          </p:cNvPr>
          <p:cNvSpPr txBox="1"/>
          <p:nvPr/>
        </p:nvSpPr>
        <p:spPr>
          <a:xfrm>
            <a:off x="371136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EF90334F-4B23-40B0-BC36-1151B69CB9BA}"/>
              </a:ext>
            </a:extLst>
          </p:cNvPr>
          <p:cNvSpPr txBox="1"/>
          <p:nvPr/>
        </p:nvSpPr>
        <p:spPr>
          <a:xfrm>
            <a:off x="6578508"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188B399C-CA45-40E3-AE3E-2CF393D158EC}"/>
              </a:ext>
            </a:extLst>
          </p:cNvPr>
          <p:cNvSpPr txBox="1"/>
          <p:nvPr/>
        </p:nvSpPr>
        <p:spPr>
          <a:xfrm>
            <a:off x="9430124"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4D1B7823-574B-4D65-A180-6CFA1D116019}"/>
              </a:ext>
            </a:extLst>
          </p:cNvPr>
          <p:cNvSpPr txBox="1"/>
          <p:nvPr/>
        </p:nvSpPr>
        <p:spPr>
          <a:xfrm>
            <a:off x="640080"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1E009A4F-27F3-4308-8C69-09E73F04736A}"/>
              </a:ext>
            </a:extLst>
          </p:cNvPr>
          <p:cNvSpPr txBox="1"/>
          <p:nvPr/>
        </p:nvSpPr>
        <p:spPr>
          <a:xfrm>
            <a:off x="3492041"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136D669C-650D-467A-AFC5-D53A812350AE}"/>
              </a:ext>
            </a:extLst>
          </p:cNvPr>
          <p:cNvSpPr txBox="1"/>
          <p:nvPr/>
        </p:nvSpPr>
        <p:spPr>
          <a:xfrm>
            <a:off x="632893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1B140B25-B320-470A-ABF1-8B42B551C1C5}"/>
              </a:ext>
            </a:extLst>
          </p:cNvPr>
          <p:cNvSpPr txBox="1"/>
          <p:nvPr/>
        </p:nvSpPr>
        <p:spPr>
          <a:xfrm>
            <a:off x="923544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51772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1000"/>
                                        <p:tgtEl>
                                          <p:spTgt spid="31"/>
                                        </p:tgtEl>
                                      </p:cBhvr>
                                    </p:animEffect>
                                    <p:anim calcmode="lin" valueType="num">
                                      <p:cBhvr>
                                        <p:cTn id="17" dur="1000" fill="hold"/>
                                        <p:tgtEl>
                                          <p:spTgt spid="31"/>
                                        </p:tgtEl>
                                        <p:attrNameLst>
                                          <p:attrName>ppt_x</p:attrName>
                                        </p:attrNameLst>
                                      </p:cBhvr>
                                      <p:tavLst>
                                        <p:tav tm="0">
                                          <p:val>
                                            <p:strVal val="#ppt_x"/>
                                          </p:val>
                                        </p:tav>
                                        <p:tav tm="100000">
                                          <p:val>
                                            <p:strVal val="#ppt_x"/>
                                          </p:val>
                                        </p:tav>
                                      </p:tavLst>
                                    </p:anim>
                                    <p:anim calcmode="lin" valueType="num">
                                      <p:cBhvr>
                                        <p:cTn id="18" dur="1000" fill="hold"/>
                                        <p:tgtEl>
                                          <p:spTgt spid="31"/>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left)">
                                      <p:cBhvr>
                                        <p:cTn id="22" dur="500"/>
                                        <p:tgtEl>
                                          <p:spTgt spid="3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wipe(left)">
                                      <p:cBhvr>
                                        <p:cTn id="25" dur="500"/>
                                        <p:tgtEl>
                                          <p:spTgt spid="39"/>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3">
                                            <p:txEl>
                                              <p:pRg st="0" end="0"/>
                                            </p:txEl>
                                          </p:spTgt>
                                        </p:tgtEl>
                                        <p:attrNameLst>
                                          <p:attrName>style.visibility</p:attrName>
                                        </p:attrNameLst>
                                      </p:cBhvr>
                                      <p:to>
                                        <p:strVal val="visible"/>
                                      </p:to>
                                    </p:set>
                                    <p:animEffect transition="in" filter="fade">
                                      <p:cBhvr>
                                        <p:cTn id="29" dur="1000"/>
                                        <p:tgtEl>
                                          <p:spTgt spid="43">
                                            <p:txEl>
                                              <p:pRg st="0" end="0"/>
                                            </p:txEl>
                                          </p:spTgt>
                                        </p:tgtEl>
                                      </p:cBhvr>
                                    </p:animEffect>
                                    <p:anim calcmode="lin" valueType="num">
                                      <p:cBhvr>
                                        <p:cTn id="30"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43">
                                            <p:txEl>
                                              <p:pRg st="1" end="1"/>
                                            </p:txEl>
                                          </p:spTgt>
                                        </p:tgtEl>
                                        <p:attrNameLst>
                                          <p:attrName>style.visibility</p:attrName>
                                        </p:attrNameLst>
                                      </p:cBhvr>
                                      <p:to>
                                        <p:strVal val="visible"/>
                                      </p:to>
                                    </p:set>
                                    <p:animEffect transition="in" filter="fade">
                                      <p:cBhvr>
                                        <p:cTn id="35" dur="1000"/>
                                        <p:tgtEl>
                                          <p:spTgt spid="43">
                                            <p:txEl>
                                              <p:pRg st="1" end="1"/>
                                            </p:txEl>
                                          </p:spTgt>
                                        </p:tgtEl>
                                      </p:cBhvr>
                                    </p:animEffect>
                                    <p:anim calcmode="lin" valueType="num">
                                      <p:cBhvr>
                                        <p:cTn id="36"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43">
                                            <p:txEl>
                                              <p:pRg st="2" end="2"/>
                                            </p:txEl>
                                          </p:spTgt>
                                        </p:tgtEl>
                                        <p:attrNameLst>
                                          <p:attrName>style.visibility</p:attrName>
                                        </p:attrNameLst>
                                      </p:cBhvr>
                                      <p:to>
                                        <p:strVal val="visible"/>
                                      </p:to>
                                    </p:set>
                                    <p:animEffect transition="in" filter="fade">
                                      <p:cBhvr>
                                        <p:cTn id="41" dur="1000"/>
                                        <p:tgtEl>
                                          <p:spTgt spid="43">
                                            <p:txEl>
                                              <p:pRg st="2" end="2"/>
                                            </p:txEl>
                                          </p:spTgt>
                                        </p:tgtEl>
                                      </p:cBhvr>
                                    </p:animEffect>
                                    <p:anim calcmode="lin" valueType="num">
                                      <p:cBhvr>
                                        <p:cTn id="42"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1000"/>
                                        <p:tgtEl>
                                          <p:spTgt spid="27"/>
                                        </p:tgtEl>
                                      </p:cBhvr>
                                    </p:animEffect>
                                    <p:anim calcmode="lin" valueType="num">
                                      <p:cBhvr>
                                        <p:cTn id="53" dur="1000" fill="hold"/>
                                        <p:tgtEl>
                                          <p:spTgt spid="27"/>
                                        </p:tgtEl>
                                        <p:attrNameLst>
                                          <p:attrName>ppt_x</p:attrName>
                                        </p:attrNameLst>
                                      </p:cBhvr>
                                      <p:tavLst>
                                        <p:tav tm="0">
                                          <p:val>
                                            <p:strVal val="#ppt_x"/>
                                          </p:val>
                                        </p:tav>
                                        <p:tav tm="100000">
                                          <p:val>
                                            <p:strVal val="#ppt_x"/>
                                          </p:val>
                                        </p:tav>
                                      </p:tavLst>
                                    </p:anim>
                                    <p:anim calcmode="lin" valueType="num">
                                      <p:cBhvr>
                                        <p:cTn id="54" dur="1000" fill="hold"/>
                                        <p:tgtEl>
                                          <p:spTgt spid="27"/>
                                        </p:tgtEl>
                                        <p:attrNameLst>
                                          <p:attrName>ppt_y</p:attrName>
                                        </p:attrNameLst>
                                      </p:cBhvr>
                                      <p:tavLst>
                                        <p:tav tm="0">
                                          <p:val>
                                            <p:strVal val="#ppt_y-.1"/>
                                          </p:val>
                                        </p:tav>
                                        <p:tav tm="100000">
                                          <p:val>
                                            <p:strVal val="#ppt_y"/>
                                          </p:val>
                                        </p:tav>
                                      </p:tavLst>
                                    </p:anim>
                                  </p:childTnLst>
                                </p:cTn>
                              </p:par>
                            </p:childTnLst>
                          </p:cTn>
                        </p:par>
                        <p:par>
                          <p:cTn id="55" fill="hold">
                            <p:stCondLst>
                              <p:cond delay="6000"/>
                            </p:stCondLst>
                            <p:childTnLst>
                              <p:par>
                                <p:cTn id="56" presetID="22" presetClass="entr" presetSubtype="8"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left)">
                                      <p:cBhvr>
                                        <p:cTn id="58" dur="500"/>
                                        <p:tgtEl>
                                          <p:spTgt spid="2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left)">
                                      <p:cBhvr>
                                        <p:cTn id="61" dur="500"/>
                                        <p:tgtEl>
                                          <p:spTgt spid="40"/>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44">
                                            <p:txEl>
                                              <p:pRg st="0" end="0"/>
                                            </p:txEl>
                                          </p:spTgt>
                                        </p:tgtEl>
                                        <p:attrNameLst>
                                          <p:attrName>style.visibility</p:attrName>
                                        </p:attrNameLst>
                                      </p:cBhvr>
                                      <p:to>
                                        <p:strVal val="visible"/>
                                      </p:to>
                                    </p:set>
                                    <p:animEffect transition="in" filter="fade">
                                      <p:cBhvr>
                                        <p:cTn id="65" dur="1000"/>
                                        <p:tgtEl>
                                          <p:spTgt spid="44">
                                            <p:txEl>
                                              <p:pRg st="0" end="0"/>
                                            </p:txEl>
                                          </p:spTgt>
                                        </p:tgtEl>
                                      </p:cBhvr>
                                    </p:animEffect>
                                    <p:anim calcmode="lin" valueType="num">
                                      <p:cBhvr>
                                        <p:cTn id="6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6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44">
                                            <p:txEl>
                                              <p:pRg st="1" end="1"/>
                                            </p:txEl>
                                          </p:spTgt>
                                        </p:tgtEl>
                                        <p:attrNameLst>
                                          <p:attrName>style.visibility</p:attrName>
                                        </p:attrNameLst>
                                      </p:cBhvr>
                                      <p:to>
                                        <p:strVal val="visible"/>
                                      </p:to>
                                    </p:set>
                                    <p:animEffect transition="in" filter="fade">
                                      <p:cBhvr>
                                        <p:cTn id="71" dur="1000"/>
                                        <p:tgtEl>
                                          <p:spTgt spid="44">
                                            <p:txEl>
                                              <p:pRg st="1" end="1"/>
                                            </p:txEl>
                                          </p:spTgt>
                                        </p:tgtEl>
                                      </p:cBhvr>
                                    </p:animEffect>
                                    <p:anim calcmode="lin" valueType="num">
                                      <p:cBhvr>
                                        <p:cTn id="72" dur="1000" fill="hold"/>
                                        <p:tgtEl>
                                          <p:spTgt spid="44">
                                            <p:txEl>
                                              <p:pRg st="1" end="1"/>
                                            </p:txEl>
                                          </p:spTgt>
                                        </p:tgtEl>
                                        <p:attrNameLst>
                                          <p:attrName>ppt_x</p:attrName>
                                        </p:attrNameLst>
                                      </p:cBhvr>
                                      <p:tavLst>
                                        <p:tav tm="0">
                                          <p:val>
                                            <p:strVal val="#ppt_x"/>
                                          </p:val>
                                        </p:tav>
                                        <p:tav tm="100000">
                                          <p:val>
                                            <p:strVal val="#ppt_x"/>
                                          </p:val>
                                        </p:tav>
                                      </p:tavLst>
                                    </p:anim>
                                    <p:anim calcmode="lin" valueType="num">
                                      <p:cBhvr>
                                        <p:cTn id="73" dur="1000" fill="hold"/>
                                        <p:tgtEl>
                                          <p:spTgt spid="44">
                                            <p:txEl>
                                              <p:pRg st="1" end="1"/>
                                            </p:txEl>
                                          </p:spTgt>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44">
                                            <p:txEl>
                                              <p:pRg st="2" end="2"/>
                                            </p:txEl>
                                          </p:spTgt>
                                        </p:tgtEl>
                                        <p:attrNameLst>
                                          <p:attrName>style.visibility</p:attrName>
                                        </p:attrNameLst>
                                      </p:cBhvr>
                                      <p:to>
                                        <p:strVal val="visible"/>
                                      </p:to>
                                    </p:set>
                                    <p:animEffect transition="in" filter="fade">
                                      <p:cBhvr>
                                        <p:cTn id="77" dur="1000"/>
                                        <p:tgtEl>
                                          <p:spTgt spid="44">
                                            <p:txEl>
                                              <p:pRg st="2" end="2"/>
                                            </p:txEl>
                                          </p:spTgt>
                                        </p:tgtEl>
                                      </p:cBhvr>
                                    </p:animEffect>
                                    <p:anim calcmode="lin" valueType="num">
                                      <p:cBhvr>
                                        <p:cTn id="78"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79"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42" presetClass="entr" presetSubtype="0"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Effect transition="in" filter="fade">
                                      <p:cBhvr>
                                        <p:cTn id="83" dur="1000"/>
                                        <p:tgtEl>
                                          <p:spTgt spid="36"/>
                                        </p:tgtEl>
                                      </p:cBhvr>
                                    </p:animEffect>
                                    <p:anim calcmode="lin" valueType="num">
                                      <p:cBhvr>
                                        <p:cTn id="84" dur="1000" fill="hold"/>
                                        <p:tgtEl>
                                          <p:spTgt spid="36"/>
                                        </p:tgtEl>
                                        <p:attrNameLst>
                                          <p:attrName>ppt_x</p:attrName>
                                        </p:attrNameLst>
                                      </p:cBhvr>
                                      <p:tavLst>
                                        <p:tav tm="0">
                                          <p:val>
                                            <p:strVal val="#ppt_x"/>
                                          </p:val>
                                        </p:tav>
                                        <p:tav tm="100000">
                                          <p:val>
                                            <p:strVal val="#ppt_x"/>
                                          </p:val>
                                        </p:tav>
                                      </p:tavLst>
                                    </p:anim>
                                    <p:anim calcmode="lin" valueType="num">
                                      <p:cBhvr>
                                        <p:cTn id="85" dur="1000" fill="hold"/>
                                        <p:tgtEl>
                                          <p:spTgt spid="36"/>
                                        </p:tgtEl>
                                        <p:attrNameLst>
                                          <p:attrName>ppt_y</p:attrName>
                                        </p:attrNameLst>
                                      </p:cBhvr>
                                      <p:tavLst>
                                        <p:tav tm="0">
                                          <p:val>
                                            <p:strVal val="#ppt_y+.1"/>
                                          </p:val>
                                        </p:tav>
                                        <p:tav tm="100000">
                                          <p:val>
                                            <p:strVal val="#ppt_y"/>
                                          </p:val>
                                        </p:tav>
                                      </p:tavLst>
                                    </p:anim>
                                  </p:childTnLst>
                                </p:cTn>
                              </p:par>
                              <p:par>
                                <p:cTn id="86" presetID="47" presetClass="entr" presetSubtype="0" fill="hold" grpId="0" nodeType="withEffect">
                                  <p:stCondLst>
                                    <p:cond delay="0"/>
                                  </p:stCondLst>
                                  <p:childTnLst>
                                    <p:set>
                                      <p:cBhvr>
                                        <p:cTn id="87" dur="1" fill="hold">
                                          <p:stCondLst>
                                            <p:cond delay="0"/>
                                          </p:stCondLst>
                                        </p:cTn>
                                        <p:tgtEl>
                                          <p:spTgt spid="23"/>
                                        </p:tgtEl>
                                        <p:attrNameLst>
                                          <p:attrName>style.visibility</p:attrName>
                                        </p:attrNameLst>
                                      </p:cBhvr>
                                      <p:to>
                                        <p:strVal val="visible"/>
                                      </p:to>
                                    </p:set>
                                    <p:animEffect transition="in" filter="fade">
                                      <p:cBhvr>
                                        <p:cTn id="88" dur="1000"/>
                                        <p:tgtEl>
                                          <p:spTgt spid="23"/>
                                        </p:tgtEl>
                                      </p:cBhvr>
                                    </p:animEffect>
                                    <p:anim calcmode="lin" valueType="num">
                                      <p:cBhvr>
                                        <p:cTn id="89" dur="1000" fill="hold"/>
                                        <p:tgtEl>
                                          <p:spTgt spid="23"/>
                                        </p:tgtEl>
                                        <p:attrNameLst>
                                          <p:attrName>ppt_x</p:attrName>
                                        </p:attrNameLst>
                                      </p:cBhvr>
                                      <p:tavLst>
                                        <p:tav tm="0">
                                          <p:val>
                                            <p:strVal val="#ppt_x"/>
                                          </p:val>
                                        </p:tav>
                                        <p:tav tm="100000">
                                          <p:val>
                                            <p:strVal val="#ppt_x"/>
                                          </p:val>
                                        </p:tav>
                                      </p:tavLst>
                                    </p:anim>
                                    <p:anim calcmode="lin" valueType="num">
                                      <p:cBhvr>
                                        <p:cTn id="90" dur="1000" fill="hold"/>
                                        <p:tgtEl>
                                          <p:spTgt spid="23"/>
                                        </p:tgtEl>
                                        <p:attrNameLst>
                                          <p:attrName>ppt_y</p:attrName>
                                        </p:attrNameLst>
                                      </p:cBhvr>
                                      <p:tavLst>
                                        <p:tav tm="0">
                                          <p:val>
                                            <p:strVal val="#ppt_y-.1"/>
                                          </p:val>
                                        </p:tav>
                                        <p:tav tm="100000">
                                          <p:val>
                                            <p:strVal val="#ppt_y"/>
                                          </p:val>
                                        </p:tav>
                                      </p:tavLst>
                                    </p:anim>
                                  </p:childTnLst>
                                </p:cTn>
                              </p:par>
                            </p:childTnLst>
                          </p:cTn>
                        </p:par>
                        <p:par>
                          <p:cTn id="91" fill="hold">
                            <p:stCondLst>
                              <p:cond delay="10500"/>
                            </p:stCondLst>
                            <p:childTnLst>
                              <p:par>
                                <p:cTn id="92" presetID="22" presetClass="entr" presetSubtype="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Effect transition="in" filter="wipe(left)">
                                      <p:cBhvr>
                                        <p:cTn id="94" dur="500"/>
                                        <p:tgtEl>
                                          <p:spTgt spid="24"/>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wipe(left)">
                                      <p:cBhvr>
                                        <p:cTn id="97" dur="500"/>
                                        <p:tgtEl>
                                          <p:spTgt spid="41"/>
                                        </p:tgtEl>
                                      </p:cBhvr>
                                    </p:animEffect>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45">
                                            <p:txEl>
                                              <p:pRg st="0" end="0"/>
                                            </p:txEl>
                                          </p:spTgt>
                                        </p:tgtEl>
                                        <p:attrNameLst>
                                          <p:attrName>style.visibility</p:attrName>
                                        </p:attrNameLst>
                                      </p:cBhvr>
                                      <p:to>
                                        <p:strVal val="visible"/>
                                      </p:to>
                                    </p:set>
                                    <p:animEffect transition="in" filter="fade">
                                      <p:cBhvr>
                                        <p:cTn id="101" dur="1000"/>
                                        <p:tgtEl>
                                          <p:spTgt spid="45">
                                            <p:txEl>
                                              <p:pRg st="0" end="0"/>
                                            </p:txEl>
                                          </p:spTgt>
                                        </p:tgtEl>
                                      </p:cBhvr>
                                    </p:animEffect>
                                    <p:anim calcmode="lin" valueType="num">
                                      <p:cBhvr>
                                        <p:cTn id="102"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45">
                                            <p:txEl>
                                              <p:pRg st="1" end="1"/>
                                            </p:txEl>
                                          </p:spTgt>
                                        </p:tgtEl>
                                        <p:attrNameLst>
                                          <p:attrName>style.visibility</p:attrName>
                                        </p:attrNameLst>
                                      </p:cBhvr>
                                      <p:to>
                                        <p:strVal val="visible"/>
                                      </p:to>
                                    </p:set>
                                    <p:animEffect transition="in" filter="fade">
                                      <p:cBhvr>
                                        <p:cTn id="107" dur="1000"/>
                                        <p:tgtEl>
                                          <p:spTgt spid="45">
                                            <p:txEl>
                                              <p:pRg st="1" end="1"/>
                                            </p:txEl>
                                          </p:spTgt>
                                        </p:tgtEl>
                                      </p:cBhvr>
                                    </p:animEffect>
                                    <p:anim calcmode="lin" valueType="num">
                                      <p:cBhvr>
                                        <p:cTn id="108" dur="1000" fill="hold"/>
                                        <p:tgtEl>
                                          <p:spTgt spid="45">
                                            <p:txEl>
                                              <p:pRg st="1" end="1"/>
                                            </p:txEl>
                                          </p:spTgt>
                                        </p:tgtEl>
                                        <p:attrNameLst>
                                          <p:attrName>ppt_x</p:attrName>
                                        </p:attrNameLst>
                                      </p:cBhvr>
                                      <p:tavLst>
                                        <p:tav tm="0">
                                          <p:val>
                                            <p:strVal val="#ppt_x"/>
                                          </p:val>
                                        </p:tav>
                                        <p:tav tm="100000">
                                          <p:val>
                                            <p:strVal val="#ppt_x"/>
                                          </p:val>
                                        </p:tav>
                                      </p:tavLst>
                                    </p:anim>
                                    <p:anim calcmode="lin" valueType="num">
                                      <p:cBhvr>
                                        <p:cTn id="109" dur="1000" fill="hold"/>
                                        <p:tgtEl>
                                          <p:spTgt spid="45">
                                            <p:txEl>
                                              <p:pRg st="1" end="1"/>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42" presetClass="entr" presetSubtype="0" fill="hold" grpId="0" nodeType="afterEffect">
                                  <p:stCondLst>
                                    <p:cond delay="0"/>
                                  </p:stCondLst>
                                  <p:childTnLst>
                                    <p:set>
                                      <p:cBhvr>
                                        <p:cTn id="112" dur="1" fill="hold">
                                          <p:stCondLst>
                                            <p:cond delay="0"/>
                                          </p:stCondLst>
                                        </p:cTn>
                                        <p:tgtEl>
                                          <p:spTgt spid="45">
                                            <p:txEl>
                                              <p:pRg st="2" end="2"/>
                                            </p:txEl>
                                          </p:spTgt>
                                        </p:tgtEl>
                                        <p:attrNameLst>
                                          <p:attrName>style.visibility</p:attrName>
                                        </p:attrNameLst>
                                      </p:cBhvr>
                                      <p:to>
                                        <p:strVal val="visible"/>
                                      </p:to>
                                    </p:set>
                                    <p:animEffect transition="in" filter="fade">
                                      <p:cBhvr>
                                        <p:cTn id="113" dur="1000"/>
                                        <p:tgtEl>
                                          <p:spTgt spid="45">
                                            <p:txEl>
                                              <p:pRg st="2" end="2"/>
                                            </p:txEl>
                                          </p:spTgt>
                                        </p:tgtEl>
                                      </p:cBhvr>
                                    </p:animEffect>
                                    <p:anim calcmode="lin" valueType="num">
                                      <p:cBhvr>
                                        <p:cTn id="114" dur="10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115" dur="10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000"/>
                            </p:stCondLst>
                            <p:childTnLst>
                              <p:par>
                                <p:cTn id="117" presetID="42" presetClass="entr" presetSubtype="0" fill="hold" grpId="0" nodeType="afterEffect">
                                  <p:stCondLst>
                                    <p:cond delay="0"/>
                                  </p:stCondLst>
                                  <p:childTnLst>
                                    <p:set>
                                      <p:cBhvr>
                                        <p:cTn id="118" dur="1" fill="hold">
                                          <p:stCondLst>
                                            <p:cond delay="0"/>
                                          </p:stCondLst>
                                        </p:cTn>
                                        <p:tgtEl>
                                          <p:spTgt spid="37"/>
                                        </p:tgtEl>
                                        <p:attrNameLst>
                                          <p:attrName>style.visibility</p:attrName>
                                        </p:attrNameLst>
                                      </p:cBhvr>
                                      <p:to>
                                        <p:strVal val="visible"/>
                                      </p:to>
                                    </p:set>
                                    <p:animEffect transition="in" filter="fade">
                                      <p:cBhvr>
                                        <p:cTn id="119" dur="1000"/>
                                        <p:tgtEl>
                                          <p:spTgt spid="37"/>
                                        </p:tgtEl>
                                      </p:cBhvr>
                                    </p:animEffect>
                                    <p:anim calcmode="lin" valueType="num">
                                      <p:cBhvr>
                                        <p:cTn id="120" dur="1000" fill="hold"/>
                                        <p:tgtEl>
                                          <p:spTgt spid="37"/>
                                        </p:tgtEl>
                                        <p:attrNameLst>
                                          <p:attrName>ppt_x</p:attrName>
                                        </p:attrNameLst>
                                      </p:cBhvr>
                                      <p:tavLst>
                                        <p:tav tm="0">
                                          <p:val>
                                            <p:strVal val="#ppt_x"/>
                                          </p:val>
                                        </p:tav>
                                        <p:tav tm="100000">
                                          <p:val>
                                            <p:strVal val="#ppt_x"/>
                                          </p:val>
                                        </p:tav>
                                      </p:tavLst>
                                    </p:anim>
                                    <p:anim calcmode="lin" valueType="num">
                                      <p:cBhvr>
                                        <p:cTn id="121" dur="1000" fill="hold"/>
                                        <p:tgtEl>
                                          <p:spTgt spid="37"/>
                                        </p:tgtEl>
                                        <p:attrNameLst>
                                          <p:attrName>ppt_y</p:attrName>
                                        </p:attrNameLst>
                                      </p:cBhvr>
                                      <p:tavLst>
                                        <p:tav tm="0">
                                          <p:val>
                                            <p:strVal val="#ppt_y+.1"/>
                                          </p:val>
                                        </p:tav>
                                        <p:tav tm="100000">
                                          <p:val>
                                            <p:strVal val="#ppt_y"/>
                                          </p:val>
                                        </p:tav>
                                      </p:tavLst>
                                    </p:anim>
                                  </p:childTnLst>
                                </p:cTn>
                              </p:par>
                              <p:par>
                                <p:cTn id="122" presetID="47" presetClass="entr" presetSubtype="0" fill="hold" grpId="0" nodeType="withEffect">
                                  <p:stCondLst>
                                    <p:cond delay="0"/>
                                  </p:stCondLst>
                                  <p:childTnLst>
                                    <p:set>
                                      <p:cBhvr>
                                        <p:cTn id="123" dur="1" fill="hold">
                                          <p:stCondLst>
                                            <p:cond delay="0"/>
                                          </p:stCondLst>
                                        </p:cTn>
                                        <p:tgtEl>
                                          <p:spTgt spid="19"/>
                                        </p:tgtEl>
                                        <p:attrNameLst>
                                          <p:attrName>style.visibility</p:attrName>
                                        </p:attrNameLst>
                                      </p:cBhvr>
                                      <p:to>
                                        <p:strVal val="visible"/>
                                      </p:to>
                                    </p:set>
                                    <p:animEffect transition="in" filter="fade">
                                      <p:cBhvr>
                                        <p:cTn id="124" dur="1000"/>
                                        <p:tgtEl>
                                          <p:spTgt spid="19"/>
                                        </p:tgtEl>
                                      </p:cBhvr>
                                    </p:animEffect>
                                    <p:anim calcmode="lin" valueType="num">
                                      <p:cBhvr>
                                        <p:cTn id="125" dur="1000" fill="hold"/>
                                        <p:tgtEl>
                                          <p:spTgt spid="19"/>
                                        </p:tgtEl>
                                        <p:attrNameLst>
                                          <p:attrName>ppt_x</p:attrName>
                                        </p:attrNameLst>
                                      </p:cBhvr>
                                      <p:tavLst>
                                        <p:tav tm="0">
                                          <p:val>
                                            <p:strVal val="#ppt_x"/>
                                          </p:val>
                                        </p:tav>
                                        <p:tav tm="100000">
                                          <p:val>
                                            <p:strVal val="#ppt_x"/>
                                          </p:val>
                                        </p:tav>
                                      </p:tavLst>
                                    </p:anim>
                                    <p:anim calcmode="lin" valueType="num">
                                      <p:cBhvr>
                                        <p:cTn id="126" dur="1000" fill="hold"/>
                                        <p:tgtEl>
                                          <p:spTgt spid="19"/>
                                        </p:tgtEl>
                                        <p:attrNameLst>
                                          <p:attrName>ppt_y</p:attrName>
                                        </p:attrNameLst>
                                      </p:cBhvr>
                                      <p:tavLst>
                                        <p:tav tm="0">
                                          <p:val>
                                            <p:strVal val="#ppt_y-.1"/>
                                          </p:val>
                                        </p:tav>
                                        <p:tav tm="100000">
                                          <p:val>
                                            <p:strVal val="#ppt_y"/>
                                          </p:val>
                                        </p:tav>
                                      </p:tavLst>
                                    </p:anim>
                                  </p:childTnLst>
                                </p:cTn>
                              </p:par>
                            </p:childTnLst>
                          </p:cTn>
                        </p:par>
                        <p:par>
                          <p:cTn id="127" fill="hold">
                            <p:stCondLst>
                              <p:cond delay="15000"/>
                            </p:stCondLst>
                            <p:childTnLst>
                              <p:par>
                                <p:cTn id="128" presetID="22" presetClass="entr" presetSubtype="8" fill="hold" grpId="0" nodeType="afterEffect">
                                  <p:stCondLst>
                                    <p:cond delay="0"/>
                                  </p:stCondLst>
                                  <p:childTnLst>
                                    <p:set>
                                      <p:cBhvr>
                                        <p:cTn id="129" dur="1" fill="hold">
                                          <p:stCondLst>
                                            <p:cond delay="0"/>
                                          </p:stCondLst>
                                        </p:cTn>
                                        <p:tgtEl>
                                          <p:spTgt spid="17"/>
                                        </p:tgtEl>
                                        <p:attrNameLst>
                                          <p:attrName>style.visibility</p:attrName>
                                        </p:attrNameLst>
                                      </p:cBhvr>
                                      <p:to>
                                        <p:strVal val="visible"/>
                                      </p:to>
                                    </p:set>
                                    <p:animEffect transition="in" filter="wipe(left)">
                                      <p:cBhvr>
                                        <p:cTn id="130" dur="500"/>
                                        <p:tgtEl>
                                          <p:spTgt spid="17"/>
                                        </p:tgtEl>
                                      </p:cBhvr>
                                    </p:animEffect>
                                  </p:childTnLst>
                                </p:cTn>
                              </p:par>
                              <p:par>
                                <p:cTn id="131" presetID="22" presetClass="entr" presetSubtype="8" fill="hold" grpId="0" nodeType="withEffect">
                                  <p:stCondLst>
                                    <p:cond delay="0"/>
                                  </p:stCondLst>
                                  <p:childTnLst>
                                    <p:set>
                                      <p:cBhvr>
                                        <p:cTn id="132" dur="1" fill="hold">
                                          <p:stCondLst>
                                            <p:cond delay="0"/>
                                          </p:stCondLst>
                                        </p:cTn>
                                        <p:tgtEl>
                                          <p:spTgt spid="42"/>
                                        </p:tgtEl>
                                        <p:attrNameLst>
                                          <p:attrName>style.visibility</p:attrName>
                                        </p:attrNameLst>
                                      </p:cBhvr>
                                      <p:to>
                                        <p:strVal val="visible"/>
                                      </p:to>
                                    </p:set>
                                    <p:animEffect transition="in" filter="wipe(left)">
                                      <p:cBhvr>
                                        <p:cTn id="133" dur="500"/>
                                        <p:tgtEl>
                                          <p:spTgt spid="42"/>
                                        </p:tgtEl>
                                      </p:cBhvr>
                                    </p:animEffect>
                                  </p:childTnLst>
                                </p:cTn>
                              </p:par>
                            </p:childTnLst>
                          </p:cTn>
                        </p:par>
                        <p:par>
                          <p:cTn id="134" fill="hold">
                            <p:stCondLst>
                              <p:cond delay="15500"/>
                            </p:stCondLst>
                            <p:childTnLst>
                              <p:par>
                                <p:cTn id="135" presetID="42" presetClass="entr" presetSubtype="0" fill="hold" grpId="0" nodeType="afterEffect">
                                  <p:stCondLst>
                                    <p:cond delay="0"/>
                                  </p:stCondLst>
                                  <p:childTnLst>
                                    <p:set>
                                      <p:cBhvr>
                                        <p:cTn id="136" dur="1" fill="hold">
                                          <p:stCondLst>
                                            <p:cond delay="0"/>
                                          </p:stCondLst>
                                        </p:cTn>
                                        <p:tgtEl>
                                          <p:spTgt spid="46">
                                            <p:txEl>
                                              <p:pRg st="0" end="0"/>
                                            </p:txEl>
                                          </p:spTgt>
                                        </p:tgtEl>
                                        <p:attrNameLst>
                                          <p:attrName>style.visibility</p:attrName>
                                        </p:attrNameLst>
                                      </p:cBhvr>
                                      <p:to>
                                        <p:strVal val="visible"/>
                                      </p:to>
                                    </p:set>
                                    <p:animEffect transition="in" filter="fade">
                                      <p:cBhvr>
                                        <p:cTn id="137" dur="1000"/>
                                        <p:tgtEl>
                                          <p:spTgt spid="46">
                                            <p:txEl>
                                              <p:pRg st="0" end="0"/>
                                            </p:txEl>
                                          </p:spTgt>
                                        </p:tgtEl>
                                      </p:cBhvr>
                                    </p:animEffect>
                                    <p:anim calcmode="lin" valueType="num">
                                      <p:cBhvr>
                                        <p:cTn id="138"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9"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0" fill="hold">
                            <p:stCondLst>
                              <p:cond delay="16500"/>
                            </p:stCondLst>
                            <p:childTnLst>
                              <p:par>
                                <p:cTn id="141" presetID="42" presetClass="entr" presetSubtype="0" fill="hold" grpId="0" nodeType="afterEffect">
                                  <p:stCondLst>
                                    <p:cond delay="0"/>
                                  </p:stCondLst>
                                  <p:childTnLst>
                                    <p:set>
                                      <p:cBhvr>
                                        <p:cTn id="142" dur="1" fill="hold">
                                          <p:stCondLst>
                                            <p:cond delay="0"/>
                                          </p:stCondLst>
                                        </p:cTn>
                                        <p:tgtEl>
                                          <p:spTgt spid="46">
                                            <p:txEl>
                                              <p:pRg st="1" end="1"/>
                                            </p:txEl>
                                          </p:spTgt>
                                        </p:tgtEl>
                                        <p:attrNameLst>
                                          <p:attrName>style.visibility</p:attrName>
                                        </p:attrNameLst>
                                      </p:cBhvr>
                                      <p:to>
                                        <p:strVal val="visible"/>
                                      </p:to>
                                    </p:set>
                                    <p:animEffect transition="in" filter="fade">
                                      <p:cBhvr>
                                        <p:cTn id="143" dur="1000"/>
                                        <p:tgtEl>
                                          <p:spTgt spid="46">
                                            <p:txEl>
                                              <p:pRg st="1" end="1"/>
                                            </p:txEl>
                                          </p:spTgt>
                                        </p:tgtEl>
                                      </p:cBhvr>
                                    </p:animEffect>
                                    <p:anim calcmode="lin" valueType="num">
                                      <p:cBhvr>
                                        <p:cTn id="144" dur="1000" fill="hold"/>
                                        <p:tgtEl>
                                          <p:spTgt spid="46">
                                            <p:txEl>
                                              <p:pRg st="1" end="1"/>
                                            </p:txEl>
                                          </p:spTgt>
                                        </p:tgtEl>
                                        <p:attrNameLst>
                                          <p:attrName>ppt_x</p:attrName>
                                        </p:attrNameLst>
                                      </p:cBhvr>
                                      <p:tavLst>
                                        <p:tav tm="0">
                                          <p:val>
                                            <p:strVal val="#ppt_x"/>
                                          </p:val>
                                        </p:tav>
                                        <p:tav tm="100000">
                                          <p:val>
                                            <p:strVal val="#ppt_x"/>
                                          </p:val>
                                        </p:tav>
                                      </p:tavLst>
                                    </p:anim>
                                    <p:anim calcmode="lin" valueType="num">
                                      <p:cBhvr>
                                        <p:cTn id="145" dur="1000" fill="hold"/>
                                        <p:tgtEl>
                                          <p:spTgt spid="46">
                                            <p:txEl>
                                              <p:pRg st="1" end="1"/>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6">
                                            <p:txEl>
                                              <p:pRg st="2" end="2"/>
                                            </p:txEl>
                                          </p:spTgt>
                                        </p:tgtEl>
                                        <p:attrNameLst>
                                          <p:attrName>style.visibility</p:attrName>
                                        </p:attrNameLst>
                                      </p:cBhvr>
                                      <p:to>
                                        <p:strVal val="visible"/>
                                      </p:to>
                                    </p:set>
                                    <p:animEffect transition="in" filter="fade">
                                      <p:cBhvr>
                                        <p:cTn id="149" dur="1000"/>
                                        <p:tgtEl>
                                          <p:spTgt spid="46">
                                            <p:txEl>
                                              <p:pRg st="2" end="2"/>
                                            </p:txEl>
                                          </p:spTgt>
                                        </p:tgtEl>
                                      </p:cBhvr>
                                    </p:animEffect>
                                    <p:anim calcmode="lin" valueType="num">
                                      <p:cBhvr>
                                        <p:cTn id="150"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51"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7" grpId="0" animBg="1"/>
      <p:bldP spid="23" grpId="0" animBg="1"/>
      <p:bldP spid="24" grpId="0" animBg="1"/>
      <p:bldP spid="27" grpId="0" animBg="1"/>
      <p:bldP spid="28" grpId="0" animBg="1"/>
      <p:bldP spid="31" grpId="0" animBg="1"/>
      <p:bldP spid="32" grpId="0" animBg="1"/>
      <p:bldP spid="34" grpId="0" animBg="1"/>
      <p:bldP spid="35" grpId="0" animBg="1"/>
      <p:bldP spid="36" grpId="0" animBg="1"/>
      <p:bldP spid="37" grpId="0" animBg="1"/>
      <p:bldP spid="38" grpId="0"/>
      <p:bldP spid="39" grpId="0"/>
      <p:bldP spid="40" grpId="0"/>
      <p:bldP spid="41" grpId="0"/>
      <p:bldP spid="42" grpId="0"/>
      <p:bldP spid="43" grpId="0" build="p"/>
      <p:bldP spid="44" grpId="0" build="p"/>
      <p:bldP spid="45" grpId="0" build="p"/>
      <p:bldP spid="46"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D76B22A2-6ECD-40E5-ADCC-6440565D7308}"/>
              </a:ext>
            </a:extLst>
          </p:cNvPr>
          <p:cNvSpPr>
            <a:spLocks noChangeAspect="1"/>
          </p:cNvSpPr>
          <p:nvPr/>
        </p:nvSpPr>
        <p:spPr>
          <a:xfrm rot="18876130">
            <a:off x="9408429" y="2798064"/>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FA803"/>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660C42BE-98E0-49DD-827B-911645B463ED}"/>
              </a:ext>
            </a:extLst>
          </p:cNvPr>
          <p:cNvGrpSpPr/>
          <p:nvPr/>
        </p:nvGrpSpPr>
        <p:grpSpPr>
          <a:xfrm>
            <a:off x="8036041" y="3026664"/>
            <a:ext cx="2698267" cy="1097280"/>
            <a:chOff x="8036041" y="3026664"/>
            <a:chExt cx="2698267" cy="1097280"/>
          </a:xfrm>
        </p:grpSpPr>
        <p:sp>
          <p:nvSpPr>
            <p:cNvPr id="33" name="Rectangle 32">
              <a:extLst>
                <a:ext uri="{FF2B5EF4-FFF2-40B4-BE49-F238E27FC236}">
                  <a16:creationId xmlns:a16="http://schemas.microsoft.com/office/drawing/2014/main" id="{12594AF9-8A67-461F-B4E8-DF3A5E6048CD}"/>
                </a:ext>
              </a:extLst>
            </p:cNvPr>
            <p:cNvSpPr/>
            <p:nvPr/>
          </p:nvSpPr>
          <p:spPr>
            <a:xfrm>
              <a:off x="8036041" y="317296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E5AF958-DA5B-41B4-9B00-2DE42F0BB9C1}"/>
                </a:ext>
              </a:extLst>
            </p:cNvPr>
            <p:cNvSpPr>
              <a:spLocks noChangeAspect="1"/>
            </p:cNvSpPr>
            <p:nvPr/>
          </p:nvSpPr>
          <p:spPr>
            <a:xfrm rot="18876130">
              <a:off x="9637028" y="3026664"/>
              <a:ext cx="1097280" cy="109728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8" name="Freeform: Shape 27">
            <a:extLst>
              <a:ext uri="{FF2B5EF4-FFF2-40B4-BE49-F238E27FC236}">
                <a16:creationId xmlns:a16="http://schemas.microsoft.com/office/drawing/2014/main" id="{446B3186-4167-48BD-8174-CD63EF92532C}"/>
              </a:ext>
            </a:extLst>
          </p:cNvPr>
          <p:cNvSpPr>
            <a:spLocks noChangeAspect="1"/>
          </p:cNvSpPr>
          <p:nvPr/>
        </p:nvSpPr>
        <p:spPr>
          <a:xfrm rot="18876130">
            <a:off x="6714021" y="2796810"/>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3EB8CD"/>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1C0297DA-3081-4845-9467-23656019BB45}"/>
              </a:ext>
            </a:extLst>
          </p:cNvPr>
          <p:cNvGrpSpPr/>
          <p:nvPr/>
        </p:nvGrpSpPr>
        <p:grpSpPr>
          <a:xfrm>
            <a:off x="5341633" y="3025409"/>
            <a:ext cx="2698267" cy="1097280"/>
            <a:chOff x="5341633" y="3025409"/>
            <a:chExt cx="2698267" cy="1097280"/>
          </a:xfrm>
        </p:grpSpPr>
        <p:sp>
          <p:nvSpPr>
            <p:cNvPr id="29" name="Rectangle 28">
              <a:extLst>
                <a:ext uri="{FF2B5EF4-FFF2-40B4-BE49-F238E27FC236}">
                  <a16:creationId xmlns:a16="http://schemas.microsoft.com/office/drawing/2014/main" id="{1BA39073-86B5-4E6D-89BB-533858A1F890}"/>
                </a:ext>
              </a:extLst>
            </p:cNvPr>
            <p:cNvSpPr/>
            <p:nvPr/>
          </p:nvSpPr>
          <p:spPr>
            <a:xfrm>
              <a:off x="5341633" y="3176451"/>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647710B-C386-47A2-BA60-E699BC7F6E39}"/>
                </a:ext>
              </a:extLst>
            </p:cNvPr>
            <p:cNvSpPr>
              <a:spLocks noChangeAspect="1"/>
            </p:cNvSpPr>
            <p:nvPr/>
          </p:nvSpPr>
          <p:spPr>
            <a:xfrm rot="18876130">
              <a:off x="6942620" y="3025409"/>
              <a:ext cx="1097280" cy="109728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4" name="Freeform: Shape 23">
            <a:extLst>
              <a:ext uri="{FF2B5EF4-FFF2-40B4-BE49-F238E27FC236}">
                <a16:creationId xmlns:a16="http://schemas.microsoft.com/office/drawing/2014/main" id="{71CC07CC-6AA4-4833-A529-8681F6A35BC1}"/>
              </a:ext>
            </a:extLst>
          </p:cNvPr>
          <p:cNvSpPr>
            <a:spLocks noChangeAspect="1"/>
          </p:cNvSpPr>
          <p:nvPr/>
        </p:nvSpPr>
        <p:spPr>
          <a:xfrm rot="18876130">
            <a:off x="4047021" y="2796809"/>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85C401"/>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FEE7EC21-4056-4B97-97C3-6A1BF52ADFDB}"/>
              </a:ext>
            </a:extLst>
          </p:cNvPr>
          <p:cNvGrpSpPr/>
          <p:nvPr/>
        </p:nvGrpSpPr>
        <p:grpSpPr>
          <a:xfrm>
            <a:off x="2674633" y="3025407"/>
            <a:ext cx="2698268" cy="1097280"/>
            <a:chOff x="2674633" y="3025407"/>
            <a:chExt cx="2698268" cy="1097280"/>
          </a:xfrm>
        </p:grpSpPr>
        <p:sp>
          <p:nvSpPr>
            <p:cNvPr id="25" name="Rectangle 24">
              <a:extLst>
                <a:ext uri="{FF2B5EF4-FFF2-40B4-BE49-F238E27FC236}">
                  <a16:creationId xmlns:a16="http://schemas.microsoft.com/office/drawing/2014/main" id="{3D617855-A408-4275-B1EA-D664D247B43E}"/>
                </a:ext>
              </a:extLst>
            </p:cNvPr>
            <p:cNvSpPr/>
            <p:nvPr/>
          </p:nvSpPr>
          <p:spPr>
            <a:xfrm>
              <a:off x="2674633" y="3176450"/>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E5DB6491-24A4-4553-864D-43292F18CC44}"/>
                </a:ext>
              </a:extLst>
            </p:cNvPr>
            <p:cNvSpPr>
              <a:spLocks noChangeAspect="1"/>
            </p:cNvSpPr>
            <p:nvPr/>
          </p:nvSpPr>
          <p:spPr>
            <a:xfrm rot="18876130">
              <a:off x="4275621" y="3025407"/>
              <a:ext cx="1097280" cy="109728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 name="Freeform: Shape 8">
            <a:extLst>
              <a:ext uri="{FF2B5EF4-FFF2-40B4-BE49-F238E27FC236}">
                <a16:creationId xmlns:a16="http://schemas.microsoft.com/office/drawing/2014/main" id="{D838F5FF-DDC4-4992-8D51-DEBFDE9D8BC0}"/>
              </a:ext>
            </a:extLst>
          </p:cNvPr>
          <p:cNvSpPr>
            <a:spLocks noChangeAspect="1"/>
          </p:cNvSpPr>
          <p:nvPr/>
        </p:nvSpPr>
        <p:spPr>
          <a:xfrm rot="18876130">
            <a:off x="1372388" y="2795447"/>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F2B2A"/>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017F8F0-DD9A-48AB-9947-82587D0D2ECD}"/>
              </a:ext>
            </a:extLst>
          </p:cNvPr>
          <p:cNvGrpSpPr/>
          <p:nvPr/>
        </p:nvGrpSpPr>
        <p:grpSpPr>
          <a:xfrm>
            <a:off x="0" y="3024046"/>
            <a:ext cx="2698267" cy="1097280"/>
            <a:chOff x="0" y="3024046"/>
            <a:chExt cx="2698267" cy="1097280"/>
          </a:xfrm>
        </p:grpSpPr>
        <p:sp>
          <p:nvSpPr>
            <p:cNvPr id="2" name="Rectangle 1">
              <a:extLst>
                <a:ext uri="{FF2B5EF4-FFF2-40B4-BE49-F238E27FC236}">
                  <a16:creationId xmlns:a16="http://schemas.microsoft.com/office/drawing/2014/main" id="{F5B915D2-873A-407F-9B77-80855CC67829}"/>
                </a:ext>
              </a:extLst>
            </p:cNvPr>
            <p:cNvSpPr/>
            <p:nvPr/>
          </p:nvSpPr>
          <p:spPr>
            <a:xfrm>
              <a:off x="0" y="317508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DA93C274-DCD4-42DF-BD24-D002DB5D1C64}"/>
                </a:ext>
              </a:extLst>
            </p:cNvPr>
            <p:cNvSpPr>
              <a:spLocks noChangeAspect="1"/>
            </p:cNvSpPr>
            <p:nvPr/>
          </p:nvSpPr>
          <p:spPr>
            <a:xfrm rot="18876130">
              <a:off x="1600987" y="3024046"/>
              <a:ext cx="1097280" cy="109728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2" name="TextBox 51">
            <a:extLst>
              <a:ext uri="{FF2B5EF4-FFF2-40B4-BE49-F238E27FC236}">
                <a16:creationId xmlns:a16="http://schemas.microsoft.com/office/drawing/2014/main" id="{B63E7B7B-6F1C-46F2-B8E1-F1DD480C340D}"/>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53" name="TextBox 52">
            <a:extLst>
              <a:ext uri="{FF2B5EF4-FFF2-40B4-BE49-F238E27FC236}">
                <a16:creationId xmlns:a16="http://schemas.microsoft.com/office/drawing/2014/main" id="{F1BB4CE9-1A5C-4BB5-B1B4-F090B5DEB06A}"/>
              </a:ext>
            </a:extLst>
          </p:cNvPr>
          <p:cNvSpPr txBox="1"/>
          <p:nvPr/>
        </p:nvSpPr>
        <p:spPr>
          <a:xfrm>
            <a:off x="957083" y="4541864"/>
            <a:ext cx="3300984" cy="1911292"/>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87569287-84C3-4EDE-8DD4-9E2912A46FB9}"/>
              </a:ext>
            </a:extLst>
          </p:cNvPr>
          <p:cNvSpPr txBox="1"/>
          <p:nvPr/>
        </p:nvSpPr>
        <p:spPr>
          <a:xfrm>
            <a:off x="4493565" y="695836"/>
            <a:ext cx="3300984" cy="1911292"/>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6A9A69B7-B8E0-4A0F-8733-D4205F090CF9}"/>
              </a:ext>
            </a:extLst>
          </p:cNvPr>
          <p:cNvSpPr txBox="1"/>
          <p:nvPr/>
        </p:nvSpPr>
        <p:spPr>
          <a:xfrm>
            <a:off x="8950441" y="695836"/>
            <a:ext cx="3300984" cy="1911292"/>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C9E50F35-AC89-4E62-8B9E-DEFE91E3CB4D}"/>
              </a:ext>
            </a:extLst>
          </p:cNvPr>
          <p:cNvSpPr txBox="1"/>
          <p:nvPr/>
        </p:nvSpPr>
        <p:spPr>
          <a:xfrm>
            <a:off x="6345308" y="4541864"/>
            <a:ext cx="3300984" cy="1911292"/>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521159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000" fill="hold"/>
                                        <p:tgtEl>
                                          <p:spTgt spid="48"/>
                                        </p:tgtEl>
                                        <p:attrNameLst>
                                          <p:attrName>ppt_x</p:attrName>
                                        </p:attrNameLst>
                                      </p:cBhvr>
                                      <p:tavLst>
                                        <p:tav tm="0">
                                          <p:val>
                                            <p:strVal val="0-#ppt_w/2"/>
                                          </p:val>
                                        </p:tav>
                                        <p:tav tm="100000">
                                          <p:val>
                                            <p:strVal val="#ppt_x"/>
                                          </p:val>
                                        </p:tav>
                                      </p:tavLst>
                                    </p:anim>
                                    <p:anim calcmode="lin" valueType="num">
                                      <p:cBhvr additive="base">
                                        <p:cTn id="12" dur="1000" fill="hold"/>
                                        <p:tgtEl>
                                          <p:spTgt spid="48"/>
                                        </p:tgtEl>
                                        <p:attrNameLst>
                                          <p:attrName>ppt_y</p:attrName>
                                        </p:attrNameLst>
                                      </p:cBhvr>
                                      <p:tavLst>
                                        <p:tav tm="0">
                                          <p:val>
                                            <p:strVal val="#ppt_y"/>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1000" fill="hold"/>
                                        <p:tgtEl>
                                          <p:spTgt spid="9"/>
                                        </p:tgtEl>
                                        <p:attrNameLst>
                                          <p:attrName>ppt_w</p:attrName>
                                        </p:attrNameLst>
                                      </p:cBhvr>
                                      <p:tavLst>
                                        <p:tav tm="0">
                                          <p:val>
                                            <p:fltVal val="0"/>
                                          </p:val>
                                        </p:tav>
                                        <p:tav tm="100000">
                                          <p:val>
                                            <p:strVal val="#ppt_w"/>
                                          </p:val>
                                        </p:tav>
                                      </p:tavLst>
                                    </p:anim>
                                    <p:anim calcmode="lin" valueType="num">
                                      <p:cBhvr>
                                        <p:cTn id="16" dur="1000" fill="hold"/>
                                        <p:tgtEl>
                                          <p:spTgt spid="9"/>
                                        </p:tgtEl>
                                        <p:attrNameLst>
                                          <p:attrName>ppt_h</p:attrName>
                                        </p:attrNameLst>
                                      </p:cBhvr>
                                      <p:tavLst>
                                        <p:tav tm="0">
                                          <p:val>
                                            <p:fltVal val="0"/>
                                          </p:val>
                                        </p:tav>
                                        <p:tav tm="100000">
                                          <p:val>
                                            <p:strVal val="#ppt_h"/>
                                          </p:val>
                                        </p:tav>
                                      </p:tavLst>
                                    </p:anim>
                                    <p:animEffect transition="in" filter="fade">
                                      <p:cBhvr>
                                        <p:cTn id="17" dur="1000"/>
                                        <p:tgtEl>
                                          <p:spTgt spid="9"/>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1000"/>
                                        <p:tgtEl>
                                          <p:spTgt spid="53"/>
                                        </p:tgtEl>
                                      </p:cBhvr>
                                    </p:animEffect>
                                    <p:anim calcmode="lin" valueType="num">
                                      <p:cBhvr>
                                        <p:cTn id="22" dur="1000" fill="hold"/>
                                        <p:tgtEl>
                                          <p:spTgt spid="53"/>
                                        </p:tgtEl>
                                        <p:attrNameLst>
                                          <p:attrName>ppt_x</p:attrName>
                                        </p:attrNameLst>
                                      </p:cBhvr>
                                      <p:tavLst>
                                        <p:tav tm="0">
                                          <p:val>
                                            <p:strVal val="#ppt_x"/>
                                          </p:val>
                                        </p:tav>
                                        <p:tav tm="100000">
                                          <p:val>
                                            <p:strVal val="#ppt_x"/>
                                          </p:val>
                                        </p:tav>
                                      </p:tavLst>
                                    </p:anim>
                                    <p:anim calcmode="lin" valueType="num">
                                      <p:cBhvr>
                                        <p:cTn id="23" dur="1000" fill="hold"/>
                                        <p:tgtEl>
                                          <p:spTgt spid="5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 presetClass="entr" presetSubtype="8"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 calcmode="lin" valueType="num">
                                      <p:cBhvr additive="base">
                                        <p:cTn id="27" dur="1000" fill="hold"/>
                                        <p:tgtEl>
                                          <p:spTgt spid="49"/>
                                        </p:tgtEl>
                                        <p:attrNameLst>
                                          <p:attrName>ppt_x</p:attrName>
                                        </p:attrNameLst>
                                      </p:cBhvr>
                                      <p:tavLst>
                                        <p:tav tm="0">
                                          <p:val>
                                            <p:strVal val="0-#ppt_w/2"/>
                                          </p:val>
                                        </p:tav>
                                        <p:tav tm="100000">
                                          <p:val>
                                            <p:strVal val="#ppt_x"/>
                                          </p:val>
                                        </p:tav>
                                      </p:tavLst>
                                    </p:anim>
                                    <p:anim calcmode="lin" valueType="num">
                                      <p:cBhvr additive="base">
                                        <p:cTn id="28" dur="1000" fill="hold"/>
                                        <p:tgtEl>
                                          <p:spTgt spid="49"/>
                                        </p:tgtEl>
                                        <p:attrNameLst>
                                          <p:attrName>ppt_y</p:attrName>
                                        </p:attrNameLst>
                                      </p:cBhvr>
                                      <p:tavLst>
                                        <p:tav tm="0">
                                          <p:val>
                                            <p:strVal val="#ppt_y"/>
                                          </p:val>
                                        </p:tav>
                                        <p:tav tm="100000">
                                          <p:val>
                                            <p:strVal val="#ppt_y"/>
                                          </p:val>
                                        </p:tav>
                                      </p:tavLst>
                                    </p:anim>
                                  </p:childTnLst>
                                </p:cTn>
                              </p:par>
                              <p:par>
                                <p:cTn id="29" presetID="53" presetClass="entr" presetSubtype="16"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1000" fill="hold"/>
                                        <p:tgtEl>
                                          <p:spTgt spid="24"/>
                                        </p:tgtEl>
                                        <p:attrNameLst>
                                          <p:attrName>ppt_w</p:attrName>
                                        </p:attrNameLst>
                                      </p:cBhvr>
                                      <p:tavLst>
                                        <p:tav tm="0">
                                          <p:val>
                                            <p:fltVal val="0"/>
                                          </p:val>
                                        </p:tav>
                                        <p:tav tm="100000">
                                          <p:val>
                                            <p:strVal val="#ppt_w"/>
                                          </p:val>
                                        </p:tav>
                                      </p:tavLst>
                                    </p:anim>
                                    <p:anim calcmode="lin" valueType="num">
                                      <p:cBhvr>
                                        <p:cTn id="32" dur="1000" fill="hold"/>
                                        <p:tgtEl>
                                          <p:spTgt spid="24"/>
                                        </p:tgtEl>
                                        <p:attrNameLst>
                                          <p:attrName>ppt_h</p:attrName>
                                        </p:attrNameLst>
                                      </p:cBhvr>
                                      <p:tavLst>
                                        <p:tav tm="0">
                                          <p:val>
                                            <p:fltVal val="0"/>
                                          </p:val>
                                        </p:tav>
                                        <p:tav tm="100000">
                                          <p:val>
                                            <p:strVal val="#ppt_h"/>
                                          </p:val>
                                        </p:tav>
                                      </p:tavLst>
                                    </p:anim>
                                    <p:animEffect transition="in" filter="fade">
                                      <p:cBhvr>
                                        <p:cTn id="33" dur="1000"/>
                                        <p:tgtEl>
                                          <p:spTgt spid="24"/>
                                        </p:tgtEl>
                                      </p:cBhvr>
                                    </p:animEffect>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54"/>
                                        </p:tgtEl>
                                        <p:attrNameLst>
                                          <p:attrName>style.visibility</p:attrName>
                                        </p:attrNameLst>
                                      </p:cBhvr>
                                      <p:to>
                                        <p:strVal val="visible"/>
                                      </p:to>
                                    </p:set>
                                    <p:animEffect transition="in" filter="fade">
                                      <p:cBhvr>
                                        <p:cTn id="37" dur="1000"/>
                                        <p:tgtEl>
                                          <p:spTgt spid="54"/>
                                        </p:tgtEl>
                                      </p:cBhvr>
                                    </p:animEffect>
                                    <p:anim calcmode="lin" valueType="num">
                                      <p:cBhvr>
                                        <p:cTn id="38" dur="1000" fill="hold"/>
                                        <p:tgtEl>
                                          <p:spTgt spid="54"/>
                                        </p:tgtEl>
                                        <p:attrNameLst>
                                          <p:attrName>ppt_x</p:attrName>
                                        </p:attrNameLst>
                                      </p:cBhvr>
                                      <p:tavLst>
                                        <p:tav tm="0">
                                          <p:val>
                                            <p:strVal val="#ppt_x"/>
                                          </p:val>
                                        </p:tav>
                                        <p:tav tm="100000">
                                          <p:val>
                                            <p:strVal val="#ppt_x"/>
                                          </p:val>
                                        </p:tav>
                                      </p:tavLst>
                                    </p:anim>
                                    <p:anim calcmode="lin" valueType="num">
                                      <p:cBhvr>
                                        <p:cTn id="39" dur="1000" fill="hold"/>
                                        <p:tgtEl>
                                          <p:spTgt spid="5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 presetClass="entr" presetSubtype="8"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additive="base">
                                        <p:cTn id="43" dur="1000" fill="hold"/>
                                        <p:tgtEl>
                                          <p:spTgt spid="50"/>
                                        </p:tgtEl>
                                        <p:attrNameLst>
                                          <p:attrName>ppt_x</p:attrName>
                                        </p:attrNameLst>
                                      </p:cBhvr>
                                      <p:tavLst>
                                        <p:tav tm="0">
                                          <p:val>
                                            <p:strVal val="0-#ppt_w/2"/>
                                          </p:val>
                                        </p:tav>
                                        <p:tav tm="100000">
                                          <p:val>
                                            <p:strVal val="#ppt_x"/>
                                          </p:val>
                                        </p:tav>
                                      </p:tavLst>
                                    </p:anim>
                                    <p:anim calcmode="lin" valueType="num">
                                      <p:cBhvr additive="base">
                                        <p:cTn id="44" dur="1000" fill="hold"/>
                                        <p:tgtEl>
                                          <p:spTgt spid="50"/>
                                        </p:tgtEl>
                                        <p:attrNameLst>
                                          <p:attrName>ppt_y</p:attrName>
                                        </p:attrNameLst>
                                      </p:cBhvr>
                                      <p:tavLst>
                                        <p:tav tm="0">
                                          <p:val>
                                            <p:strVal val="#ppt_y"/>
                                          </p:val>
                                        </p:tav>
                                        <p:tav tm="100000">
                                          <p:val>
                                            <p:strVal val="#ppt_y"/>
                                          </p:val>
                                        </p:tav>
                                      </p:tavLst>
                                    </p:anim>
                                  </p:childTnLst>
                                </p:cTn>
                              </p:par>
                              <p:par>
                                <p:cTn id="45" presetID="53" presetClass="entr" presetSubtype="16" fill="hold" grpId="0" nodeType="with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p:cTn id="47" dur="1000" fill="hold"/>
                                        <p:tgtEl>
                                          <p:spTgt spid="28"/>
                                        </p:tgtEl>
                                        <p:attrNameLst>
                                          <p:attrName>ppt_w</p:attrName>
                                        </p:attrNameLst>
                                      </p:cBhvr>
                                      <p:tavLst>
                                        <p:tav tm="0">
                                          <p:val>
                                            <p:fltVal val="0"/>
                                          </p:val>
                                        </p:tav>
                                        <p:tav tm="100000">
                                          <p:val>
                                            <p:strVal val="#ppt_w"/>
                                          </p:val>
                                        </p:tav>
                                      </p:tavLst>
                                    </p:anim>
                                    <p:anim calcmode="lin" valueType="num">
                                      <p:cBhvr>
                                        <p:cTn id="48" dur="1000" fill="hold"/>
                                        <p:tgtEl>
                                          <p:spTgt spid="28"/>
                                        </p:tgtEl>
                                        <p:attrNameLst>
                                          <p:attrName>ppt_h</p:attrName>
                                        </p:attrNameLst>
                                      </p:cBhvr>
                                      <p:tavLst>
                                        <p:tav tm="0">
                                          <p:val>
                                            <p:fltVal val="0"/>
                                          </p:val>
                                        </p:tav>
                                        <p:tav tm="100000">
                                          <p:val>
                                            <p:strVal val="#ppt_h"/>
                                          </p:val>
                                        </p:tav>
                                      </p:tavLst>
                                    </p:anim>
                                    <p:animEffect transition="in" filter="fade">
                                      <p:cBhvr>
                                        <p:cTn id="49" dur="1000"/>
                                        <p:tgtEl>
                                          <p:spTgt spid="28"/>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56"/>
                                        </p:tgtEl>
                                        <p:attrNameLst>
                                          <p:attrName>style.visibility</p:attrName>
                                        </p:attrNameLst>
                                      </p:cBhvr>
                                      <p:to>
                                        <p:strVal val="visible"/>
                                      </p:to>
                                    </p:set>
                                    <p:animEffect transition="in" filter="fade">
                                      <p:cBhvr>
                                        <p:cTn id="53" dur="1000"/>
                                        <p:tgtEl>
                                          <p:spTgt spid="56"/>
                                        </p:tgtEl>
                                      </p:cBhvr>
                                    </p:animEffect>
                                    <p:anim calcmode="lin" valueType="num">
                                      <p:cBhvr>
                                        <p:cTn id="54" dur="1000" fill="hold"/>
                                        <p:tgtEl>
                                          <p:spTgt spid="56"/>
                                        </p:tgtEl>
                                        <p:attrNameLst>
                                          <p:attrName>ppt_x</p:attrName>
                                        </p:attrNameLst>
                                      </p:cBhvr>
                                      <p:tavLst>
                                        <p:tav tm="0">
                                          <p:val>
                                            <p:strVal val="#ppt_x"/>
                                          </p:val>
                                        </p:tav>
                                        <p:tav tm="100000">
                                          <p:val>
                                            <p:strVal val="#ppt_x"/>
                                          </p:val>
                                        </p:tav>
                                      </p:tavLst>
                                    </p:anim>
                                    <p:anim calcmode="lin" valueType="num">
                                      <p:cBhvr>
                                        <p:cTn id="55" dur="1000" fill="hold"/>
                                        <p:tgtEl>
                                          <p:spTgt spid="56"/>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nodeType="after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additive="base">
                                        <p:cTn id="59" dur="1000" fill="hold"/>
                                        <p:tgtEl>
                                          <p:spTgt spid="51"/>
                                        </p:tgtEl>
                                        <p:attrNameLst>
                                          <p:attrName>ppt_x</p:attrName>
                                        </p:attrNameLst>
                                      </p:cBhvr>
                                      <p:tavLst>
                                        <p:tav tm="0">
                                          <p:val>
                                            <p:strVal val="0-#ppt_w/2"/>
                                          </p:val>
                                        </p:tav>
                                        <p:tav tm="100000">
                                          <p:val>
                                            <p:strVal val="#ppt_x"/>
                                          </p:val>
                                        </p:tav>
                                      </p:tavLst>
                                    </p:anim>
                                    <p:anim calcmode="lin" valueType="num">
                                      <p:cBhvr additive="base">
                                        <p:cTn id="60" dur="1000" fill="hold"/>
                                        <p:tgtEl>
                                          <p:spTgt spid="51"/>
                                        </p:tgtEl>
                                        <p:attrNameLst>
                                          <p:attrName>ppt_y</p:attrName>
                                        </p:attrNameLst>
                                      </p:cBhvr>
                                      <p:tavLst>
                                        <p:tav tm="0">
                                          <p:val>
                                            <p:strVal val="#ppt_y"/>
                                          </p:val>
                                        </p:tav>
                                        <p:tav tm="100000">
                                          <p:val>
                                            <p:strVal val="#ppt_y"/>
                                          </p:val>
                                        </p:tav>
                                      </p:tavLst>
                                    </p:anim>
                                  </p:childTnLst>
                                </p:cTn>
                              </p:par>
                              <p:par>
                                <p:cTn id="61" presetID="53" presetClass="entr" presetSubtype="16" fill="hold" grpId="0" nodeType="with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p:cTn id="63" dur="1000" fill="hold"/>
                                        <p:tgtEl>
                                          <p:spTgt spid="32"/>
                                        </p:tgtEl>
                                        <p:attrNameLst>
                                          <p:attrName>ppt_w</p:attrName>
                                        </p:attrNameLst>
                                      </p:cBhvr>
                                      <p:tavLst>
                                        <p:tav tm="0">
                                          <p:val>
                                            <p:fltVal val="0"/>
                                          </p:val>
                                        </p:tav>
                                        <p:tav tm="100000">
                                          <p:val>
                                            <p:strVal val="#ppt_w"/>
                                          </p:val>
                                        </p:tav>
                                      </p:tavLst>
                                    </p:anim>
                                    <p:anim calcmode="lin" valueType="num">
                                      <p:cBhvr>
                                        <p:cTn id="64" dur="1000" fill="hold"/>
                                        <p:tgtEl>
                                          <p:spTgt spid="32"/>
                                        </p:tgtEl>
                                        <p:attrNameLst>
                                          <p:attrName>ppt_h</p:attrName>
                                        </p:attrNameLst>
                                      </p:cBhvr>
                                      <p:tavLst>
                                        <p:tav tm="0">
                                          <p:val>
                                            <p:fltVal val="0"/>
                                          </p:val>
                                        </p:tav>
                                        <p:tav tm="100000">
                                          <p:val>
                                            <p:strVal val="#ppt_h"/>
                                          </p:val>
                                        </p:tav>
                                      </p:tavLst>
                                    </p:anim>
                                    <p:animEffect transition="in" filter="fade">
                                      <p:cBhvr>
                                        <p:cTn id="65" dur="1000"/>
                                        <p:tgtEl>
                                          <p:spTgt spid="32"/>
                                        </p:tgtEl>
                                      </p:cBhvr>
                                    </p:animEffect>
                                  </p:childTnLst>
                                </p:cTn>
                              </p:par>
                            </p:childTnLst>
                          </p:cTn>
                        </p:par>
                        <p:par>
                          <p:cTn id="66" fill="hold">
                            <p:stCondLst>
                              <p:cond delay="7500"/>
                            </p:stCondLst>
                            <p:childTnLst>
                              <p:par>
                                <p:cTn id="67" presetID="47" presetClass="entr" presetSubtype="0" fill="hold" grpId="0" nodeType="afterEffect">
                                  <p:stCondLst>
                                    <p:cond delay="0"/>
                                  </p:stCondLst>
                                  <p:childTnLst>
                                    <p:set>
                                      <p:cBhvr>
                                        <p:cTn id="68" dur="1" fill="hold">
                                          <p:stCondLst>
                                            <p:cond delay="0"/>
                                          </p:stCondLst>
                                        </p:cTn>
                                        <p:tgtEl>
                                          <p:spTgt spid="55"/>
                                        </p:tgtEl>
                                        <p:attrNameLst>
                                          <p:attrName>style.visibility</p:attrName>
                                        </p:attrNameLst>
                                      </p:cBhvr>
                                      <p:to>
                                        <p:strVal val="visible"/>
                                      </p:to>
                                    </p:set>
                                    <p:animEffect transition="in" filter="fade">
                                      <p:cBhvr>
                                        <p:cTn id="69" dur="1000"/>
                                        <p:tgtEl>
                                          <p:spTgt spid="55"/>
                                        </p:tgtEl>
                                      </p:cBhvr>
                                    </p:animEffect>
                                    <p:anim calcmode="lin" valueType="num">
                                      <p:cBhvr>
                                        <p:cTn id="70" dur="1000" fill="hold"/>
                                        <p:tgtEl>
                                          <p:spTgt spid="55"/>
                                        </p:tgtEl>
                                        <p:attrNameLst>
                                          <p:attrName>ppt_x</p:attrName>
                                        </p:attrNameLst>
                                      </p:cBhvr>
                                      <p:tavLst>
                                        <p:tav tm="0">
                                          <p:val>
                                            <p:strVal val="#ppt_x"/>
                                          </p:val>
                                        </p:tav>
                                        <p:tav tm="100000">
                                          <p:val>
                                            <p:strVal val="#ppt_x"/>
                                          </p:val>
                                        </p:tav>
                                      </p:tavLst>
                                    </p:anim>
                                    <p:anim calcmode="lin" valueType="num">
                                      <p:cBhvr>
                                        <p:cTn id="71"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8" grpId="0" animBg="1"/>
      <p:bldP spid="24" grpId="0" animBg="1"/>
      <p:bldP spid="9" grpId="0" animBg="1"/>
      <p:bldP spid="52" grpId="0"/>
      <p:bldP spid="53" grpId="0"/>
      <p:bldP spid="54" grpId="0"/>
      <p:bldP spid="55" grpId="0"/>
      <p:bldP spid="5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083B621-FC9F-4622-9AF4-BE64326646A9}"/>
              </a:ext>
            </a:extLst>
          </p:cNvPr>
          <p:cNvGrpSpPr/>
          <p:nvPr/>
        </p:nvGrpSpPr>
        <p:grpSpPr>
          <a:xfrm>
            <a:off x="640079" y="1005838"/>
            <a:ext cx="6669800" cy="1280160"/>
            <a:chOff x="2798063" y="1981200"/>
            <a:chExt cx="6669800"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3" name="Freeform: Shape 12">
              <a:extLst>
                <a:ext uri="{FF2B5EF4-FFF2-40B4-BE49-F238E27FC236}">
                  <a16:creationId xmlns:a16="http://schemas.microsoft.com/office/drawing/2014/main" id="{0DEE986B-7D3D-44FE-B50E-032985EF5BDB}"/>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A50FCDDE-05C9-41E5-BF38-84A7D2C51CC6}"/>
                </a:ext>
              </a:extLst>
            </p:cNvPr>
            <p:cNvSpPr/>
            <p:nvPr/>
          </p:nvSpPr>
          <p:spPr>
            <a:xfrm rot="10800000">
              <a:off x="773050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F2B2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07A3F9C-E724-451F-947C-F7278CF6116E}"/>
                </a:ext>
              </a:extLst>
            </p:cNvPr>
            <p:cNvSpPr/>
            <p:nvPr/>
          </p:nvSpPr>
          <p:spPr>
            <a:xfrm>
              <a:off x="279806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F2B2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a:extLst>
              <a:ext uri="{FF2B5EF4-FFF2-40B4-BE49-F238E27FC236}">
                <a16:creationId xmlns:a16="http://schemas.microsoft.com/office/drawing/2014/main" id="{07D2186E-53A4-40FA-8D85-FA2C75FA632B}"/>
              </a:ext>
            </a:extLst>
          </p:cNvPr>
          <p:cNvGrpSpPr/>
          <p:nvPr/>
        </p:nvGrpSpPr>
        <p:grpSpPr>
          <a:xfrm rot="10800000">
            <a:off x="1920240" y="2453639"/>
            <a:ext cx="6669798" cy="1280160"/>
            <a:chOff x="2798064" y="1981200"/>
            <a:chExt cx="6669798"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1" name="Freeform: Shape 10">
              <a:extLst>
                <a:ext uri="{FF2B5EF4-FFF2-40B4-BE49-F238E27FC236}">
                  <a16:creationId xmlns:a16="http://schemas.microsoft.com/office/drawing/2014/main" id="{D0FA354A-DF4C-40D8-AD05-23A34FB26EDC}"/>
                </a:ext>
              </a:extLst>
            </p:cNvPr>
            <p:cNvSpPr/>
            <p:nvPr/>
          </p:nvSpPr>
          <p:spPr>
            <a:xfrm rot="10800000">
              <a:off x="7659623" y="1981200"/>
              <a:ext cx="1808239"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F77B4BA6-24E1-481B-B484-4980F960402D}"/>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67802784-6B2D-472D-837E-5D97EF1ECA6F}"/>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D1C00BCD-9398-40FF-A7DF-F69E7CB29046}"/>
              </a:ext>
            </a:extLst>
          </p:cNvPr>
          <p:cNvGrpSpPr/>
          <p:nvPr/>
        </p:nvGrpSpPr>
        <p:grpSpPr>
          <a:xfrm>
            <a:off x="4480560" y="53492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7" name="Freeform: Shape 16">
              <a:extLst>
                <a:ext uri="{FF2B5EF4-FFF2-40B4-BE49-F238E27FC236}">
                  <a16:creationId xmlns:a16="http://schemas.microsoft.com/office/drawing/2014/main" id="{ED4E7D95-C028-42B7-BDC3-94B7552F9DD3}"/>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FA80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DDB43B56-62A2-4B0E-800B-19BEF243D60A}"/>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FA80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17D9E0C1-8181-4FDC-A72B-392944E1C525}"/>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 name="Group 19">
            <a:extLst>
              <a:ext uri="{FF2B5EF4-FFF2-40B4-BE49-F238E27FC236}">
                <a16:creationId xmlns:a16="http://schemas.microsoft.com/office/drawing/2014/main" id="{0C0AB7BF-5A2C-4B12-929B-868DAB9D297D}"/>
              </a:ext>
            </a:extLst>
          </p:cNvPr>
          <p:cNvGrpSpPr/>
          <p:nvPr/>
        </p:nvGrpSpPr>
        <p:grpSpPr>
          <a:xfrm>
            <a:off x="3200400" y="39014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21" name="Freeform: Shape 20">
              <a:extLst>
                <a:ext uri="{FF2B5EF4-FFF2-40B4-BE49-F238E27FC236}">
                  <a16:creationId xmlns:a16="http://schemas.microsoft.com/office/drawing/2014/main" id="{4418D8A1-F8AF-4131-B6A6-ED72EEB512B6}"/>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3EB8C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2395BDD-CCEF-4CB4-B033-57FD006BDA61}"/>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3EB8C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5AA9DC4-8812-48D3-8B0F-BBF1AD7D509A}"/>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7724DAD3-BF98-4564-9ED6-3BE785F2FB2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
        <p:nvSpPr>
          <p:cNvPr id="25" name="TextBox 24">
            <a:extLst>
              <a:ext uri="{FF2B5EF4-FFF2-40B4-BE49-F238E27FC236}">
                <a16:creationId xmlns:a16="http://schemas.microsoft.com/office/drawing/2014/main" id="{B902D05F-A6F8-4532-91BF-A7132B7F1F98}"/>
              </a:ext>
            </a:extLst>
          </p:cNvPr>
          <p:cNvSpPr txBox="1"/>
          <p:nvPr/>
        </p:nvSpPr>
        <p:spPr>
          <a:xfrm>
            <a:off x="795597" y="1159630"/>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6" name="TextBox 25">
            <a:extLst>
              <a:ext uri="{FF2B5EF4-FFF2-40B4-BE49-F238E27FC236}">
                <a16:creationId xmlns:a16="http://schemas.microsoft.com/office/drawing/2014/main" id="{BD492FE6-06A2-426D-8F44-E5A9B44657EC}"/>
              </a:ext>
            </a:extLst>
          </p:cNvPr>
          <p:cNvSpPr txBox="1"/>
          <p:nvPr/>
        </p:nvSpPr>
        <p:spPr>
          <a:xfrm>
            <a:off x="2075688" y="2607431"/>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7" name="TextBox 26">
            <a:extLst>
              <a:ext uri="{FF2B5EF4-FFF2-40B4-BE49-F238E27FC236}">
                <a16:creationId xmlns:a16="http://schemas.microsoft.com/office/drawing/2014/main" id="{A88C6FEA-9235-47AB-A624-D14764E0BCD6}"/>
              </a:ext>
            </a:extLst>
          </p:cNvPr>
          <p:cNvSpPr txBox="1"/>
          <p:nvPr/>
        </p:nvSpPr>
        <p:spPr>
          <a:xfrm>
            <a:off x="3355848" y="4055232"/>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8" name="TextBox 27">
            <a:extLst>
              <a:ext uri="{FF2B5EF4-FFF2-40B4-BE49-F238E27FC236}">
                <a16:creationId xmlns:a16="http://schemas.microsoft.com/office/drawing/2014/main" id="{BC0B5582-9D45-4371-A067-D9B8907B7FC1}"/>
              </a:ext>
            </a:extLst>
          </p:cNvPr>
          <p:cNvSpPr txBox="1"/>
          <p:nvPr/>
        </p:nvSpPr>
        <p:spPr>
          <a:xfrm>
            <a:off x="4636008" y="5497026"/>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9" name="Freeform 18">
            <a:extLst>
              <a:ext uri="{FF2B5EF4-FFF2-40B4-BE49-F238E27FC236}">
                <a16:creationId xmlns:a16="http://schemas.microsoft.com/office/drawing/2014/main" id="{C3E5ABC9-433C-47D6-96A3-959DE2CDBCC6}"/>
              </a:ext>
            </a:extLst>
          </p:cNvPr>
          <p:cNvSpPr>
            <a:spLocks noChangeAspect="1" noChangeArrowheads="1"/>
          </p:cNvSpPr>
          <p:nvPr/>
        </p:nvSpPr>
        <p:spPr bwMode="auto">
          <a:xfrm rot="21600000">
            <a:off x="7748629" y="2829196"/>
            <a:ext cx="384048" cy="529045"/>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30" name="Freeform 13">
            <a:extLst>
              <a:ext uri="{FF2B5EF4-FFF2-40B4-BE49-F238E27FC236}">
                <a16:creationId xmlns:a16="http://schemas.microsoft.com/office/drawing/2014/main" id="{A46FEB36-14A8-49B7-A435-DD3C0BC60B7E}"/>
              </a:ext>
            </a:extLst>
          </p:cNvPr>
          <p:cNvSpPr>
            <a:spLocks noChangeAspect="1" noChangeArrowheads="1"/>
          </p:cNvSpPr>
          <p:nvPr/>
        </p:nvSpPr>
        <p:spPr bwMode="auto">
          <a:xfrm rot="21480000">
            <a:off x="10282266" y="5758816"/>
            <a:ext cx="457200" cy="461009"/>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31" name="Freeform 6">
            <a:extLst>
              <a:ext uri="{FF2B5EF4-FFF2-40B4-BE49-F238E27FC236}">
                <a16:creationId xmlns:a16="http://schemas.microsoft.com/office/drawing/2014/main" id="{9FAB730C-B5FD-4D49-9370-3738AAAA4C08}"/>
              </a:ext>
            </a:extLst>
          </p:cNvPr>
          <p:cNvSpPr>
            <a:spLocks noChangeAspect="1" noChangeArrowheads="1"/>
          </p:cNvSpPr>
          <p:nvPr/>
        </p:nvSpPr>
        <p:spPr bwMode="auto">
          <a:xfrm rot="21480000">
            <a:off x="9004127" y="4253483"/>
            <a:ext cx="414440" cy="576072"/>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32" name="Freeform 6">
            <a:extLst>
              <a:ext uri="{FF2B5EF4-FFF2-40B4-BE49-F238E27FC236}">
                <a16:creationId xmlns:a16="http://schemas.microsoft.com/office/drawing/2014/main" id="{E5FE3342-5218-4949-B72C-311B14368C4E}"/>
              </a:ext>
            </a:extLst>
          </p:cNvPr>
          <p:cNvSpPr>
            <a:spLocks noChangeAspect="1" noChangeArrowheads="1"/>
          </p:cNvSpPr>
          <p:nvPr/>
        </p:nvSpPr>
        <p:spPr bwMode="auto">
          <a:xfrm>
            <a:off x="6397360" y="1392997"/>
            <a:ext cx="475485" cy="4023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33" name="TextBox 32">
            <a:extLst>
              <a:ext uri="{FF2B5EF4-FFF2-40B4-BE49-F238E27FC236}">
                <a16:creationId xmlns:a16="http://schemas.microsoft.com/office/drawing/2014/main" id="{74ECDB68-94FC-4B2F-935E-DD1BE0C8674B}"/>
              </a:ext>
            </a:extLst>
          </p:cNvPr>
          <p:cNvSpPr txBox="1"/>
          <p:nvPr/>
        </p:nvSpPr>
        <p:spPr>
          <a:xfrm>
            <a:off x="2149696" y="1098345"/>
            <a:ext cx="3856823" cy="1104918"/>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B9F15F9B-9A3B-4B0D-AD21-A0DE4533FFD3}"/>
              </a:ext>
            </a:extLst>
          </p:cNvPr>
          <p:cNvSpPr txBox="1"/>
          <p:nvPr/>
        </p:nvSpPr>
        <p:spPr>
          <a:xfrm>
            <a:off x="3386163" y="2541259"/>
            <a:ext cx="3856823" cy="1104918"/>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5" name="TextBox 34">
            <a:extLst>
              <a:ext uri="{FF2B5EF4-FFF2-40B4-BE49-F238E27FC236}">
                <a16:creationId xmlns:a16="http://schemas.microsoft.com/office/drawing/2014/main" id="{5B575258-B524-437D-868A-E435094B6D34}"/>
              </a:ext>
            </a:extLst>
          </p:cNvPr>
          <p:cNvSpPr txBox="1"/>
          <p:nvPr/>
        </p:nvSpPr>
        <p:spPr>
          <a:xfrm>
            <a:off x="4728861" y="3989060"/>
            <a:ext cx="3856823" cy="1104918"/>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1A88894-A48F-4A4F-B2CF-EC359CD980EE}"/>
              </a:ext>
            </a:extLst>
          </p:cNvPr>
          <p:cNvSpPr txBox="1"/>
          <p:nvPr/>
        </p:nvSpPr>
        <p:spPr>
          <a:xfrm>
            <a:off x="5980393" y="5430854"/>
            <a:ext cx="3856823" cy="1104918"/>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511770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right)">
                                      <p:cBhvr>
                                        <p:cTn id="7" dur="500"/>
                                        <p:tgtEl>
                                          <p:spTgt spid="2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p:cTn id="17" dur="750" fill="hold"/>
                                        <p:tgtEl>
                                          <p:spTgt spid="25"/>
                                        </p:tgtEl>
                                        <p:attrNameLst>
                                          <p:attrName>ppt_w</p:attrName>
                                        </p:attrNameLst>
                                      </p:cBhvr>
                                      <p:tavLst>
                                        <p:tav tm="0">
                                          <p:val>
                                            <p:fltVal val="0"/>
                                          </p:val>
                                        </p:tav>
                                        <p:tav tm="100000">
                                          <p:val>
                                            <p:strVal val="#ppt_w"/>
                                          </p:val>
                                        </p:tav>
                                      </p:tavLst>
                                    </p:anim>
                                    <p:anim calcmode="lin" valueType="num">
                                      <p:cBhvr>
                                        <p:cTn id="18" dur="750" fill="hold"/>
                                        <p:tgtEl>
                                          <p:spTgt spid="25"/>
                                        </p:tgtEl>
                                        <p:attrNameLst>
                                          <p:attrName>ppt_h</p:attrName>
                                        </p:attrNameLst>
                                      </p:cBhvr>
                                      <p:tavLst>
                                        <p:tav tm="0">
                                          <p:val>
                                            <p:fltVal val="0"/>
                                          </p:val>
                                        </p:tav>
                                        <p:tav tm="100000">
                                          <p:val>
                                            <p:strVal val="#ppt_h"/>
                                          </p:val>
                                        </p:tav>
                                      </p:tavLst>
                                    </p:anim>
                                    <p:animEffect transition="in" filter="fade">
                                      <p:cBhvr>
                                        <p:cTn id="19" dur="750"/>
                                        <p:tgtEl>
                                          <p:spTgt spid="25"/>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p:cTn id="22" dur="750" fill="hold"/>
                                        <p:tgtEl>
                                          <p:spTgt spid="32"/>
                                        </p:tgtEl>
                                        <p:attrNameLst>
                                          <p:attrName>ppt_w</p:attrName>
                                        </p:attrNameLst>
                                      </p:cBhvr>
                                      <p:tavLst>
                                        <p:tav tm="0">
                                          <p:val>
                                            <p:fltVal val="0"/>
                                          </p:val>
                                        </p:tav>
                                        <p:tav tm="100000">
                                          <p:val>
                                            <p:strVal val="#ppt_w"/>
                                          </p:val>
                                        </p:tav>
                                      </p:tavLst>
                                    </p:anim>
                                    <p:anim calcmode="lin" valueType="num">
                                      <p:cBhvr>
                                        <p:cTn id="23" dur="750" fill="hold"/>
                                        <p:tgtEl>
                                          <p:spTgt spid="32"/>
                                        </p:tgtEl>
                                        <p:attrNameLst>
                                          <p:attrName>ppt_h</p:attrName>
                                        </p:attrNameLst>
                                      </p:cBhvr>
                                      <p:tavLst>
                                        <p:tav tm="0">
                                          <p:val>
                                            <p:fltVal val="0"/>
                                          </p:val>
                                        </p:tav>
                                        <p:tav tm="100000">
                                          <p:val>
                                            <p:strVal val="#ppt_h"/>
                                          </p:val>
                                        </p:tav>
                                      </p:tavLst>
                                    </p:anim>
                                    <p:animEffect transition="in" filter="fade">
                                      <p:cBhvr>
                                        <p:cTn id="24" dur="750"/>
                                        <p:tgtEl>
                                          <p:spTgt spid="32"/>
                                        </p:tgtEl>
                                      </p:cBhvr>
                                    </p:animEffect>
                                  </p:childTnLst>
                                </p:cTn>
                              </p:par>
                            </p:childTnLst>
                          </p:cTn>
                        </p:par>
                        <p:par>
                          <p:cTn id="25" fill="hold">
                            <p:stCondLst>
                              <p:cond delay="1750"/>
                            </p:stCondLst>
                            <p:childTnLst>
                              <p:par>
                                <p:cTn id="26" presetID="22" presetClass="entr" presetSubtype="8"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wipe(left)">
                                      <p:cBhvr>
                                        <p:cTn id="28" dur="1000"/>
                                        <p:tgtEl>
                                          <p:spTgt spid="33"/>
                                        </p:tgtEl>
                                      </p:cBhvr>
                                    </p:animEffect>
                                  </p:childTnLst>
                                </p:cTn>
                              </p:par>
                            </p:childTnLst>
                          </p:cTn>
                        </p:par>
                        <p:par>
                          <p:cTn id="29" fill="hold">
                            <p:stCondLst>
                              <p:cond delay="2750"/>
                            </p:stCondLst>
                            <p:childTnLst>
                              <p:par>
                                <p:cTn id="30" presetID="53" presetClass="entr" presetSubtype="16"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500" fill="hold"/>
                                        <p:tgtEl>
                                          <p:spTgt spid="9"/>
                                        </p:tgtEl>
                                        <p:attrNameLst>
                                          <p:attrName>ppt_w</p:attrName>
                                        </p:attrNameLst>
                                      </p:cBhvr>
                                      <p:tavLst>
                                        <p:tav tm="0">
                                          <p:val>
                                            <p:fltVal val="0"/>
                                          </p:val>
                                        </p:tav>
                                        <p:tav tm="100000">
                                          <p:val>
                                            <p:strVal val="#ppt_w"/>
                                          </p:val>
                                        </p:tav>
                                      </p:tavLst>
                                    </p:anim>
                                    <p:anim calcmode="lin" valueType="num">
                                      <p:cBhvr>
                                        <p:cTn id="33" dur="500" fill="hold"/>
                                        <p:tgtEl>
                                          <p:spTgt spid="9"/>
                                        </p:tgtEl>
                                        <p:attrNameLst>
                                          <p:attrName>ppt_h</p:attrName>
                                        </p:attrNameLst>
                                      </p:cBhvr>
                                      <p:tavLst>
                                        <p:tav tm="0">
                                          <p:val>
                                            <p:fltVal val="0"/>
                                          </p:val>
                                        </p:tav>
                                        <p:tav tm="100000">
                                          <p:val>
                                            <p:strVal val="#ppt_h"/>
                                          </p:val>
                                        </p:tav>
                                      </p:tavLst>
                                    </p:anim>
                                    <p:animEffect transition="in" filter="fade">
                                      <p:cBhvr>
                                        <p:cTn id="34" dur="500"/>
                                        <p:tgtEl>
                                          <p:spTgt spid="9"/>
                                        </p:tgtEl>
                                      </p:cBhvr>
                                    </p:animEffect>
                                  </p:childTnLst>
                                </p:cTn>
                              </p:par>
                            </p:childTnLst>
                          </p:cTn>
                        </p:par>
                        <p:par>
                          <p:cTn id="35" fill="hold">
                            <p:stCondLst>
                              <p:cond delay="3250"/>
                            </p:stCondLst>
                            <p:childTnLst>
                              <p:par>
                                <p:cTn id="36" presetID="53" presetClass="entr" presetSubtype="16" fill="hold" grpId="0" nodeType="after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p:cTn id="38" dur="750" fill="hold"/>
                                        <p:tgtEl>
                                          <p:spTgt spid="26"/>
                                        </p:tgtEl>
                                        <p:attrNameLst>
                                          <p:attrName>ppt_w</p:attrName>
                                        </p:attrNameLst>
                                      </p:cBhvr>
                                      <p:tavLst>
                                        <p:tav tm="0">
                                          <p:val>
                                            <p:fltVal val="0"/>
                                          </p:val>
                                        </p:tav>
                                        <p:tav tm="100000">
                                          <p:val>
                                            <p:strVal val="#ppt_w"/>
                                          </p:val>
                                        </p:tav>
                                      </p:tavLst>
                                    </p:anim>
                                    <p:anim calcmode="lin" valueType="num">
                                      <p:cBhvr>
                                        <p:cTn id="39" dur="750" fill="hold"/>
                                        <p:tgtEl>
                                          <p:spTgt spid="26"/>
                                        </p:tgtEl>
                                        <p:attrNameLst>
                                          <p:attrName>ppt_h</p:attrName>
                                        </p:attrNameLst>
                                      </p:cBhvr>
                                      <p:tavLst>
                                        <p:tav tm="0">
                                          <p:val>
                                            <p:fltVal val="0"/>
                                          </p:val>
                                        </p:tav>
                                        <p:tav tm="100000">
                                          <p:val>
                                            <p:strVal val="#ppt_h"/>
                                          </p:val>
                                        </p:tav>
                                      </p:tavLst>
                                    </p:anim>
                                    <p:animEffect transition="in" filter="fade">
                                      <p:cBhvr>
                                        <p:cTn id="40" dur="750"/>
                                        <p:tgtEl>
                                          <p:spTgt spid="26"/>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750" fill="hold"/>
                                        <p:tgtEl>
                                          <p:spTgt spid="29"/>
                                        </p:tgtEl>
                                        <p:attrNameLst>
                                          <p:attrName>ppt_w</p:attrName>
                                        </p:attrNameLst>
                                      </p:cBhvr>
                                      <p:tavLst>
                                        <p:tav tm="0">
                                          <p:val>
                                            <p:fltVal val="0"/>
                                          </p:val>
                                        </p:tav>
                                        <p:tav tm="100000">
                                          <p:val>
                                            <p:strVal val="#ppt_w"/>
                                          </p:val>
                                        </p:tav>
                                      </p:tavLst>
                                    </p:anim>
                                    <p:anim calcmode="lin" valueType="num">
                                      <p:cBhvr>
                                        <p:cTn id="44" dur="750" fill="hold"/>
                                        <p:tgtEl>
                                          <p:spTgt spid="29"/>
                                        </p:tgtEl>
                                        <p:attrNameLst>
                                          <p:attrName>ppt_h</p:attrName>
                                        </p:attrNameLst>
                                      </p:cBhvr>
                                      <p:tavLst>
                                        <p:tav tm="0">
                                          <p:val>
                                            <p:fltVal val="0"/>
                                          </p:val>
                                        </p:tav>
                                        <p:tav tm="100000">
                                          <p:val>
                                            <p:strVal val="#ppt_h"/>
                                          </p:val>
                                        </p:tav>
                                      </p:tavLst>
                                    </p:anim>
                                    <p:animEffect transition="in" filter="fade">
                                      <p:cBhvr>
                                        <p:cTn id="45" dur="750"/>
                                        <p:tgtEl>
                                          <p:spTgt spid="29"/>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wipe(left)">
                                      <p:cBhvr>
                                        <p:cTn id="49" dur="1000"/>
                                        <p:tgtEl>
                                          <p:spTgt spid="34"/>
                                        </p:tgtEl>
                                      </p:cBhvr>
                                    </p:animEffect>
                                  </p:childTnLst>
                                </p:cTn>
                              </p:par>
                            </p:childTnLst>
                          </p:cTn>
                        </p:par>
                        <p:par>
                          <p:cTn id="50" fill="hold">
                            <p:stCondLst>
                              <p:cond delay="5000"/>
                            </p:stCondLst>
                            <p:childTnLst>
                              <p:par>
                                <p:cTn id="51" presetID="53" presetClass="entr" presetSubtype="16" fill="hold"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p:cTn id="59" dur="750" fill="hold"/>
                                        <p:tgtEl>
                                          <p:spTgt spid="27"/>
                                        </p:tgtEl>
                                        <p:attrNameLst>
                                          <p:attrName>ppt_w</p:attrName>
                                        </p:attrNameLst>
                                      </p:cBhvr>
                                      <p:tavLst>
                                        <p:tav tm="0">
                                          <p:val>
                                            <p:fltVal val="0"/>
                                          </p:val>
                                        </p:tav>
                                        <p:tav tm="100000">
                                          <p:val>
                                            <p:strVal val="#ppt_w"/>
                                          </p:val>
                                        </p:tav>
                                      </p:tavLst>
                                    </p:anim>
                                    <p:anim calcmode="lin" valueType="num">
                                      <p:cBhvr>
                                        <p:cTn id="60" dur="750" fill="hold"/>
                                        <p:tgtEl>
                                          <p:spTgt spid="27"/>
                                        </p:tgtEl>
                                        <p:attrNameLst>
                                          <p:attrName>ppt_h</p:attrName>
                                        </p:attrNameLst>
                                      </p:cBhvr>
                                      <p:tavLst>
                                        <p:tav tm="0">
                                          <p:val>
                                            <p:fltVal val="0"/>
                                          </p:val>
                                        </p:tav>
                                        <p:tav tm="100000">
                                          <p:val>
                                            <p:strVal val="#ppt_h"/>
                                          </p:val>
                                        </p:tav>
                                      </p:tavLst>
                                    </p:anim>
                                    <p:animEffect transition="in" filter="fade">
                                      <p:cBhvr>
                                        <p:cTn id="61" dur="750"/>
                                        <p:tgtEl>
                                          <p:spTgt spid="2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31"/>
                                        </p:tgtEl>
                                        <p:attrNameLst>
                                          <p:attrName>style.visibility</p:attrName>
                                        </p:attrNameLst>
                                      </p:cBhvr>
                                      <p:to>
                                        <p:strVal val="visible"/>
                                      </p:to>
                                    </p:set>
                                    <p:anim calcmode="lin" valueType="num">
                                      <p:cBhvr>
                                        <p:cTn id="64" dur="750" fill="hold"/>
                                        <p:tgtEl>
                                          <p:spTgt spid="31"/>
                                        </p:tgtEl>
                                        <p:attrNameLst>
                                          <p:attrName>ppt_w</p:attrName>
                                        </p:attrNameLst>
                                      </p:cBhvr>
                                      <p:tavLst>
                                        <p:tav tm="0">
                                          <p:val>
                                            <p:fltVal val="0"/>
                                          </p:val>
                                        </p:tav>
                                        <p:tav tm="100000">
                                          <p:val>
                                            <p:strVal val="#ppt_w"/>
                                          </p:val>
                                        </p:tav>
                                      </p:tavLst>
                                    </p:anim>
                                    <p:anim calcmode="lin" valueType="num">
                                      <p:cBhvr>
                                        <p:cTn id="65" dur="750" fill="hold"/>
                                        <p:tgtEl>
                                          <p:spTgt spid="31"/>
                                        </p:tgtEl>
                                        <p:attrNameLst>
                                          <p:attrName>ppt_h</p:attrName>
                                        </p:attrNameLst>
                                      </p:cBhvr>
                                      <p:tavLst>
                                        <p:tav tm="0">
                                          <p:val>
                                            <p:fltVal val="0"/>
                                          </p:val>
                                        </p:tav>
                                        <p:tav tm="100000">
                                          <p:val>
                                            <p:strVal val="#ppt_h"/>
                                          </p:val>
                                        </p:tav>
                                      </p:tavLst>
                                    </p:anim>
                                    <p:animEffect transition="in" filter="fade">
                                      <p:cBhvr>
                                        <p:cTn id="66" dur="750"/>
                                        <p:tgtEl>
                                          <p:spTgt spid="31"/>
                                        </p:tgtEl>
                                      </p:cBhvr>
                                    </p:animEffect>
                                  </p:childTnLst>
                                </p:cTn>
                              </p:par>
                            </p:childTnLst>
                          </p:cTn>
                        </p:par>
                        <p:par>
                          <p:cTn id="67" fill="hold">
                            <p:stCondLst>
                              <p:cond delay="6250"/>
                            </p:stCondLst>
                            <p:childTnLst>
                              <p:par>
                                <p:cTn id="68" presetID="2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Effect transition="in" filter="wipe(left)">
                                      <p:cBhvr>
                                        <p:cTn id="70" dur="1000"/>
                                        <p:tgtEl>
                                          <p:spTgt spid="35"/>
                                        </p:tgtEl>
                                      </p:cBhvr>
                                    </p:animEffect>
                                  </p:childTnLst>
                                </p:cTn>
                              </p:par>
                            </p:childTnLst>
                          </p:cTn>
                        </p:par>
                        <p:par>
                          <p:cTn id="71" fill="hold">
                            <p:stCondLst>
                              <p:cond delay="7250"/>
                            </p:stCondLst>
                            <p:childTnLst>
                              <p:par>
                                <p:cTn id="72" presetID="53" presetClass="entr" presetSubtype="16" fill="hold" nodeType="afterEffect">
                                  <p:stCondLst>
                                    <p:cond delay="0"/>
                                  </p:stCondLst>
                                  <p:childTnLst>
                                    <p:set>
                                      <p:cBhvr>
                                        <p:cTn id="73" dur="1" fill="hold">
                                          <p:stCondLst>
                                            <p:cond delay="0"/>
                                          </p:stCondLst>
                                        </p:cTn>
                                        <p:tgtEl>
                                          <p:spTgt spid="16"/>
                                        </p:tgtEl>
                                        <p:attrNameLst>
                                          <p:attrName>style.visibility</p:attrName>
                                        </p:attrNameLst>
                                      </p:cBhvr>
                                      <p:to>
                                        <p:strVal val="visible"/>
                                      </p:to>
                                    </p:set>
                                    <p:anim calcmode="lin" valueType="num">
                                      <p:cBhvr>
                                        <p:cTn id="74" dur="500" fill="hold"/>
                                        <p:tgtEl>
                                          <p:spTgt spid="16"/>
                                        </p:tgtEl>
                                        <p:attrNameLst>
                                          <p:attrName>ppt_w</p:attrName>
                                        </p:attrNameLst>
                                      </p:cBhvr>
                                      <p:tavLst>
                                        <p:tav tm="0">
                                          <p:val>
                                            <p:fltVal val="0"/>
                                          </p:val>
                                        </p:tav>
                                        <p:tav tm="100000">
                                          <p:val>
                                            <p:strVal val="#ppt_w"/>
                                          </p:val>
                                        </p:tav>
                                      </p:tavLst>
                                    </p:anim>
                                    <p:anim calcmode="lin" valueType="num">
                                      <p:cBhvr>
                                        <p:cTn id="75" dur="500" fill="hold"/>
                                        <p:tgtEl>
                                          <p:spTgt spid="16"/>
                                        </p:tgtEl>
                                        <p:attrNameLst>
                                          <p:attrName>ppt_h</p:attrName>
                                        </p:attrNameLst>
                                      </p:cBhvr>
                                      <p:tavLst>
                                        <p:tav tm="0">
                                          <p:val>
                                            <p:fltVal val="0"/>
                                          </p:val>
                                        </p:tav>
                                        <p:tav tm="100000">
                                          <p:val>
                                            <p:strVal val="#ppt_h"/>
                                          </p:val>
                                        </p:tav>
                                      </p:tavLst>
                                    </p:anim>
                                    <p:animEffect transition="in" filter="fade">
                                      <p:cBhvr>
                                        <p:cTn id="76" dur="500"/>
                                        <p:tgtEl>
                                          <p:spTgt spid="16"/>
                                        </p:tgtEl>
                                      </p:cBhvr>
                                    </p:animEffect>
                                  </p:childTnLst>
                                </p:cTn>
                              </p:par>
                            </p:childTnLst>
                          </p:cTn>
                        </p:par>
                        <p:par>
                          <p:cTn id="77" fill="hold">
                            <p:stCondLst>
                              <p:cond delay="77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750" fill="hold"/>
                                        <p:tgtEl>
                                          <p:spTgt spid="28"/>
                                        </p:tgtEl>
                                        <p:attrNameLst>
                                          <p:attrName>ppt_w</p:attrName>
                                        </p:attrNameLst>
                                      </p:cBhvr>
                                      <p:tavLst>
                                        <p:tav tm="0">
                                          <p:val>
                                            <p:fltVal val="0"/>
                                          </p:val>
                                        </p:tav>
                                        <p:tav tm="100000">
                                          <p:val>
                                            <p:strVal val="#ppt_w"/>
                                          </p:val>
                                        </p:tav>
                                      </p:tavLst>
                                    </p:anim>
                                    <p:anim calcmode="lin" valueType="num">
                                      <p:cBhvr>
                                        <p:cTn id="81" dur="750" fill="hold"/>
                                        <p:tgtEl>
                                          <p:spTgt spid="28"/>
                                        </p:tgtEl>
                                        <p:attrNameLst>
                                          <p:attrName>ppt_h</p:attrName>
                                        </p:attrNameLst>
                                      </p:cBhvr>
                                      <p:tavLst>
                                        <p:tav tm="0">
                                          <p:val>
                                            <p:fltVal val="0"/>
                                          </p:val>
                                        </p:tav>
                                        <p:tav tm="100000">
                                          <p:val>
                                            <p:strVal val="#ppt_h"/>
                                          </p:val>
                                        </p:tav>
                                      </p:tavLst>
                                    </p:anim>
                                    <p:animEffect transition="in" filter="fade">
                                      <p:cBhvr>
                                        <p:cTn id="82" dur="750"/>
                                        <p:tgtEl>
                                          <p:spTgt spid="28"/>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 calcmode="lin" valueType="num">
                                      <p:cBhvr>
                                        <p:cTn id="85" dur="750" fill="hold"/>
                                        <p:tgtEl>
                                          <p:spTgt spid="30"/>
                                        </p:tgtEl>
                                        <p:attrNameLst>
                                          <p:attrName>ppt_w</p:attrName>
                                        </p:attrNameLst>
                                      </p:cBhvr>
                                      <p:tavLst>
                                        <p:tav tm="0">
                                          <p:val>
                                            <p:fltVal val="0"/>
                                          </p:val>
                                        </p:tav>
                                        <p:tav tm="100000">
                                          <p:val>
                                            <p:strVal val="#ppt_w"/>
                                          </p:val>
                                        </p:tav>
                                      </p:tavLst>
                                    </p:anim>
                                    <p:anim calcmode="lin" valueType="num">
                                      <p:cBhvr>
                                        <p:cTn id="86" dur="750" fill="hold"/>
                                        <p:tgtEl>
                                          <p:spTgt spid="30"/>
                                        </p:tgtEl>
                                        <p:attrNameLst>
                                          <p:attrName>ppt_h</p:attrName>
                                        </p:attrNameLst>
                                      </p:cBhvr>
                                      <p:tavLst>
                                        <p:tav tm="0">
                                          <p:val>
                                            <p:fltVal val="0"/>
                                          </p:val>
                                        </p:tav>
                                        <p:tav tm="100000">
                                          <p:val>
                                            <p:strVal val="#ppt_h"/>
                                          </p:val>
                                        </p:tav>
                                      </p:tavLst>
                                    </p:anim>
                                    <p:animEffect transition="in" filter="fade">
                                      <p:cBhvr>
                                        <p:cTn id="87" dur="750"/>
                                        <p:tgtEl>
                                          <p:spTgt spid="30"/>
                                        </p:tgtEl>
                                      </p:cBhvr>
                                    </p:animEffect>
                                  </p:childTnLst>
                                </p:cTn>
                              </p:par>
                            </p:childTnLst>
                          </p:cTn>
                        </p:par>
                        <p:par>
                          <p:cTn id="88" fill="hold">
                            <p:stCondLst>
                              <p:cond delay="8500"/>
                            </p:stCondLst>
                            <p:childTnLst>
                              <p:par>
                                <p:cTn id="89" presetID="22" presetClass="entr" presetSubtype="8" fill="hold" grpId="0" nodeType="afterEffect">
                                  <p:stCondLst>
                                    <p:cond delay="0"/>
                                  </p:stCondLst>
                                  <p:childTnLst>
                                    <p:set>
                                      <p:cBhvr>
                                        <p:cTn id="90" dur="1" fill="hold">
                                          <p:stCondLst>
                                            <p:cond delay="0"/>
                                          </p:stCondLst>
                                        </p:cTn>
                                        <p:tgtEl>
                                          <p:spTgt spid="36"/>
                                        </p:tgtEl>
                                        <p:attrNameLst>
                                          <p:attrName>style.visibility</p:attrName>
                                        </p:attrNameLst>
                                      </p:cBhvr>
                                      <p:to>
                                        <p:strVal val="visible"/>
                                      </p:to>
                                    </p:set>
                                    <p:animEffect transition="in" filter="wipe(left)">
                                      <p:cBhvr>
                                        <p:cTn id="91" dur="1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p:bldP spid="28" grpId="0"/>
      <p:bldP spid="29" grpId="0" animBg="1"/>
      <p:bldP spid="30" grpId="0" animBg="1"/>
      <p:bldP spid="31" grpId="0" animBg="1"/>
      <p:bldP spid="32" grpId="0" animBg="1"/>
      <p:bldP spid="33" grpId="0"/>
      <p:bldP spid="34" grpId="0"/>
      <p:bldP spid="35" grpId="0"/>
      <p:bldP spid="3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3B9203E3-1EDB-4F42-98E6-339728D03CB5}"/>
              </a:ext>
            </a:extLst>
          </p:cNvPr>
          <p:cNvSpPr/>
          <p:nvPr/>
        </p:nvSpPr>
        <p:spPr>
          <a:xfrm rot="10297943">
            <a:off x="3640573" y="2531394"/>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70844CAE-247E-411F-82BE-24C1053AC3DD}"/>
              </a:ext>
            </a:extLst>
          </p:cNvPr>
          <p:cNvSpPr/>
          <p:nvPr/>
        </p:nvSpPr>
        <p:spPr>
          <a:xfrm rot="10432946">
            <a:off x="4124803" y="1403119"/>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85C401"/>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351850D-1FB0-4B02-A0B4-A0E7B2665A15}"/>
              </a:ext>
            </a:extLst>
          </p:cNvPr>
          <p:cNvSpPr/>
          <p:nvPr/>
        </p:nvSpPr>
        <p:spPr>
          <a:xfrm rot="12120000">
            <a:off x="4883573" y="766602"/>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FF2B2A"/>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08D8AFE6-2A46-46CA-BADF-B7724094778B}"/>
              </a:ext>
            </a:extLst>
          </p:cNvPr>
          <p:cNvSpPr/>
          <p:nvPr/>
        </p:nvSpPr>
        <p:spPr>
          <a:xfrm rot="20890455">
            <a:off x="7608884" y="1687056"/>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79319E84-57AA-4FC2-A3A3-CF86284A53D2}"/>
              </a:ext>
            </a:extLst>
          </p:cNvPr>
          <p:cNvSpPr/>
          <p:nvPr/>
        </p:nvSpPr>
        <p:spPr>
          <a:xfrm rot="21025458">
            <a:off x="7553878" y="3759526"/>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FFA803"/>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ECB53D88-2BFC-48E4-871D-B56CA254D17C}"/>
              </a:ext>
            </a:extLst>
          </p:cNvPr>
          <p:cNvSpPr/>
          <p:nvPr/>
        </p:nvSpPr>
        <p:spPr>
          <a:xfrm rot="1112512">
            <a:off x="6834883" y="4440653"/>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3EB8CD"/>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57F874F5-BACC-4714-9C4D-47F05446685E}"/>
              </a:ext>
            </a:extLst>
          </p:cNvPr>
          <p:cNvSpPr txBox="1"/>
          <p:nvPr/>
        </p:nvSpPr>
        <p:spPr>
          <a:xfrm>
            <a:off x="155143" y="1364107"/>
            <a:ext cx="3856823" cy="1526572"/>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850E2D6E-187A-41F6-9845-31EE614AC0D2}"/>
              </a:ext>
            </a:extLst>
          </p:cNvPr>
          <p:cNvSpPr txBox="1"/>
          <p:nvPr/>
        </p:nvSpPr>
        <p:spPr>
          <a:xfrm>
            <a:off x="155143" y="3657837"/>
            <a:ext cx="3648231" cy="1526572"/>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29ECA02B-1F87-4202-AD92-AFDF301115FB}"/>
              </a:ext>
            </a:extLst>
          </p:cNvPr>
          <p:cNvSpPr txBox="1"/>
          <p:nvPr/>
        </p:nvSpPr>
        <p:spPr>
          <a:xfrm>
            <a:off x="4267200" y="5273709"/>
            <a:ext cx="4129158" cy="1526572"/>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89AAAE88-8665-4713-83DD-A2CD568091A5}"/>
              </a:ext>
            </a:extLst>
          </p:cNvPr>
          <p:cNvSpPr txBox="1"/>
          <p:nvPr/>
        </p:nvSpPr>
        <p:spPr>
          <a:xfrm>
            <a:off x="8596028" y="4212015"/>
            <a:ext cx="3595971" cy="1711238"/>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A8AE023D-D0C2-4FCC-81D1-B4E5C5A1C701}"/>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grpSp>
        <p:nvGrpSpPr>
          <p:cNvPr id="51" name="Group 50">
            <a:extLst>
              <a:ext uri="{FF2B5EF4-FFF2-40B4-BE49-F238E27FC236}">
                <a16:creationId xmlns:a16="http://schemas.microsoft.com/office/drawing/2014/main" id="{369D0FC6-192C-4149-87D7-AEDC6FA599F5}"/>
              </a:ext>
            </a:extLst>
          </p:cNvPr>
          <p:cNvGrpSpPr/>
          <p:nvPr/>
        </p:nvGrpSpPr>
        <p:grpSpPr>
          <a:xfrm>
            <a:off x="5171700" y="2016261"/>
            <a:ext cx="2286000" cy="2286000"/>
            <a:chOff x="4978999" y="2195515"/>
            <a:chExt cx="2286000" cy="2286000"/>
          </a:xfrm>
          <a:effectLst>
            <a:outerShdw blurRad="190500" dist="190500" dir="2700000" algn="tl" rotWithShape="0">
              <a:prstClr val="black">
                <a:alpha val="40000"/>
              </a:prstClr>
            </a:outerShdw>
          </a:effectLst>
        </p:grpSpPr>
        <p:grpSp>
          <p:nvGrpSpPr>
            <p:cNvPr id="42" name="Group 41">
              <a:extLst>
                <a:ext uri="{FF2B5EF4-FFF2-40B4-BE49-F238E27FC236}">
                  <a16:creationId xmlns:a16="http://schemas.microsoft.com/office/drawing/2014/main" id="{7988769E-A633-4C89-BA28-7192FD85FD4A}"/>
                </a:ext>
              </a:extLst>
            </p:cNvPr>
            <p:cNvGrpSpPr>
              <a:grpSpLocks noChangeAspect="1"/>
            </p:cNvGrpSpPr>
            <p:nvPr/>
          </p:nvGrpSpPr>
          <p:grpSpPr>
            <a:xfrm rot="2660759">
              <a:off x="4978999" y="2195515"/>
              <a:ext cx="2286000" cy="2286000"/>
              <a:chOff x="3307080" y="1180751"/>
              <a:chExt cx="3200400" cy="3200400"/>
            </a:xfrm>
          </p:grpSpPr>
          <p:grpSp>
            <p:nvGrpSpPr>
              <p:cNvPr id="43" name="Group 42">
                <a:extLst>
                  <a:ext uri="{FF2B5EF4-FFF2-40B4-BE49-F238E27FC236}">
                    <a16:creationId xmlns:a16="http://schemas.microsoft.com/office/drawing/2014/main" id="{0F6AEC9A-EE50-4368-A423-7221358CE8ED}"/>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45" name="Freeform: Shape 44">
                  <a:extLst>
                    <a:ext uri="{FF2B5EF4-FFF2-40B4-BE49-F238E27FC236}">
                      <a16:creationId xmlns:a16="http://schemas.microsoft.com/office/drawing/2014/main" id="{48CB25CC-D55B-4263-A367-3E18A121A3BD}"/>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85EFE09C-F09A-4362-8CF7-0774B14A939A}"/>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FA80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F13AE45-22B4-4245-A119-405CAA744C06}"/>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F2B2A"/>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8CE86665-0E71-4C24-B5E9-107611E0CD5C}"/>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85C401"/>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33F9727C-2274-4DE0-AB19-36761A3C73AB}"/>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3EB8CD"/>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Shape 43">
                <a:extLst>
                  <a:ext uri="{FF2B5EF4-FFF2-40B4-BE49-F238E27FC236}">
                    <a16:creationId xmlns:a16="http://schemas.microsoft.com/office/drawing/2014/main" id="{491BF394-A2C3-424F-89B3-8E94D8B46A4C}"/>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Oval 49">
              <a:extLst>
                <a:ext uri="{FF2B5EF4-FFF2-40B4-BE49-F238E27FC236}">
                  <a16:creationId xmlns:a16="http://schemas.microsoft.com/office/drawing/2014/main" id="{2FC59FF9-52F1-45AC-A76E-2815D1B7AC34}"/>
                </a:ext>
              </a:extLst>
            </p:cNvPr>
            <p:cNvSpPr>
              <a:spLocks noChangeAspect="1"/>
            </p:cNvSpPr>
            <p:nvPr/>
          </p:nvSpPr>
          <p:spPr>
            <a:xfrm>
              <a:off x="5227320" y="2457358"/>
              <a:ext cx="1737360" cy="1737361"/>
            </a:xfrm>
            <a:prstGeom prst="ellipse">
              <a:avLst/>
            </a:prstGeom>
            <a:noFill/>
            <a:ln w="12700">
              <a:solidFill>
                <a:srgbClr val="4F4F4F">
                  <a:alpha val="80000"/>
                </a:srgbClr>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 Box 10">
            <a:extLst>
              <a:ext uri="{FF2B5EF4-FFF2-40B4-BE49-F238E27FC236}">
                <a16:creationId xmlns:a16="http://schemas.microsoft.com/office/drawing/2014/main" id="{E61D875C-02E5-4579-A7F9-134DE080249E}"/>
              </a:ext>
            </a:extLst>
          </p:cNvPr>
          <p:cNvSpPr txBox="1">
            <a:spLocks noChangeArrowheads="1"/>
          </p:cNvSpPr>
          <p:nvPr/>
        </p:nvSpPr>
        <p:spPr bwMode="auto">
          <a:xfrm>
            <a:off x="5458010" y="2648638"/>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636363"/>
                </a:solidFill>
                <a:latin typeface="Bernard MT Condensed" panose="02050806060905020404" pitchFamily="18" charset="0"/>
              </a:rPr>
              <a:t>LOREM IPSUM</a:t>
            </a:r>
          </a:p>
          <a:p>
            <a:pPr algn="ctr"/>
            <a:endParaRPr lang="en-US" sz="500" b="1" dirty="0">
              <a:solidFill>
                <a:srgbClr val="636363"/>
              </a:solidFill>
              <a:latin typeface="Candara" panose="020E0502030303020204" pitchFamily="34" charset="0"/>
            </a:endParaRPr>
          </a:p>
          <a:p>
            <a:pPr algn="ctr"/>
            <a:r>
              <a:rPr lang="en-US" sz="1100" dirty="0">
                <a:solidFill>
                  <a:srgbClr val="636363"/>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35528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right)">
                                      <p:cBhvr>
                                        <p:cTn id="7" dur="500"/>
                                        <p:tgtEl>
                                          <p:spTgt spid="4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750" fill="hold"/>
                                        <p:tgtEl>
                                          <p:spTgt spid="51"/>
                                        </p:tgtEl>
                                        <p:attrNameLst>
                                          <p:attrName>ppt_w</p:attrName>
                                        </p:attrNameLst>
                                      </p:cBhvr>
                                      <p:tavLst>
                                        <p:tav tm="0">
                                          <p:val>
                                            <p:fltVal val="0"/>
                                          </p:val>
                                        </p:tav>
                                        <p:tav tm="100000">
                                          <p:val>
                                            <p:strVal val="#ppt_w"/>
                                          </p:val>
                                        </p:tav>
                                      </p:tavLst>
                                    </p:anim>
                                    <p:anim calcmode="lin" valueType="num">
                                      <p:cBhvr>
                                        <p:cTn id="12" dur="750" fill="hold"/>
                                        <p:tgtEl>
                                          <p:spTgt spid="51"/>
                                        </p:tgtEl>
                                        <p:attrNameLst>
                                          <p:attrName>ppt_h</p:attrName>
                                        </p:attrNameLst>
                                      </p:cBhvr>
                                      <p:tavLst>
                                        <p:tav tm="0">
                                          <p:val>
                                            <p:fltVal val="0"/>
                                          </p:val>
                                        </p:tav>
                                        <p:tav tm="100000">
                                          <p:val>
                                            <p:strVal val="#ppt_h"/>
                                          </p:val>
                                        </p:tav>
                                      </p:tavLst>
                                    </p:anim>
                                    <p:animEffect transition="in" filter="fade">
                                      <p:cBhvr>
                                        <p:cTn id="13" dur="750"/>
                                        <p:tgtEl>
                                          <p:spTgt spid="5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p:cTn id="16" dur="750" fill="hold"/>
                                        <p:tgtEl>
                                          <p:spTgt spid="52"/>
                                        </p:tgtEl>
                                        <p:attrNameLst>
                                          <p:attrName>ppt_w</p:attrName>
                                        </p:attrNameLst>
                                      </p:cBhvr>
                                      <p:tavLst>
                                        <p:tav tm="0">
                                          <p:val>
                                            <p:fltVal val="0"/>
                                          </p:val>
                                        </p:tav>
                                        <p:tav tm="100000">
                                          <p:val>
                                            <p:strVal val="#ppt_w"/>
                                          </p:val>
                                        </p:tav>
                                      </p:tavLst>
                                    </p:anim>
                                    <p:anim calcmode="lin" valueType="num">
                                      <p:cBhvr>
                                        <p:cTn id="17" dur="750" fill="hold"/>
                                        <p:tgtEl>
                                          <p:spTgt spid="52"/>
                                        </p:tgtEl>
                                        <p:attrNameLst>
                                          <p:attrName>ppt_h</p:attrName>
                                        </p:attrNameLst>
                                      </p:cBhvr>
                                      <p:tavLst>
                                        <p:tav tm="0">
                                          <p:val>
                                            <p:fltVal val="0"/>
                                          </p:val>
                                        </p:tav>
                                        <p:tav tm="100000">
                                          <p:val>
                                            <p:strVal val="#ppt_h"/>
                                          </p:val>
                                        </p:tav>
                                      </p:tavLst>
                                    </p:anim>
                                    <p:animEffect transition="in" filter="fade">
                                      <p:cBhvr>
                                        <p:cTn id="18" dur="750"/>
                                        <p:tgtEl>
                                          <p:spTgt spid="52"/>
                                        </p:tgtEl>
                                      </p:cBhvr>
                                    </p:animEffect>
                                  </p:childTnLst>
                                </p:cTn>
                              </p:par>
                            </p:childTnLst>
                          </p:cTn>
                        </p:par>
                        <p:par>
                          <p:cTn id="19" fill="hold">
                            <p:stCondLst>
                              <p:cond delay="1250"/>
                            </p:stCondLst>
                            <p:childTnLst>
                              <p:par>
                                <p:cTn id="20" presetID="31" presetClass="entr" presetSubtype="0" fill="hold" grpId="0" nodeType="after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p:cTn id="22" dur="1000" fill="hold"/>
                                        <p:tgtEl>
                                          <p:spTgt spid="19"/>
                                        </p:tgtEl>
                                        <p:attrNameLst>
                                          <p:attrName>ppt_w</p:attrName>
                                        </p:attrNameLst>
                                      </p:cBhvr>
                                      <p:tavLst>
                                        <p:tav tm="0">
                                          <p:val>
                                            <p:fltVal val="0"/>
                                          </p:val>
                                        </p:tav>
                                        <p:tav tm="100000">
                                          <p:val>
                                            <p:strVal val="#ppt_w"/>
                                          </p:val>
                                        </p:tav>
                                      </p:tavLst>
                                    </p:anim>
                                    <p:anim calcmode="lin" valueType="num">
                                      <p:cBhvr>
                                        <p:cTn id="23" dur="1000" fill="hold"/>
                                        <p:tgtEl>
                                          <p:spTgt spid="19"/>
                                        </p:tgtEl>
                                        <p:attrNameLst>
                                          <p:attrName>ppt_h</p:attrName>
                                        </p:attrNameLst>
                                      </p:cBhvr>
                                      <p:tavLst>
                                        <p:tav tm="0">
                                          <p:val>
                                            <p:fltVal val="0"/>
                                          </p:val>
                                        </p:tav>
                                        <p:tav tm="100000">
                                          <p:val>
                                            <p:strVal val="#ppt_h"/>
                                          </p:val>
                                        </p:tav>
                                      </p:tavLst>
                                    </p:anim>
                                    <p:anim calcmode="lin" valueType="num">
                                      <p:cBhvr>
                                        <p:cTn id="24" dur="1000" fill="hold"/>
                                        <p:tgtEl>
                                          <p:spTgt spid="19"/>
                                        </p:tgtEl>
                                        <p:attrNameLst>
                                          <p:attrName>style.rotation</p:attrName>
                                        </p:attrNameLst>
                                      </p:cBhvr>
                                      <p:tavLst>
                                        <p:tav tm="0">
                                          <p:val>
                                            <p:fltVal val="90"/>
                                          </p:val>
                                        </p:tav>
                                        <p:tav tm="100000">
                                          <p:val>
                                            <p:fltVal val="0"/>
                                          </p:val>
                                        </p:tav>
                                      </p:tavLst>
                                    </p:anim>
                                    <p:animEffect transition="in" filter="fade">
                                      <p:cBhvr>
                                        <p:cTn id="25" dur="1000"/>
                                        <p:tgtEl>
                                          <p:spTgt spid="19"/>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32"/>
                                        </p:tgtEl>
                                        <p:attrNameLst>
                                          <p:attrName>style.visibility</p:attrName>
                                        </p:attrNameLst>
                                      </p:cBhvr>
                                      <p:to>
                                        <p:strVal val="visible"/>
                                      </p:to>
                                    </p:set>
                                    <p:anim calcmode="lin" valueType="num">
                                      <p:cBhvr>
                                        <p:cTn id="28" dur="1000" fill="hold"/>
                                        <p:tgtEl>
                                          <p:spTgt spid="32"/>
                                        </p:tgtEl>
                                        <p:attrNameLst>
                                          <p:attrName>ppt_w</p:attrName>
                                        </p:attrNameLst>
                                      </p:cBhvr>
                                      <p:tavLst>
                                        <p:tav tm="0">
                                          <p:val>
                                            <p:fltVal val="0"/>
                                          </p:val>
                                        </p:tav>
                                        <p:tav tm="100000">
                                          <p:val>
                                            <p:strVal val="#ppt_w"/>
                                          </p:val>
                                        </p:tav>
                                      </p:tavLst>
                                    </p:anim>
                                    <p:anim calcmode="lin" valueType="num">
                                      <p:cBhvr>
                                        <p:cTn id="29" dur="1000" fill="hold"/>
                                        <p:tgtEl>
                                          <p:spTgt spid="32"/>
                                        </p:tgtEl>
                                        <p:attrNameLst>
                                          <p:attrName>ppt_h</p:attrName>
                                        </p:attrNameLst>
                                      </p:cBhvr>
                                      <p:tavLst>
                                        <p:tav tm="0">
                                          <p:val>
                                            <p:fltVal val="0"/>
                                          </p:val>
                                        </p:tav>
                                        <p:tav tm="100000">
                                          <p:val>
                                            <p:strVal val="#ppt_h"/>
                                          </p:val>
                                        </p:tav>
                                      </p:tavLst>
                                    </p:anim>
                                    <p:anim calcmode="lin" valueType="num">
                                      <p:cBhvr>
                                        <p:cTn id="30" dur="1000" fill="hold"/>
                                        <p:tgtEl>
                                          <p:spTgt spid="32"/>
                                        </p:tgtEl>
                                        <p:attrNameLst>
                                          <p:attrName>style.rotation</p:attrName>
                                        </p:attrNameLst>
                                      </p:cBhvr>
                                      <p:tavLst>
                                        <p:tav tm="0">
                                          <p:val>
                                            <p:fltVal val="90"/>
                                          </p:val>
                                        </p:tav>
                                        <p:tav tm="100000">
                                          <p:val>
                                            <p:fltVal val="0"/>
                                          </p:val>
                                        </p:tav>
                                      </p:tavLst>
                                    </p:anim>
                                    <p:animEffect transition="in" filter="fade">
                                      <p:cBhvr>
                                        <p:cTn id="31" dur="1000"/>
                                        <p:tgtEl>
                                          <p:spTgt spid="32"/>
                                        </p:tgtEl>
                                      </p:cBhvr>
                                    </p:animEffect>
                                  </p:childTnLst>
                                </p:cTn>
                              </p:par>
                            </p:childTnLst>
                          </p:cTn>
                        </p:par>
                        <p:par>
                          <p:cTn id="32" fill="hold">
                            <p:stCondLst>
                              <p:cond delay="2250"/>
                            </p:stCondLst>
                            <p:childTnLst>
                              <p:par>
                                <p:cTn id="33" presetID="23" presetClass="entr" presetSubtype="36" fill="hold" grpId="0" nodeType="afterEffect">
                                  <p:stCondLst>
                                    <p:cond delay="0"/>
                                  </p:stCondLst>
                                  <p:childTnLst>
                                    <p:set>
                                      <p:cBhvr>
                                        <p:cTn id="34" dur="1" fill="hold">
                                          <p:stCondLst>
                                            <p:cond delay="0"/>
                                          </p:stCondLst>
                                        </p:cTn>
                                        <p:tgtEl>
                                          <p:spTgt spid="27"/>
                                        </p:tgtEl>
                                        <p:attrNameLst>
                                          <p:attrName>style.visibility</p:attrName>
                                        </p:attrNameLst>
                                      </p:cBhvr>
                                      <p:to>
                                        <p:strVal val="visible"/>
                                      </p:to>
                                    </p:set>
                                    <p:anim calcmode="lin" valueType="num">
                                      <p:cBhvr>
                                        <p:cTn id="35" dur="500" fill="hold"/>
                                        <p:tgtEl>
                                          <p:spTgt spid="27"/>
                                        </p:tgtEl>
                                        <p:attrNameLst>
                                          <p:attrName>ppt_w</p:attrName>
                                        </p:attrNameLst>
                                      </p:cBhvr>
                                      <p:tavLst>
                                        <p:tav tm="0">
                                          <p:val>
                                            <p:strVal val="(6*min(max(#ppt_w*#ppt_h,.3),1)-7.4)/-.7*#ppt_w"/>
                                          </p:val>
                                        </p:tav>
                                        <p:tav tm="100000">
                                          <p:val>
                                            <p:strVal val="#ppt_w"/>
                                          </p:val>
                                        </p:tav>
                                      </p:tavLst>
                                    </p:anim>
                                    <p:anim calcmode="lin" valueType="num">
                                      <p:cBhvr>
                                        <p:cTn id="36" dur="500" fill="hold"/>
                                        <p:tgtEl>
                                          <p:spTgt spid="27"/>
                                        </p:tgtEl>
                                        <p:attrNameLst>
                                          <p:attrName>ppt_h</p:attrName>
                                        </p:attrNameLst>
                                      </p:cBhvr>
                                      <p:tavLst>
                                        <p:tav tm="0">
                                          <p:val>
                                            <p:strVal val="(6*min(max(#ppt_w*#ppt_h,.3),1)-7.4)/-.7*#ppt_h"/>
                                          </p:val>
                                        </p:tav>
                                        <p:tav tm="100000">
                                          <p:val>
                                            <p:strVal val="#ppt_h"/>
                                          </p:val>
                                        </p:tav>
                                      </p:tavLst>
                                    </p:anim>
                                    <p:anim calcmode="lin" valueType="num">
                                      <p:cBhvr>
                                        <p:cTn id="37" dur="500" fill="hold"/>
                                        <p:tgtEl>
                                          <p:spTgt spid="27"/>
                                        </p:tgtEl>
                                        <p:attrNameLst>
                                          <p:attrName>ppt_x</p:attrName>
                                        </p:attrNameLst>
                                      </p:cBhvr>
                                      <p:tavLst>
                                        <p:tav tm="0">
                                          <p:val>
                                            <p:fltVal val="0.5"/>
                                          </p:val>
                                        </p:tav>
                                        <p:tav tm="100000">
                                          <p:val>
                                            <p:strVal val="#ppt_x"/>
                                          </p:val>
                                        </p:tav>
                                      </p:tavLst>
                                    </p:anim>
                                    <p:anim calcmode="lin" valueType="num">
                                      <p:cBhvr>
                                        <p:cTn id="38"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2750"/>
                            </p:stCondLst>
                            <p:childTnLst>
                              <p:par>
                                <p:cTn id="40" presetID="42" presetClass="entr" presetSubtype="0"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fade">
                                      <p:cBhvr>
                                        <p:cTn id="42" dur="1000"/>
                                        <p:tgtEl>
                                          <p:spTgt spid="37"/>
                                        </p:tgtEl>
                                      </p:cBhvr>
                                    </p:animEffect>
                                    <p:anim calcmode="lin" valueType="num">
                                      <p:cBhvr>
                                        <p:cTn id="43" dur="1000" fill="hold"/>
                                        <p:tgtEl>
                                          <p:spTgt spid="37"/>
                                        </p:tgtEl>
                                        <p:attrNameLst>
                                          <p:attrName>ppt_x</p:attrName>
                                        </p:attrNameLst>
                                      </p:cBhvr>
                                      <p:tavLst>
                                        <p:tav tm="0">
                                          <p:val>
                                            <p:strVal val="#ppt_x"/>
                                          </p:val>
                                        </p:tav>
                                        <p:tav tm="100000">
                                          <p:val>
                                            <p:strVal val="#ppt_x"/>
                                          </p:val>
                                        </p:tav>
                                      </p:tavLst>
                                    </p:anim>
                                    <p:anim calcmode="lin" valueType="num">
                                      <p:cBhvr>
                                        <p:cTn id="44" dur="1000" fill="hold"/>
                                        <p:tgtEl>
                                          <p:spTgt spid="37"/>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23" presetClass="entr" presetSubtype="36" fill="hold" grpId="0" nodeType="afterEffect">
                                  <p:stCondLst>
                                    <p:cond delay="0"/>
                                  </p:stCondLst>
                                  <p:childTnLst>
                                    <p:set>
                                      <p:cBhvr>
                                        <p:cTn id="47" dur="1" fill="hold">
                                          <p:stCondLst>
                                            <p:cond delay="0"/>
                                          </p:stCondLst>
                                        </p:cTn>
                                        <p:tgtEl>
                                          <p:spTgt spid="24"/>
                                        </p:tgtEl>
                                        <p:attrNameLst>
                                          <p:attrName>style.visibility</p:attrName>
                                        </p:attrNameLst>
                                      </p:cBhvr>
                                      <p:to>
                                        <p:strVal val="visible"/>
                                      </p:to>
                                    </p:set>
                                    <p:anim calcmode="lin" valueType="num">
                                      <p:cBhvr>
                                        <p:cTn id="48" dur="500" fill="hold"/>
                                        <p:tgtEl>
                                          <p:spTgt spid="24"/>
                                        </p:tgtEl>
                                        <p:attrNameLst>
                                          <p:attrName>ppt_w</p:attrName>
                                        </p:attrNameLst>
                                      </p:cBhvr>
                                      <p:tavLst>
                                        <p:tav tm="0">
                                          <p:val>
                                            <p:strVal val="(6*min(max(#ppt_w*#ppt_h,.3),1)-7.4)/-.7*#ppt_w"/>
                                          </p:val>
                                        </p:tav>
                                        <p:tav tm="100000">
                                          <p:val>
                                            <p:strVal val="#ppt_w"/>
                                          </p:val>
                                        </p:tav>
                                      </p:tavLst>
                                    </p:anim>
                                    <p:anim calcmode="lin" valueType="num">
                                      <p:cBhvr>
                                        <p:cTn id="49" dur="500" fill="hold"/>
                                        <p:tgtEl>
                                          <p:spTgt spid="24"/>
                                        </p:tgtEl>
                                        <p:attrNameLst>
                                          <p:attrName>ppt_h</p:attrName>
                                        </p:attrNameLst>
                                      </p:cBhvr>
                                      <p:tavLst>
                                        <p:tav tm="0">
                                          <p:val>
                                            <p:strVal val="(6*min(max(#ppt_w*#ppt_h,.3),1)-7.4)/-.7*#ppt_h"/>
                                          </p:val>
                                        </p:tav>
                                        <p:tav tm="100000">
                                          <p:val>
                                            <p:strVal val="#ppt_h"/>
                                          </p:val>
                                        </p:tav>
                                      </p:tavLst>
                                    </p:anim>
                                    <p:anim calcmode="lin" valueType="num">
                                      <p:cBhvr>
                                        <p:cTn id="50" dur="500" fill="hold"/>
                                        <p:tgtEl>
                                          <p:spTgt spid="24"/>
                                        </p:tgtEl>
                                        <p:attrNameLst>
                                          <p:attrName>ppt_x</p:attrName>
                                        </p:attrNameLst>
                                      </p:cBhvr>
                                      <p:tavLst>
                                        <p:tav tm="0">
                                          <p:val>
                                            <p:fltVal val="0.5"/>
                                          </p:val>
                                        </p:tav>
                                        <p:tav tm="100000">
                                          <p:val>
                                            <p:strVal val="#ppt_x"/>
                                          </p:val>
                                        </p:tav>
                                      </p:tavLst>
                                    </p:anim>
                                    <p:anim calcmode="lin" valueType="num">
                                      <p:cBhvr>
                                        <p:cTn id="51"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2" fill="hold">
                            <p:stCondLst>
                              <p:cond delay="4250"/>
                            </p:stCondLst>
                            <p:childTnLst>
                              <p:par>
                                <p:cTn id="53" presetID="42"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5250"/>
                            </p:stCondLst>
                            <p:childTnLst>
                              <p:par>
                                <p:cTn id="59" presetID="23" presetClass="entr" presetSubtype="36" fill="hold" grpId="0" nodeType="afterEffect">
                                  <p:stCondLst>
                                    <p:cond delay="0"/>
                                  </p:stCondLst>
                                  <p:childTnLst>
                                    <p:set>
                                      <p:cBhvr>
                                        <p:cTn id="60" dur="1" fill="hold">
                                          <p:stCondLst>
                                            <p:cond delay="0"/>
                                          </p:stCondLst>
                                        </p:cTn>
                                        <p:tgtEl>
                                          <p:spTgt spid="34"/>
                                        </p:tgtEl>
                                        <p:attrNameLst>
                                          <p:attrName>style.visibility</p:attrName>
                                        </p:attrNameLst>
                                      </p:cBhvr>
                                      <p:to>
                                        <p:strVal val="visible"/>
                                      </p:to>
                                    </p:set>
                                    <p:anim calcmode="lin" valueType="num">
                                      <p:cBhvr>
                                        <p:cTn id="61" dur="500" fill="hold"/>
                                        <p:tgtEl>
                                          <p:spTgt spid="34"/>
                                        </p:tgtEl>
                                        <p:attrNameLst>
                                          <p:attrName>ppt_w</p:attrName>
                                        </p:attrNameLst>
                                      </p:cBhvr>
                                      <p:tavLst>
                                        <p:tav tm="0">
                                          <p:val>
                                            <p:strVal val="(6*min(max(#ppt_w*#ppt_h,.3),1)-7.4)/-.7*#ppt_w"/>
                                          </p:val>
                                        </p:tav>
                                        <p:tav tm="100000">
                                          <p:val>
                                            <p:strVal val="#ppt_w"/>
                                          </p:val>
                                        </p:tav>
                                      </p:tavLst>
                                    </p:anim>
                                    <p:anim calcmode="lin" valueType="num">
                                      <p:cBhvr>
                                        <p:cTn id="62" dur="500" fill="hold"/>
                                        <p:tgtEl>
                                          <p:spTgt spid="34"/>
                                        </p:tgtEl>
                                        <p:attrNameLst>
                                          <p:attrName>ppt_h</p:attrName>
                                        </p:attrNameLst>
                                      </p:cBhvr>
                                      <p:tavLst>
                                        <p:tav tm="0">
                                          <p:val>
                                            <p:strVal val="(6*min(max(#ppt_w*#ppt_h,.3),1)-7.4)/-.7*#ppt_h"/>
                                          </p:val>
                                        </p:tav>
                                        <p:tav tm="100000">
                                          <p:val>
                                            <p:strVal val="#ppt_h"/>
                                          </p:val>
                                        </p:tav>
                                      </p:tavLst>
                                    </p:anim>
                                    <p:anim calcmode="lin" valueType="num">
                                      <p:cBhvr>
                                        <p:cTn id="63" dur="500" fill="hold"/>
                                        <p:tgtEl>
                                          <p:spTgt spid="34"/>
                                        </p:tgtEl>
                                        <p:attrNameLst>
                                          <p:attrName>ppt_x</p:attrName>
                                        </p:attrNameLst>
                                      </p:cBhvr>
                                      <p:tavLst>
                                        <p:tav tm="0">
                                          <p:val>
                                            <p:fltVal val="0.5"/>
                                          </p:val>
                                        </p:tav>
                                        <p:tav tm="100000">
                                          <p:val>
                                            <p:strVal val="#ppt_x"/>
                                          </p:val>
                                        </p:tav>
                                      </p:tavLst>
                                    </p:anim>
                                    <p:anim calcmode="lin" valueType="num">
                                      <p:cBhvr>
                                        <p:cTn id="64"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65" fill="hold">
                            <p:stCondLst>
                              <p:cond delay="5750"/>
                            </p:stCondLst>
                            <p:childTnLst>
                              <p:par>
                                <p:cTn id="66" presetID="42" presetClass="entr" presetSubtype="0" fill="hold" grpId="0" nodeType="after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fade">
                                      <p:cBhvr>
                                        <p:cTn id="68" dur="1000"/>
                                        <p:tgtEl>
                                          <p:spTgt spid="39"/>
                                        </p:tgtEl>
                                      </p:cBhvr>
                                    </p:animEffect>
                                    <p:anim calcmode="lin" valueType="num">
                                      <p:cBhvr>
                                        <p:cTn id="69" dur="1000" fill="hold"/>
                                        <p:tgtEl>
                                          <p:spTgt spid="39"/>
                                        </p:tgtEl>
                                        <p:attrNameLst>
                                          <p:attrName>ppt_x</p:attrName>
                                        </p:attrNameLst>
                                      </p:cBhvr>
                                      <p:tavLst>
                                        <p:tav tm="0">
                                          <p:val>
                                            <p:strVal val="#ppt_x"/>
                                          </p:val>
                                        </p:tav>
                                        <p:tav tm="100000">
                                          <p:val>
                                            <p:strVal val="#ppt_x"/>
                                          </p:val>
                                        </p:tav>
                                      </p:tavLst>
                                    </p:anim>
                                    <p:anim calcmode="lin" valueType="num">
                                      <p:cBhvr>
                                        <p:cTn id="70" dur="1000" fill="hold"/>
                                        <p:tgtEl>
                                          <p:spTgt spid="39"/>
                                        </p:tgtEl>
                                        <p:attrNameLst>
                                          <p:attrName>ppt_y</p:attrName>
                                        </p:attrNameLst>
                                      </p:cBhvr>
                                      <p:tavLst>
                                        <p:tav tm="0">
                                          <p:val>
                                            <p:strVal val="#ppt_y+.1"/>
                                          </p:val>
                                        </p:tav>
                                        <p:tav tm="100000">
                                          <p:val>
                                            <p:strVal val="#ppt_y"/>
                                          </p:val>
                                        </p:tav>
                                      </p:tavLst>
                                    </p:anim>
                                  </p:childTnLst>
                                </p:cTn>
                              </p:par>
                            </p:childTnLst>
                          </p:cTn>
                        </p:par>
                        <p:par>
                          <p:cTn id="71" fill="hold">
                            <p:stCondLst>
                              <p:cond delay="6750"/>
                            </p:stCondLst>
                            <p:childTnLst>
                              <p:par>
                                <p:cTn id="72" presetID="23" presetClass="entr" presetSubtype="36" fill="hold" grpId="0" nodeType="afterEffect">
                                  <p:stCondLst>
                                    <p:cond delay="0"/>
                                  </p:stCondLst>
                                  <p:childTnLst>
                                    <p:set>
                                      <p:cBhvr>
                                        <p:cTn id="73" dur="1" fill="hold">
                                          <p:stCondLst>
                                            <p:cond delay="0"/>
                                          </p:stCondLst>
                                        </p:cTn>
                                        <p:tgtEl>
                                          <p:spTgt spid="33"/>
                                        </p:tgtEl>
                                        <p:attrNameLst>
                                          <p:attrName>style.visibility</p:attrName>
                                        </p:attrNameLst>
                                      </p:cBhvr>
                                      <p:to>
                                        <p:strVal val="visible"/>
                                      </p:to>
                                    </p:set>
                                    <p:anim calcmode="lin" valueType="num">
                                      <p:cBhvr>
                                        <p:cTn id="74" dur="500" fill="hold"/>
                                        <p:tgtEl>
                                          <p:spTgt spid="33"/>
                                        </p:tgtEl>
                                        <p:attrNameLst>
                                          <p:attrName>ppt_w</p:attrName>
                                        </p:attrNameLst>
                                      </p:cBhvr>
                                      <p:tavLst>
                                        <p:tav tm="0">
                                          <p:val>
                                            <p:strVal val="(6*min(max(#ppt_w*#ppt_h,.3),1)-7.4)/-.7*#ppt_w"/>
                                          </p:val>
                                        </p:tav>
                                        <p:tav tm="100000">
                                          <p:val>
                                            <p:strVal val="#ppt_w"/>
                                          </p:val>
                                        </p:tav>
                                      </p:tavLst>
                                    </p:anim>
                                    <p:anim calcmode="lin" valueType="num">
                                      <p:cBhvr>
                                        <p:cTn id="75" dur="500" fill="hold"/>
                                        <p:tgtEl>
                                          <p:spTgt spid="33"/>
                                        </p:tgtEl>
                                        <p:attrNameLst>
                                          <p:attrName>ppt_h</p:attrName>
                                        </p:attrNameLst>
                                      </p:cBhvr>
                                      <p:tavLst>
                                        <p:tav tm="0">
                                          <p:val>
                                            <p:strVal val="(6*min(max(#ppt_w*#ppt_h,.3),1)-7.4)/-.7*#ppt_h"/>
                                          </p:val>
                                        </p:tav>
                                        <p:tav tm="100000">
                                          <p:val>
                                            <p:strVal val="#ppt_h"/>
                                          </p:val>
                                        </p:tav>
                                      </p:tavLst>
                                    </p:anim>
                                    <p:anim calcmode="lin" valueType="num">
                                      <p:cBhvr>
                                        <p:cTn id="76" dur="500" fill="hold"/>
                                        <p:tgtEl>
                                          <p:spTgt spid="33"/>
                                        </p:tgtEl>
                                        <p:attrNameLst>
                                          <p:attrName>ppt_x</p:attrName>
                                        </p:attrNameLst>
                                      </p:cBhvr>
                                      <p:tavLst>
                                        <p:tav tm="0">
                                          <p:val>
                                            <p:fltVal val="0.5"/>
                                          </p:val>
                                        </p:tav>
                                        <p:tav tm="100000">
                                          <p:val>
                                            <p:strVal val="#ppt_x"/>
                                          </p:val>
                                        </p:tav>
                                      </p:tavLst>
                                    </p:anim>
                                    <p:anim calcmode="lin" valueType="num">
                                      <p:cBhvr>
                                        <p:cTn id="77"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78" fill="hold">
                            <p:stCondLst>
                              <p:cond delay="7250"/>
                            </p:stCondLst>
                            <p:childTnLst>
                              <p:par>
                                <p:cTn id="79" presetID="42" presetClass="entr" presetSubtype="0" fill="hold" grpId="0" nodeType="afterEffect">
                                  <p:stCondLst>
                                    <p:cond delay="0"/>
                                  </p:stCondLst>
                                  <p:childTnLst>
                                    <p:set>
                                      <p:cBhvr>
                                        <p:cTn id="80" dur="1" fill="hold">
                                          <p:stCondLst>
                                            <p:cond delay="0"/>
                                          </p:stCondLst>
                                        </p:cTn>
                                        <p:tgtEl>
                                          <p:spTgt spid="40"/>
                                        </p:tgtEl>
                                        <p:attrNameLst>
                                          <p:attrName>style.visibility</p:attrName>
                                        </p:attrNameLst>
                                      </p:cBhvr>
                                      <p:to>
                                        <p:strVal val="visible"/>
                                      </p:to>
                                    </p:set>
                                    <p:animEffect transition="in" filter="fade">
                                      <p:cBhvr>
                                        <p:cTn id="81" dur="1000"/>
                                        <p:tgtEl>
                                          <p:spTgt spid="40"/>
                                        </p:tgtEl>
                                      </p:cBhvr>
                                    </p:animEffect>
                                    <p:anim calcmode="lin" valueType="num">
                                      <p:cBhvr>
                                        <p:cTn id="82" dur="1000" fill="hold"/>
                                        <p:tgtEl>
                                          <p:spTgt spid="40"/>
                                        </p:tgtEl>
                                        <p:attrNameLst>
                                          <p:attrName>ppt_x</p:attrName>
                                        </p:attrNameLst>
                                      </p:cBhvr>
                                      <p:tavLst>
                                        <p:tav tm="0">
                                          <p:val>
                                            <p:strVal val="#ppt_x"/>
                                          </p:val>
                                        </p:tav>
                                        <p:tav tm="100000">
                                          <p:val>
                                            <p:strVal val="#ppt_x"/>
                                          </p:val>
                                        </p:tav>
                                      </p:tavLst>
                                    </p:anim>
                                    <p:anim calcmode="lin" valueType="num">
                                      <p:cBhvr>
                                        <p:cTn id="8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4" grpId="0" animBg="1"/>
      <p:bldP spid="27" grpId="0" animBg="1"/>
      <p:bldP spid="32" grpId="0" animBg="1"/>
      <p:bldP spid="33" grpId="0" animBg="1"/>
      <p:bldP spid="34" grpId="0" animBg="1"/>
      <p:bldP spid="37" grpId="0"/>
      <p:bldP spid="38" grpId="0"/>
      <p:bldP spid="39" grpId="0"/>
      <p:bldP spid="40" grpId="0"/>
      <p:bldP spid="41" grpId="0"/>
      <p:bldP spid="5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lowchart: Document 6">
            <a:extLst>
              <a:ext uri="{FF2B5EF4-FFF2-40B4-BE49-F238E27FC236}">
                <a16:creationId xmlns:a16="http://schemas.microsoft.com/office/drawing/2014/main" id="{797AE2BF-C4F3-4E50-ABDA-45AC18A53C0E}"/>
              </a:ext>
            </a:extLst>
          </p:cNvPr>
          <p:cNvSpPr/>
          <p:nvPr/>
        </p:nvSpPr>
        <p:spPr>
          <a:xfrm rot="16200000" flipH="1">
            <a:off x="-1137988" y="1147152"/>
            <a:ext cx="6858000" cy="4561982"/>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1F9B63BC-311E-426C-AD89-724E675A8F71}"/>
              </a:ext>
            </a:extLst>
          </p:cNvPr>
          <p:cNvSpPr txBox="1"/>
          <p:nvPr/>
        </p:nvSpPr>
        <p:spPr>
          <a:xfrm>
            <a:off x="348262" y="1655352"/>
            <a:ext cx="3153881" cy="4508927"/>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4" name="TextBox 3">
            <a:extLst>
              <a:ext uri="{FF2B5EF4-FFF2-40B4-BE49-F238E27FC236}">
                <a16:creationId xmlns:a16="http://schemas.microsoft.com/office/drawing/2014/main" id="{9F8C0A13-8A58-4EC5-85E3-765E3CB5E9B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DENMARK MAP</a:t>
            </a:r>
          </a:p>
          <a:p>
            <a:r>
              <a:rPr lang="en-US" dirty="0">
                <a:solidFill>
                  <a:schemeClr val="bg1"/>
                </a:solidFill>
                <a:latin typeface="Candara" panose="020E0502030303020204" pitchFamily="34" charset="0"/>
              </a:rPr>
              <a:t>Your Subtitle</a:t>
            </a:r>
          </a:p>
        </p:txBody>
      </p:sp>
      <p:sp>
        <p:nvSpPr>
          <p:cNvPr id="30" name="Freeform 5">
            <a:extLst>
              <a:ext uri="{FF2B5EF4-FFF2-40B4-BE49-F238E27FC236}">
                <a16:creationId xmlns:a16="http://schemas.microsoft.com/office/drawing/2014/main" id="{193F5412-47ED-4938-AA05-75B50B4C53FD}"/>
              </a:ext>
            </a:extLst>
          </p:cNvPr>
          <p:cNvSpPr>
            <a:spLocks/>
          </p:cNvSpPr>
          <p:nvPr/>
        </p:nvSpPr>
        <p:spPr bwMode="auto">
          <a:xfrm>
            <a:off x="8158609" y="5891653"/>
            <a:ext cx="389689" cy="331089"/>
          </a:xfrm>
          <a:custGeom>
            <a:avLst/>
            <a:gdLst/>
            <a:ahLst/>
            <a:cxnLst>
              <a:cxn ang="0">
                <a:pos x="78" y="107"/>
              </a:cxn>
              <a:cxn ang="0">
                <a:pos x="69" y="97"/>
              </a:cxn>
              <a:cxn ang="0">
                <a:pos x="58" y="87"/>
              </a:cxn>
              <a:cxn ang="0">
                <a:pos x="49" y="73"/>
              </a:cxn>
              <a:cxn ang="0">
                <a:pos x="37" y="60"/>
              </a:cxn>
              <a:cxn ang="0">
                <a:pos x="26" y="51"/>
              </a:cxn>
              <a:cxn ang="0">
                <a:pos x="18" y="32"/>
              </a:cxn>
              <a:cxn ang="0">
                <a:pos x="8" y="19"/>
              </a:cxn>
              <a:cxn ang="0">
                <a:pos x="0" y="9"/>
              </a:cxn>
              <a:cxn ang="0">
                <a:pos x="4" y="1"/>
              </a:cxn>
              <a:cxn ang="0">
                <a:pos x="8" y="2"/>
              </a:cxn>
              <a:cxn ang="0">
                <a:pos x="11" y="9"/>
              </a:cxn>
              <a:cxn ang="0">
                <a:pos x="21" y="17"/>
              </a:cxn>
              <a:cxn ang="0">
                <a:pos x="36" y="25"/>
              </a:cxn>
              <a:cxn ang="0">
                <a:pos x="46" y="33"/>
              </a:cxn>
              <a:cxn ang="0">
                <a:pos x="53" y="40"/>
              </a:cxn>
              <a:cxn ang="0">
                <a:pos x="60" y="54"/>
              </a:cxn>
              <a:cxn ang="0">
                <a:pos x="67" y="63"/>
              </a:cxn>
              <a:cxn ang="0">
                <a:pos x="78" y="70"/>
              </a:cxn>
              <a:cxn ang="0">
                <a:pos x="72" y="61"/>
              </a:cxn>
              <a:cxn ang="0">
                <a:pos x="74" y="55"/>
              </a:cxn>
              <a:cxn ang="0">
                <a:pos x="85" y="60"/>
              </a:cxn>
              <a:cxn ang="0">
                <a:pos x="88" y="71"/>
              </a:cxn>
              <a:cxn ang="0">
                <a:pos x="93" y="79"/>
              </a:cxn>
              <a:cxn ang="0">
                <a:pos x="101" y="86"/>
              </a:cxn>
              <a:cxn ang="0">
                <a:pos x="103" y="81"/>
              </a:cxn>
              <a:cxn ang="0">
                <a:pos x="101" y="74"/>
              </a:cxn>
              <a:cxn ang="0">
                <a:pos x="110" y="76"/>
              </a:cxn>
              <a:cxn ang="0">
                <a:pos x="118" y="78"/>
              </a:cxn>
              <a:cxn ang="0">
                <a:pos x="126" y="81"/>
              </a:cxn>
              <a:cxn ang="0">
                <a:pos x="127" y="87"/>
              </a:cxn>
              <a:cxn ang="0">
                <a:pos x="133" y="88"/>
              </a:cxn>
              <a:cxn ang="0">
                <a:pos x="130" y="93"/>
              </a:cxn>
              <a:cxn ang="0">
                <a:pos x="117" y="94"/>
              </a:cxn>
              <a:cxn ang="0">
                <a:pos x="98" y="96"/>
              </a:cxn>
              <a:cxn ang="0">
                <a:pos x="91" y="106"/>
              </a:cxn>
              <a:cxn ang="0">
                <a:pos x="87" y="114"/>
              </a:cxn>
            </a:cxnLst>
            <a:rect l="0" t="0" r="r" b="b"/>
            <a:pathLst>
              <a:path w="134" h="114">
                <a:moveTo>
                  <a:pt x="84" y="114"/>
                </a:moveTo>
                <a:cubicBezTo>
                  <a:pt x="82" y="113"/>
                  <a:pt x="79" y="109"/>
                  <a:pt x="78" y="107"/>
                </a:cubicBezTo>
                <a:cubicBezTo>
                  <a:pt x="77" y="106"/>
                  <a:pt x="75" y="103"/>
                  <a:pt x="74" y="102"/>
                </a:cubicBezTo>
                <a:cubicBezTo>
                  <a:pt x="73" y="100"/>
                  <a:pt x="71" y="98"/>
                  <a:pt x="69" y="97"/>
                </a:cubicBezTo>
                <a:cubicBezTo>
                  <a:pt x="68" y="95"/>
                  <a:pt x="66" y="94"/>
                  <a:pt x="64" y="93"/>
                </a:cubicBezTo>
                <a:cubicBezTo>
                  <a:pt x="63" y="91"/>
                  <a:pt x="60" y="89"/>
                  <a:pt x="58" y="87"/>
                </a:cubicBezTo>
                <a:cubicBezTo>
                  <a:pt x="57" y="86"/>
                  <a:pt x="53" y="83"/>
                  <a:pt x="52" y="81"/>
                </a:cubicBezTo>
                <a:cubicBezTo>
                  <a:pt x="51" y="79"/>
                  <a:pt x="50" y="75"/>
                  <a:pt x="49" y="73"/>
                </a:cubicBezTo>
                <a:cubicBezTo>
                  <a:pt x="48" y="71"/>
                  <a:pt x="45" y="67"/>
                  <a:pt x="43" y="66"/>
                </a:cubicBezTo>
                <a:cubicBezTo>
                  <a:pt x="42" y="64"/>
                  <a:pt x="38" y="61"/>
                  <a:pt x="37" y="60"/>
                </a:cubicBezTo>
                <a:cubicBezTo>
                  <a:pt x="36" y="59"/>
                  <a:pt x="34" y="58"/>
                  <a:pt x="33" y="57"/>
                </a:cubicBezTo>
                <a:cubicBezTo>
                  <a:pt x="31" y="56"/>
                  <a:pt x="27" y="53"/>
                  <a:pt x="26" y="51"/>
                </a:cubicBezTo>
                <a:cubicBezTo>
                  <a:pt x="25" y="49"/>
                  <a:pt x="24" y="45"/>
                  <a:pt x="23" y="43"/>
                </a:cubicBezTo>
                <a:cubicBezTo>
                  <a:pt x="22" y="40"/>
                  <a:pt x="19" y="35"/>
                  <a:pt x="18" y="32"/>
                </a:cubicBezTo>
                <a:cubicBezTo>
                  <a:pt x="16" y="30"/>
                  <a:pt x="14" y="27"/>
                  <a:pt x="12" y="25"/>
                </a:cubicBezTo>
                <a:cubicBezTo>
                  <a:pt x="11" y="24"/>
                  <a:pt x="9" y="21"/>
                  <a:pt x="8" y="19"/>
                </a:cubicBezTo>
                <a:cubicBezTo>
                  <a:pt x="7" y="17"/>
                  <a:pt x="5" y="14"/>
                  <a:pt x="3" y="13"/>
                </a:cubicBezTo>
                <a:cubicBezTo>
                  <a:pt x="3" y="12"/>
                  <a:pt x="0" y="10"/>
                  <a:pt x="0" y="9"/>
                </a:cubicBezTo>
                <a:cubicBezTo>
                  <a:pt x="0" y="7"/>
                  <a:pt x="0" y="4"/>
                  <a:pt x="1" y="3"/>
                </a:cubicBezTo>
                <a:cubicBezTo>
                  <a:pt x="1" y="2"/>
                  <a:pt x="3" y="1"/>
                  <a:pt x="4" y="1"/>
                </a:cubicBezTo>
                <a:cubicBezTo>
                  <a:pt x="4" y="1"/>
                  <a:pt x="5" y="0"/>
                  <a:pt x="6" y="1"/>
                </a:cubicBezTo>
                <a:cubicBezTo>
                  <a:pt x="6" y="1"/>
                  <a:pt x="8" y="2"/>
                  <a:pt x="8" y="2"/>
                </a:cubicBezTo>
                <a:cubicBezTo>
                  <a:pt x="9" y="2"/>
                  <a:pt x="9" y="4"/>
                  <a:pt x="10" y="4"/>
                </a:cubicBezTo>
                <a:cubicBezTo>
                  <a:pt x="10" y="5"/>
                  <a:pt x="10" y="8"/>
                  <a:pt x="11" y="9"/>
                </a:cubicBezTo>
                <a:cubicBezTo>
                  <a:pt x="12" y="11"/>
                  <a:pt x="15" y="13"/>
                  <a:pt x="17" y="14"/>
                </a:cubicBezTo>
                <a:cubicBezTo>
                  <a:pt x="18" y="15"/>
                  <a:pt x="20" y="16"/>
                  <a:pt x="21" y="17"/>
                </a:cubicBezTo>
                <a:cubicBezTo>
                  <a:pt x="23" y="18"/>
                  <a:pt x="26" y="21"/>
                  <a:pt x="28" y="22"/>
                </a:cubicBezTo>
                <a:cubicBezTo>
                  <a:pt x="30" y="23"/>
                  <a:pt x="34" y="24"/>
                  <a:pt x="36" y="25"/>
                </a:cubicBezTo>
                <a:cubicBezTo>
                  <a:pt x="37" y="26"/>
                  <a:pt x="39" y="28"/>
                  <a:pt x="40" y="29"/>
                </a:cubicBezTo>
                <a:cubicBezTo>
                  <a:pt x="41" y="30"/>
                  <a:pt x="44" y="32"/>
                  <a:pt x="46" y="33"/>
                </a:cubicBezTo>
                <a:cubicBezTo>
                  <a:pt x="47" y="33"/>
                  <a:pt x="50" y="34"/>
                  <a:pt x="51" y="35"/>
                </a:cubicBezTo>
                <a:cubicBezTo>
                  <a:pt x="52" y="36"/>
                  <a:pt x="52" y="39"/>
                  <a:pt x="53" y="40"/>
                </a:cubicBezTo>
                <a:cubicBezTo>
                  <a:pt x="53" y="42"/>
                  <a:pt x="54" y="46"/>
                  <a:pt x="55" y="47"/>
                </a:cubicBezTo>
                <a:cubicBezTo>
                  <a:pt x="56" y="49"/>
                  <a:pt x="59" y="52"/>
                  <a:pt x="60" y="54"/>
                </a:cubicBezTo>
                <a:cubicBezTo>
                  <a:pt x="61" y="55"/>
                  <a:pt x="62" y="57"/>
                  <a:pt x="63" y="58"/>
                </a:cubicBezTo>
                <a:cubicBezTo>
                  <a:pt x="64" y="59"/>
                  <a:pt x="66" y="62"/>
                  <a:pt x="67" y="63"/>
                </a:cubicBezTo>
                <a:cubicBezTo>
                  <a:pt x="68" y="64"/>
                  <a:pt x="70" y="68"/>
                  <a:pt x="71" y="69"/>
                </a:cubicBezTo>
                <a:cubicBezTo>
                  <a:pt x="73" y="69"/>
                  <a:pt x="77" y="71"/>
                  <a:pt x="78" y="70"/>
                </a:cubicBezTo>
                <a:cubicBezTo>
                  <a:pt x="79" y="69"/>
                  <a:pt x="77" y="65"/>
                  <a:pt x="76" y="64"/>
                </a:cubicBezTo>
                <a:cubicBezTo>
                  <a:pt x="76" y="63"/>
                  <a:pt x="73" y="62"/>
                  <a:pt x="72" y="61"/>
                </a:cubicBezTo>
                <a:cubicBezTo>
                  <a:pt x="72" y="60"/>
                  <a:pt x="71" y="59"/>
                  <a:pt x="71" y="58"/>
                </a:cubicBezTo>
                <a:cubicBezTo>
                  <a:pt x="72" y="57"/>
                  <a:pt x="73" y="56"/>
                  <a:pt x="74" y="55"/>
                </a:cubicBezTo>
                <a:cubicBezTo>
                  <a:pt x="75" y="55"/>
                  <a:pt x="78" y="56"/>
                  <a:pt x="79" y="56"/>
                </a:cubicBezTo>
                <a:cubicBezTo>
                  <a:pt x="80" y="57"/>
                  <a:pt x="84" y="59"/>
                  <a:pt x="85" y="60"/>
                </a:cubicBezTo>
                <a:cubicBezTo>
                  <a:pt x="85" y="61"/>
                  <a:pt x="85" y="64"/>
                  <a:pt x="86" y="66"/>
                </a:cubicBezTo>
                <a:cubicBezTo>
                  <a:pt x="86" y="67"/>
                  <a:pt x="87" y="70"/>
                  <a:pt x="88" y="71"/>
                </a:cubicBezTo>
                <a:cubicBezTo>
                  <a:pt x="89" y="72"/>
                  <a:pt x="91" y="73"/>
                  <a:pt x="92" y="74"/>
                </a:cubicBezTo>
                <a:cubicBezTo>
                  <a:pt x="93" y="75"/>
                  <a:pt x="93" y="78"/>
                  <a:pt x="93" y="79"/>
                </a:cubicBezTo>
                <a:cubicBezTo>
                  <a:pt x="94" y="80"/>
                  <a:pt x="96" y="83"/>
                  <a:pt x="97" y="84"/>
                </a:cubicBezTo>
                <a:cubicBezTo>
                  <a:pt x="98" y="85"/>
                  <a:pt x="100" y="86"/>
                  <a:pt x="101" y="86"/>
                </a:cubicBezTo>
                <a:cubicBezTo>
                  <a:pt x="102" y="86"/>
                  <a:pt x="104" y="85"/>
                  <a:pt x="104" y="85"/>
                </a:cubicBezTo>
                <a:cubicBezTo>
                  <a:pt x="104" y="84"/>
                  <a:pt x="104" y="82"/>
                  <a:pt x="103" y="81"/>
                </a:cubicBezTo>
                <a:cubicBezTo>
                  <a:pt x="103" y="80"/>
                  <a:pt x="102" y="79"/>
                  <a:pt x="101" y="78"/>
                </a:cubicBezTo>
                <a:cubicBezTo>
                  <a:pt x="101" y="77"/>
                  <a:pt x="101" y="75"/>
                  <a:pt x="101" y="74"/>
                </a:cubicBezTo>
                <a:cubicBezTo>
                  <a:pt x="102" y="73"/>
                  <a:pt x="105" y="73"/>
                  <a:pt x="106" y="73"/>
                </a:cubicBezTo>
                <a:cubicBezTo>
                  <a:pt x="107" y="73"/>
                  <a:pt x="109" y="75"/>
                  <a:pt x="110" y="76"/>
                </a:cubicBezTo>
                <a:cubicBezTo>
                  <a:pt x="111" y="76"/>
                  <a:pt x="114" y="78"/>
                  <a:pt x="115" y="78"/>
                </a:cubicBezTo>
                <a:cubicBezTo>
                  <a:pt x="116" y="79"/>
                  <a:pt x="118" y="78"/>
                  <a:pt x="118" y="78"/>
                </a:cubicBezTo>
                <a:cubicBezTo>
                  <a:pt x="120" y="78"/>
                  <a:pt x="122" y="78"/>
                  <a:pt x="123" y="79"/>
                </a:cubicBezTo>
                <a:cubicBezTo>
                  <a:pt x="124" y="79"/>
                  <a:pt x="126" y="80"/>
                  <a:pt x="126" y="81"/>
                </a:cubicBezTo>
                <a:cubicBezTo>
                  <a:pt x="127" y="82"/>
                  <a:pt x="128" y="83"/>
                  <a:pt x="128" y="84"/>
                </a:cubicBezTo>
                <a:cubicBezTo>
                  <a:pt x="128" y="85"/>
                  <a:pt x="127" y="87"/>
                  <a:pt x="127" y="87"/>
                </a:cubicBezTo>
                <a:cubicBezTo>
                  <a:pt x="127" y="88"/>
                  <a:pt x="129" y="90"/>
                  <a:pt x="130" y="90"/>
                </a:cubicBezTo>
                <a:cubicBezTo>
                  <a:pt x="130" y="90"/>
                  <a:pt x="132" y="88"/>
                  <a:pt x="133" y="88"/>
                </a:cubicBezTo>
                <a:cubicBezTo>
                  <a:pt x="133" y="89"/>
                  <a:pt x="134" y="90"/>
                  <a:pt x="133" y="91"/>
                </a:cubicBezTo>
                <a:cubicBezTo>
                  <a:pt x="133" y="92"/>
                  <a:pt x="131" y="93"/>
                  <a:pt x="130" y="93"/>
                </a:cubicBezTo>
                <a:cubicBezTo>
                  <a:pt x="129" y="94"/>
                  <a:pt x="126" y="95"/>
                  <a:pt x="125" y="95"/>
                </a:cubicBezTo>
                <a:cubicBezTo>
                  <a:pt x="123" y="95"/>
                  <a:pt x="119" y="94"/>
                  <a:pt x="117" y="94"/>
                </a:cubicBezTo>
                <a:cubicBezTo>
                  <a:pt x="115" y="94"/>
                  <a:pt x="111" y="94"/>
                  <a:pt x="108" y="95"/>
                </a:cubicBezTo>
                <a:cubicBezTo>
                  <a:pt x="106" y="95"/>
                  <a:pt x="100" y="95"/>
                  <a:pt x="98" y="96"/>
                </a:cubicBezTo>
                <a:cubicBezTo>
                  <a:pt x="96" y="97"/>
                  <a:pt x="93" y="99"/>
                  <a:pt x="92" y="101"/>
                </a:cubicBezTo>
                <a:cubicBezTo>
                  <a:pt x="92" y="102"/>
                  <a:pt x="91" y="104"/>
                  <a:pt x="91" y="106"/>
                </a:cubicBezTo>
                <a:cubicBezTo>
                  <a:pt x="91" y="107"/>
                  <a:pt x="91" y="111"/>
                  <a:pt x="90" y="112"/>
                </a:cubicBezTo>
                <a:cubicBezTo>
                  <a:pt x="90" y="113"/>
                  <a:pt x="88" y="114"/>
                  <a:pt x="87" y="114"/>
                </a:cubicBezTo>
                <a:cubicBezTo>
                  <a:pt x="86" y="114"/>
                  <a:pt x="84" y="114"/>
                  <a:pt x="84" y="1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 name="Freeform 6">
            <a:extLst>
              <a:ext uri="{FF2B5EF4-FFF2-40B4-BE49-F238E27FC236}">
                <a16:creationId xmlns:a16="http://schemas.microsoft.com/office/drawing/2014/main" id="{E7BF1FF8-EC9E-4E6C-99F4-7DC517579F1A}"/>
              </a:ext>
            </a:extLst>
          </p:cNvPr>
          <p:cNvSpPr>
            <a:spLocks/>
          </p:cNvSpPr>
          <p:nvPr/>
        </p:nvSpPr>
        <p:spPr bwMode="auto">
          <a:xfrm>
            <a:off x="8366640" y="6005923"/>
            <a:ext cx="38090" cy="32230"/>
          </a:xfrm>
          <a:custGeom>
            <a:avLst/>
            <a:gdLst/>
            <a:ahLst/>
            <a:cxnLst>
              <a:cxn ang="0">
                <a:pos x="10" y="10"/>
              </a:cxn>
              <a:cxn ang="0">
                <a:pos x="4" y="10"/>
              </a:cxn>
              <a:cxn ang="0">
                <a:pos x="0" y="6"/>
              </a:cxn>
              <a:cxn ang="0">
                <a:pos x="1" y="1"/>
              </a:cxn>
              <a:cxn ang="0">
                <a:pos x="5" y="0"/>
              </a:cxn>
              <a:cxn ang="0">
                <a:pos x="9" y="3"/>
              </a:cxn>
              <a:cxn ang="0">
                <a:pos x="13" y="7"/>
              </a:cxn>
              <a:cxn ang="0">
                <a:pos x="10" y="10"/>
              </a:cxn>
            </a:cxnLst>
            <a:rect l="0" t="0" r="r" b="b"/>
            <a:pathLst>
              <a:path w="13" h="11">
                <a:moveTo>
                  <a:pt x="10" y="10"/>
                </a:moveTo>
                <a:cubicBezTo>
                  <a:pt x="9" y="11"/>
                  <a:pt x="6" y="11"/>
                  <a:pt x="4" y="10"/>
                </a:cubicBezTo>
                <a:cubicBezTo>
                  <a:pt x="3" y="10"/>
                  <a:pt x="1" y="8"/>
                  <a:pt x="0" y="6"/>
                </a:cubicBezTo>
                <a:cubicBezTo>
                  <a:pt x="0" y="5"/>
                  <a:pt x="0" y="2"/>
                  <a:pt x="1" y="1"/>
                </a:cubicBezTo>
                <a:cubicBezTo>
                  <a:pt x="1" y="0"/>
                  <a:pt x="4" y="0"/>
                  <a:pt x="5" y="0"/>
                </a:cubicBezTo>
                <a:cubicBezTo>
                  <a:pt x="6" y="0"/>
                  <a:pt x="8" y="2"/>
                  <a:pt x="9" y="3"/>
                </a:cubicBezTo>
                <a:cubicBezTo>
                  <a:pt x="10" y="3"/>
                  <a:pt x="13" y="5"/>
                  <a:pt x="13" y="7"/>
                </a:cubicBezTo>
                <a:cubicBezTo>
                  <a:pt x="13" y="8"/>
                  <a:pt x="11" y="10"/>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 name="Freeform 7">
            <a:extLst>
              <a:ext uri="{FF2B5EF4-FFF2-40B4-BE49-F238E27FC236}">
                <a16:creationId xmlns:a16="http://schemas.microsoft.com/office/drawing/2014/main" id="{614136FF-3A24-4336-84C6-46DA980A485B}"/>
              </a:ext>
            </a:extLst>
          </p:cNvPr>
          <p:cNvSpPr>
            <a:spLocks/>
          </p:cNvSpPr>
          <p:nvPr/>
        </p:nvSpPr>
        <p:spPr bwMode="auto">
          <a:xfrm>
            <a:off x="8457468" y="6002993"/>
            <a:ext cx="32230" cy="23439"/>
          </a:xfrm>
          <a:custGeom>
            <a:avLst/>
            <a:gdLst/>
            <a:ahLst/>
            <a:cxnLst>
              <a:cxn ang="0">
                <a:pos x="9" y="7"/>
              </a:cxn>
              <a:cxn ang="0">
                <a:pos x="4" y="8"/>
              </a:cxn>
              <a:cxn ang="0">
                <a:pos x="1" y="5"/>
              </a:cxn>
              <a:cxn ang="0">
                <a:pos x="1" y="1"/>
              </a:cxn>
              <a:cxn ang="0">
                <a:pos x="6" y="0"/>
              </a:cxn>
              <a:cxn ang="0">
                <a:pos x="10" y="1"/>
              </a:cxn>
              <a:cxn ang="0">
                <a:pos x="11" y="4"/>
              </a:cxn>
              <a:cxn ang="0">
                <a:pos x="9" y="7"/>
              </a:cxn>
            </a:cxnLst>
            <a:rect l="0" t="0" r="r" b="b"/>
            <a:pathLst>
              <a:path w="11" h="8">
                <a:moveTo>
                  <a:pt x="9" y="7"/>
                </a:moveTo>
                <a:cubicBezTo>
                  <a:pt x="8" y="8"/>
                  <a:pt x="5" y="8"/>
                  <a:pt x="4" y="8"/>
                </a:cubicBezTo>
                <a:cubicBezTo>
                  <a:pt x="3" y="7"/>
                  <a:pt x="1" y="6"/>
                  <a:pt x="1" y="5"/>
                </a:cubicBezTo>
                <a:cubicBezTo>
                  <a:pt x="0" y="4"/>
                  <a:pt x="1" y="2"/>
                  <a:pt x="1" y="1"/>
                </a:cubicBezTo>
                <a:cubicBezTo>
                  <a:pt x="2" y="0"/>
                  <a:pt x="5" y="0"/>
                  <a:pt x="6" y="0"/>
                </a:cubicBezTo>
                <a:cubicBezTo>
                  <a:pt x="7" y="0"/>
                  <a:pt x="9" y="0"/>
                  <a:pt x="10" y="1"/>
                </a:cubicBezTo>
                <a:cubicBezTo>
                  <a:pt x="10" y="1"/>
                  <a:pt x="11" y="3"/>
                  <a:pt x="11" y="4"/>
                </a:cubicBezTo>
                <a:cubicBezTo>
                  <a:pt x="11" y="4"/>
                  <a:pt x="10" y="6"/>
                  <a:pt x="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 name="Freeform 8">
            <a:extLst>
              <a:ext uri="{FF2B5EF4-FFF2-40B4-BE49-F238E27FC236}">
                <a16:creationId xmlns:a16="http://schemas.microsoft.com/office/drawing/2014/main" id="{7F43E3CC-BBC3-4332-B560-62D881FFC11F}"/>
              </a:ext>
            </a:extLst>
          </p:cNvPr>
          <p:cNvSpPr>
            <a:spLocks/>
          </p:cNvSpPr>
          <p:nvPr/>
        </p:nvSpPr>
        <p:spPr bwMode="auto">
          <a:xfrm>
            <a:off x="8439888" y="6061592"/>
            <a:ext cx="43950" cy="29299"/>
          </a:xfrm>
          <a:custGeom>
            <a:avLst/>
            <a:gdLst/>
            <a:ahLst/>
            <a:cxnLst>
              <a:cxn ang="0">
                <a:pos x="14" y="8"/>
              </a:cxn>
              <a:cxn ang="0">
                <a:pos x="12" y="10"/>
              </a:cxn>
              <a:cxn ang="0">
                <a:pos x="7" y="9"/>
              </a:cxn>
              <a:cxn ang="0">
                <a:pos x="3" y="5"/>
              </a:cxn>
              <a:cxn ang="0">
                <a:pos x="1" y="2"/>
              </a:cxn>
              <a:cxn ang="0">
                <a:pos x="3" y="1"/>
              </a:cxn>
              <a:cxn ang="0">
                <a:pos x="7" y="1"/>
              </a:cxn>
              <a:cxn ang="0">
                <a:pos x="13" y="4"/>
              </a:cxn>
              <a:cxn ang="0">
                <a:pos x="14" y="8"/>
              </a:cxn>
            </a:cxnLst>
            <a:rect l="0" t="0" r="r" b="b"/>
            <a:pathLst>
              <a:path w="15" h="10">
                <a:moveTo>
                  <a:pt x="14" y="8"/>
                </a:moveTo>
                <a:cubicBezTo>
                  <a:pt x="14" y="9"/>
                  <a:pt x="12" y="10"/>
                  <a:pt x="12" y="10"/>
                </a:cubicBezTo>
                <a:cubicBezTo>
                  <a:pt x="11" y="10"/>
                  <a:pt x="8" y="9"/>
                  <a:pt x="7" y="9"/>
                </a:cubicBezTo>
                <a:cubicBezTo>
                  <a:pt x="6" y="8"/>
                  <a:pt x="4" y="6"/>
                  <a:pt x="3" y="5"/>
                </a:cubicBezTo>
                <a:cubicBezTo>
                  <a:pt x="3" y="5"/>
                  <a:pt x="0" y="3"/>
                  <a:pt x="1" y="2"/>
                </a:cubicBezTo>
                <a:cubicBezTo>
                  <a:pt x="1" y="1"/>
                  <a:pt x="2" y="1"/>
                  <a:pt x="3" y="1"/>
                </a:cubicBezTo>
                <a:cubicBezTo>
                  <a:pt x="4" y="0"/>
                  <a:pt x="6" y="1"/>
                  <a:pt x="7" y="1"/>
                </a:cubicBezTo>
                <a:cubicBezTo>
                  <a:pt x="8" y="1"/>
                  <a:pt x="12" y="3"/>
                  <a:pt x="13" y="4"/>
                </a:cubicBezTo>
                <a:cubicBezTo>
                  <a:pt x="14" y="5"/>
                  <a:pt x="15" y="7"/>
                  <a:pt x="1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9">
            <a:extLst>
              <a:ext uri="{FF2B5EF4-FFF2-40B4-BE49-F238E27FC236}">
                <a16:creationId xmlns:a16="http://schemas.microsoft.com/office/drawing/2014/main" id="{550B46E5-1FA7-4BEA-A006-188C46142BCD}"/>
              </a:ext>
            </a:extLst>
          </p:cNvPr>
          <p:cNvSpPr>
            <a:spLocks/>
          </p:cNvSpPr>
          <p:nvPr/>
        </p:nvSpPr>
        <p:spPr bwMode="auto">
          <a:xfrm>
            <a:off x="8504348" y="6058663"/>
            <a:ext cx="46880" cy="29299"/>
          </a:xfrm>
          <a:custGeom>
            <a:avLst/>
            <a:gdLst/>
            <a:ahLst/>
            <a:cxnLst>
              <a:cxn ang="0">
                <a:pos x="15" y="8"/>
              </a:cxn>
              <a:cxn ang="0">
                <a:pos x="10" y="10"/>
              </a:cxn>
              <a:cxn ang="0">
                <a:pos x="6" y="7"/>
              </a:cxn>
              <a:cxn ang="0">
                <a:pos x="2" y="4"/>
              </a:cxn>
              <a:cxn ang="0">
                <a:pos x="1" y="1"/>
              </a:cxn>
              <a:cxn ang="0">
                <a:pos x="4" y="0"/>
              </a:cxn>
              <a:cxn ang="0">
                <a:pos x="8" y="2"/>
              </a:cxn>
              <a:cxn ang="0">
                <a:pos x="12" y="2"/>
              </a:cxn>
              <a:cxn ang="0">
                <a:pos x="16" y="4"/>
              </a:cxn>
              <a:cxn ang="0">
                <a:pos x="15" y="8"/>
              </a:cxn>
            </a:cxnLst>
            <a:rect l="0" t="0" r="r" b="b"/>
            <a:pathLst>
              <a:path w="16" h="10">
                <a:moveTo>
                  <a:pt x="15" y="8"/>
                </a:moveTo>
                <a:cubicBezTo>
                  <a:pt x="14" y="9"/>
                  <a:pt x="11" y="10"/>
                  <a:pt x="10" y="10"/>
                </a:cubicBezTo>
                <a:cubicBezTo>
                  <a:pt x="9" y="10"/>
                  <a:pt x="7" y="8"/>
                  <a:pt x="6" y="7"/>
                </a:cubicBezTo>
                <a:cubicBezTo>
                  <a:pt x="5" y="7"/>
                  <a:pt x="3" y="5"/>
                  <a:pt x="2" y="4"/>
                </a:cubicBezTo>
                <a:cubicBezTo>
                  <a:pt x="1" y="4"/>
                  <a:pt x="0" y="2"/>
                  <a:pt x="1" y="1"/>
                </a:cubicBezTo>
                <a:cubicBezTo>
                  <a:pt x="1" y="0"/>
                  <a:pt x="3" y="0"/>
                  <a:pt x="4" y="0"/>
                </a:cubicBezTo>
                <a:cubicBezTo>
                  <a:pt x="5" y="0"/>
                  <a:pt x="7" y="1"/>
                  <a:pt x="8" y="2"/>
                </a:cubicBezTo>
                <a:cubicBezTo>
                  <a:pt x="9" y="2"/>
                  <a:pt x="11" y="2"/>
                  <a:pt x="12" y="2"/>
                </a:cubicBezTo>
                <a:cubicBezTo>
                  <a:pt x="13" y="3"/>
                  <a:pt x="16" y="3"/>
                  <a:pt x="16" y="4"/>
                </a:cubicBezTo>
                <a:cubicBezTo>
                  <a:pt x="16" y="5"/>
                  <a:pt x="15" y="7"/>
                  <a:pt x="1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 name="Freeform 10">
            <a:extLst>
              <a:ext uri="{FF2B5EF4-FFF2-40B4-BE49-F238E27FC236}">
                <a16:creationId xmlns:a16="http://schemas.microsoft.com/office/drawing/2014/main" id="{7EFF12A8-94AA-42A8-9C13-F7843B54FDC1}"/>
              </a:ext>
            </a:extLst>
          </p:cNvPr>
          <p:cNvSpPr>
            <a:spLocks/>
          </p:cNvSpPr>
          <p:nvPr/>
        </p:nvSpPr>
        <p:spPr bwMode="auto">
          <a:xfrm>
            <a:off x="8612759" y="6002993"/>
            <a:ext cx="43950" cy="70319"/>
          </a:xfrm>
          <a:custGeom>
            <a:avLst/>
            <a:gdLst/>
            <a:ahLst/>
            <a:cxnLst>
              <a:cxn ang="0">
                <a:pos x="4" y="21"/>
              </a:cxn>
              <a:cxn ang="0">
                <a:pos x="3" y="15"/>
              </a:cxn>
              <a:cxn ang="0">
                <a:pos x="1" y="12"/>
              </a:cxn>
              <a:cxn ang="0">
                <a:pos x="1" y="7"/>
              </a:cxn>
              <a:cxn ang="0">
                <a:pos x="5" y="5"/>
              </a:cxn>
              <a:cxn ang="0">
                <a:pos x="7" y="1"/>
              </a:cxn>
              <a:cxn ang="0">
                <a:pos x="10" y="1"/>
              </a:cxn>
              <a:cxn ang="0">
                <a:pos x="13" y="5"/>
              </a:cxn>
              <a:cxn ang="0">
                <a:pos x="14" y="9"/>
              </a:cxn>
              <a:cxn ang="0">
                <a:pos x="14" y="15"/>
              </a:cxn>
              <a:cxn ang="0">
                <a:pos x="11" y="20"/>
              </a:cxn>
              <a:cxn ang="0">
                <a:pos x="9" y="23"/>
              </a:cxn>
              <a:cxn ang="0">
                <a:pos x="6" y="23"/>
              </a:cxn>
              <a:cxn ang="0">
                <a:pos x="4" y="21"/>
              </a:cxn>
            </a:cxnLst>
            <a:rect l="0" t="0" r="r" b="b"/>
            <a:pathLst>
              <a:path w="15" h="24">
                <a:moveTo>
                  <a:pt x="4" y="21"/>
                </a:moveTo>
                <a:cubicBezTo>
                  <a:pt x="3" y="20"/>
                  <a:pt x="3" y="17"/>
                  <a:pt x="3" y="15"/>
                </a:cubicBezTo>
                <a:cubicBezTo>
                  <a:pt x="2" y="14"/>
                  <a:pt x="1" y="13"/>
                  <a:pt x="1" y="12"/>
                </a:cubicBezTo>
                <a:cubicBezTo>
                  <a:pt x="1" y="11"/>
                  <a:pt x="0" y="8"/>
                  <a:pt x="1" y="7"/>
                </a:cubicBezTo>
                <a:cubicBezTo>
                  <a:pt x="1" y="6"/>
                  <a:pt x="4" y="5"/>
                  <a:pt x="5" y="5"/>
                </a:cubicBezTo>
                <a:cubicBezTo>
                  <a:pt x="6" y="4"/>
                  <a:pt x="6" y="1"/>
                  <a:pt x="7" y="1"/>
                </a:cubicBezTo>
                <a:cubicBezTo>
                  <a:pt x="7" y="0"/>
                  <a:pt x="9" y="1"/>
                  <a:pt x="10" y="1"/>
                </a:cubicBezTo>
                <a:cubicBezTo>
                  <a:pt x="11" y="2"/>
                  <a:pt x="12" y="4"/>
                  <a:pt x="13" y="5"/>
                </a:cubicBezTo>
                <a:cubicBezTo>
                  <a:pt x="13" y="6"/>
                  <a:pt x="14" y="8"/>
                  <a:pt x="14" y="9"/>
                </a:cubicBezTo>
                <a:cubicBezTo>
                  <a:pt x="15" y="11"/>
                  <a:pt x="14" y="14"/>
                  <a:pt x="14" y="15"/>
                </a:cubicBezTo>
                <a:cubicBezTo>
                  <a:pt x="13" y="17"/>
                  <a:pt x="11" y="19"/>
                  <a:pt x="11" y="20"/>
                </a:cubicBezTo>
                <a:cubicBezTo>
                  <a:pt x="10" y="20"/>
                  <a:pt x="10" y="23"/>
                  <a:pt x="9" y="23"/>
                </a:cubicBezTo>
                <a:cubicBezTo>
                  <a:pt x="8" y="24"/>
                  <a:pt x="6" y="24"/>
                  <a:pt x="6" y="23"/>
                </a:cubicBezTo>
                <a:cubicBezTo>
                  <a:pt x="5" y="23"/>
                  <a:pt x="4" y="22"/>
                  <a:pt x="4"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11">
            <a:extLst>
              <a:ext uri="{FF2B5EF4-FFF2-40B4-BE49-F238E27FC236}">
                <a16:creationId xmlns:a16="http://schemas.microsoft.com/office/drawing/2014/main" id="{57AC590C-54B0-401E-B953-026C0B3355CA}"/>
              </a:ext>
            </a:extLst>
          </p:cNvPr>
          <p:cNvSpPr>
            <a:spLocks/>
          </p:cNvSpPr>
          <p:nvPr/>
        </p:nvSpPr>
        <p:spPr bwMode="auto">
          <a:xfrm>
            <a:off x="8457468" y="5897513"/>
            <a:ext cx="43950" cy="35160"/>
          </a:xfrm>
          <a:custGeom>
            <a:avLst/>
            <a:gdLst/>
            <a:ahLst/>
            <a:cxnLst>
              <a:cxn ang="0">
                <a:pos x="13" y="11"/>
              </a:cxn>
              <a:cxn ang="0">
                <a:pos x="11" y="12"/>
              </a:cxn>
              <a:cxn ang="0">
                <a:pos x="6" y="10"/>
              </a:cxn>
              <a:cxn ang="0">
                <a:pos x="4" y="6"/>
              </a:cxn>
              <a:cxn ang="0">
                <a:pos x="2" y="4"/>
              </a:cxn>
              <a:cxn ang="0">
                <a:pos x="0" y="1"/>
              </a:cxn>
              <a:cxn ang="0">
                <a:pos x="4" y="0"/>
              </a:cxn>
              <a:cxn ang="0">
                <a:pos x="6" y="2"/>
              </a:cxn>
              <a:cxn ang="0">
                <a:pos x="10" y="3"/>
              </a:cxn>
              <a:cxn ang="0">
                <a:pos x="12" y="2"/>
              </a:cxn>
              <a:cxn ang="0">
                <a:pos x="15" y="5"/>
              </a:cxn>
              <a:cxn ang="0">
                <a:pos x="14" y="7"/>
              </a:cxn>
              <a:cxn ang="0">
                <a:pos x="13" y="11"/>
              </a:cxn>
            </a:cxnLst>
            <a:rect l="0" t="0" r="r" b="b"/>
            <a:pathLst>
              <a:path w="15" h="12">
                <a:moveTo>
                  <a:pt x="13" y="11"/>
                </a:moveTo>
                <a:cubicBezTo>
                  <a:pt x="13" y="11"/>
                  <a:pt x="12" y="12"/>
                  <a:pt x="11" y="12"/>
                </a:cubicBezTo>
                <a:cubicBezTo>
                  <a:pt x="10" y="12"/>
                  <a:pt x="7" y="11"/>
                  <a:pt x="6" y="10"/>
                </a:cubicBezTo>
                <a:cubicBezTo>
                  <a:pt x="5" y="9"/>
                  <a:pt x="5" y="7"/>
                  <a:pt x="4" y="6"/>
                </a:cubicBezTo>
                <a:cubicBezTo>
                  <a:pt x="3" y="6"/>
                  <a:pt x="2" y="5"/>
                  <a:pt x="2" y="4"/>
                </a:cubicBezTo>
                <a:cubicBezTo>
                  <a:pt x="1" y="4"/>
                  <a:pt x="0" y="2"/>
                  <a:pt x="0" y="1"/>
                </a:cubicBezTo>
                <a:cubicBezTo>
                  <a:pt x="1" y="0"/>
                  <a:pt x="3" y="0"/>
                  <a:pt x="4" y="0"/>
                </a:cubicBezTo>
                <a:cubicBezTo>
                  <a:pt x="4" y="0"/>
                  <a:pt x="5" y="2"/>
                  <a:pt x="6" y="2"/>
                </a:cubicBezTo>
                <a:cubicBezTo>
                  <a:pt x="7" y="2"/>
                  <a:pt x="9" y="3"/>
                  <a:pt x="10" y="3"/>
                </a:cubicBezTo>
                <a:cubicBezTo>
                  <a:pt x="11" y="2"/>
                  <a:pt x="12" y="2"/>
                  <a:pt x="12" y="2"/>
                </a:cubicBezTo>
                <a:cubicBezTo>
                  <a:pt x="13" y="2"/>
                  <a:pt x="15" y="4"/>
                  <a:pt x="15" y="5"/>
                </a:cubicBezTo>
                <a:cubicBezTo>
                  <a:pt x="15" y="5"/>
                  <a:pt x="14" y="6"/>
                  <a:pt x="14" y="7"/>
                </a:cubicBezTo>
                <a:cubicBezTo>
                  <a:pt x="14" y="8"/>
                  <a:pt x="14" y="10"/>
                  <a:pt x="13"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12">
            <a:extLst>
              <a:ext uri="{FF2B5EF4-FFF2-40B4-BE49-F238E27FC236}">
                <a16:creationId xmlns:a16="http://schemas.microsoft.com/office/drawing/2014/main" id="{89D7744F-E12C-42DC-89CA-00CBFF5E97F5}"/>
              </a:ext>
            </a:extLst>
          </p:cNvPr>
          <p:cNvSpPr>
            <a:spLocks/>
          </p:cNvSpPr>
          <p:nvPr/>
        </p:nvSpPr>
        <p:spPr bwMode="auto">
          <a:xfrm>
            <a:off x="8580527" y="6038152"/>
            <a:ext cx="23439" cy="26371"/>
          </a:xfrm>
          <a:custGeom>
            <a:avLst/>
            <a:gdLst/>
            <a:ahLst/>
            <a:cxnLst>
              <a:cxn ang="0">
                <a:pos x="8" y="8"/>
              </a:cxn>
              <a:cxn ang="0">
                <a:pos x="6" y="9"/>
              </a:cxn>
              <a:cxn ang="0">
                <a:pos x="3" y="8"/>
              </a:cxn>
              <a:cxn ang="0">
                <a:pos x="3" y="6"/>
              </a:cxn>
              <a:cxn ang="0">
                <a:pos x="0" y="4"/>
              </a:cxn>
              <a:cxn ang="0">
                <a:pos x="0" y="1"/>
              </a:cxn>
              <a:cxn ang="0">
                <a:pos x="3" y="0"/>
              </a:cxn>
              <a:cxn ang="0">
                <a:pos x="6" y="2"/>
              </a:cxn>
              <a:cxn ang="0">
                <a:pos x="6" y="4"/>
              </a:cxn>
              <a:cxn ang="0">
                <a:pos x="8" y="6"/>
              </a:cxn>
              <a:cxn ang="0">
                <a:pos x="8" y="8"/>
              </a:cxn>
            </a:cxnLst>
            <a:rect l="0" t="0" r="r" b="b"/>
            <a:pathLst>
              <a:path w="8" h="9">
                <a:moveTo>
                  <a:pt x="8" y="8"/>
                </a:moveTo>
                <a:cubicBezTo>
                  <a:pt x="8" y="8"/>
                  <a:pt x="6" y="9"/>
                  <a:pt x="6" y="9"/>
                </a:cubicBezTo>
                <a:cubicBezTo>
                  <a:pt x="5" y="9"/>
                  <a:pt x="4" y="8"/>
                  <a:pt x="3" y="8"/>
                </a:cubicBezTo>
                <a:cubicBezTo>
                  <a:pt x="3" y="7"/>
                  <a:pt x="3" y="6"/>
                  <a:pt x="3" y="6"/>
                </a:cubicBezTo>
                <a:cubicBezTo>
                  <a:pt x="2" y="5"/>
                  <a:pt x="1" y="5"/>
                  <a:pt x="0" y="4"/>
                </a:cubicBezTo>
                <a:cubicBezTo>
                  <a:pt x="0" y="3"/>
                  <a:pt x="0" y="1"/>
                  <a:pt x="0" y="1"/>
                </a:cubicBezTo>
                <a:cubicBezTo>
                  <a:pt x="1" y="0"/>
                  <a:pt x="2" y="0"/>
                  <a:pt x="3" y="0"/>
                </a:cubicBezTo>
                <a:cubicBezTo>
                  <a:pt x="4" y="0"/>
                  <a:pt x="5" y="1"/>
                  <a:pt x="6" y="2"/>
                </a:cubicBezTo>
                <a:cubicBezTo>
                  <a:pt x="6" y="2"/>
                  <a:pt x="6" y="3"/>
                  <a:pt x="6" y="4"/>
                </a:cubicBezTo>
                <a:cubicBezTo>
                  <a:pt x="6" y="4"/>
                  <a:pt x="8" y="5"/>
                  <a:pt x="8" y="6"/>
                </a:cubicBezTo>
                <a:cubicBezTo>
                  <a:pt x="8" y="6"/>
                  <a:pt x="8" y="7"/>
                  <a:pt x="8"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13">
            <a:extLst>
              <a:ext uri="{FF2B5EF4-FFF2-40B4-BE49-F238E27FC236}">
                <a16:creationId xmlns:a16="http://schemas.microsoft.com/office/drawing/2014/main" id="{5F47B4D8-7B79-4E10-AE65-683FD203B558}"/>
              </a:ext>
            </a:extLst>
          </p:cNvPr>
          <p:cNvSpPr>
            <a:spLocks/>
          </p:cNvSpPr>
          <p:nvPr/>
        </p:nvSpPr>
        <p:spPr bwMode="auto">
          <a:xfrm>
            <a:off x="8349059" y="5865284"/>
            <a:ext cx="84970" cy="58600"/>
          </a:xfrm>
          <a:custGeom>
            <a:avLst/>
            <a:gdLst/>
            <a:ahLst/>
            <a:cxnLst>
              <a:cxn ang="0">
                <a:pos x="28" y="14"/>
              </a:cxn>
              <a:cxn ang="0">
                <a:pos x="25" y="18"/>
              </a:cxn>
              <a:cxn ang="0">
                <a:pos x="21" y="19"/>
              </a:cxn>
              <a:cxn ang="0">
                <a:pos x="17" y="15"/>
              </a:cxn>
              <a:cxn ang="0">
                <a:pos x="13" y="12"/>
              </a:cxn>
              <a:cxn ang="0">
                <a:pos x="10" y="10"/>
              </a:cxn>
              <a:cxn ang="0">
                <a:pos x="6" y="9"/>
              </a:cxn>
              <a:cxn ang="0">
                <a:pos x="3" y="9"/>
              </a:cxn>
              <a:cxn ang="0">
                <a:pos x="0" y="8"/>
              </a:cxn>
              <a:cxn ang="0">
                <a:pos x="2" y="4"/>
              </a:cxn>
              <a:cxn ang="0">
                <a:pos x="6" y="3"/>
              </a:cxn>
              <a:cxn ang="0">
                <a:pos x="9" y="1"/>
              </a:cxn>
              <a:cxn ang="0">
                <a:pos x="13" y="1"/>
              </a:cxn>
              <a:cxn ang="0">
                <a:pos x="15" y="4"/>
              </a:cxn>
              <a:cxn ang="0">
                <a:pos x="18" y="7"/>
              </a:cxn>
              <a:cxn ang="0">
                <a:pos x="20" y="9"/>
              </a:cxn>
              <a:cxn ang="0">
                <a:pos x="22" y="9"/>
              </a:cxn>
              <a:cxn ang="0">
                <a:pos x="22" y="7"/>
              </a:cxn>
              <a:cxn ang="0">
                <a:pos x="21" y="4"/>
              </a:cxn>
              <a:cxn ang="0">
                <a:pos x="18" y="3"/>
              </a:cxn>
              <a:cxn ang="0">
                <a:pos x="18" y="1"/>
              </a:cxn>
              <a:cxn ang="0">
                <a:pos x="22" y="0"/>
              </a:cxn>
              <a:cxn ang="0">
                <a:pos x="24" y="1"/>
              </a:cxn>
              <a:cxn ang="0">
                <a:pos x="25" y="4"/>
              </a:cxn>
              <a:cxn ang="0">
                <a:pos x="28" y="4"/>
              </a:cxn>
              <a:cxn ang="0">
                <a:pos x="30" y="7"/>
              </a:cxn>
              <a:cxn ang="0">
                <a:pos x="30" y="10"/>
              </a:cxn>
              <a:cxn ang="0">
                <a:pos x="28" y="14"/>
              </a:cxn>
            </a:cxnLst>
            <a:rect l="0" t="0" r="r" b="b"/>
            <a:pathLst>
              <a:path w="30" h="20">
                <a:moveTo>
                  <a:pt x="28" y="14"/>
                </a:moveTo>
                <a:cubicBezTo>
                  <a:pt x="27" y="15"/>
                  <a:pt x="26" y="18"/>
                  <a:pt x="25" y="18"/>
                </a:cubicBezTo>
                <a:cubicBezTo>
                  <a:pt x="24" y="19"/>
                  <a:pt x="22" y="20"/>
                  <a:pt x="21" y="19"/>
                </a:cubicBezTo>
                <a:cubicBezTo>
                  <a:pt x="19" y="19"/>
                  <a:pt x="18" y="16"/>
                  <a:pt x="17" y="15"/>
                </a:cubicBezTo>
                <a:cubicBezTo>
                  <a:pt x="16" y="14"/>
                  <a:pt x="14" y="13"/>
                  <a:pt x="13" y="12"/>
                </a:cubicBezTo>
                <a:cubicBezTo>
                  <a:pt x="12" y="11"/>
                  <a:pt x="11" y="10"/>
                  <a:pt x="10" y="10"/>
                </a:cubicBezTo>
                <a:cubicBezTo>
                  <a:pt x="9" y="9"/>
                  <a:pt x="7" y="9"/>
                  <a:pt x="6" y="9"/>
                </a:cubicBezTo>
                <a:cubicBezTo>
                  <a:pt x="6" y="9"/>
                  <a:pt x="4" y="9"/>
                  <a:pt x="3" y="9"/>
                </a:cubicBezTo>
                <a:cubicBezTo>
                  <a:pt x="3" y="9"/>
                  <a:pt x="1" y="9"/>
                  <a:pt x="0" y="8"/>
                </a:cubicBezTo>
                <a:cubicBezTo>
                  <a:pt x="0" y="7"/>
                  <a:pt x="1" y="5"/>
                  <a:pt x="2" y="4"/>
                </a:cubicBezTo>
                <a:cubicBezTo>
                  <a:pt x="2" y="3"/>
                  <a:pt x="5" y="3"/>
                  <a:pt x="6" y="3"/>
                </a:cubicBezTo>
                <a:cubicBezTo>
                  <a:pt x="7" y="3"/>
                  <a:pt x="8" y="1"/>
                  <a:pt x="9" y="1"/>
                </a:cubicBezTo>
                <a:cubicBezTo>
                  <a:pt x="10" y="1"/>
                  <a:pt x="12" y="1"/>
                  <a:pt x="13" y="1"/>
                </a:cubicBezTo>
                <a:cubicBezTo>
                  <a:pt x="14" y="1"/>
                  <a:pt x="15" y="3"/>
                  <a:pt x="15" y="4"/>
                </a:cubicBezTo>
                <a:cubicBezTo>
                  <a:pt x="16" y="5"/>
                  <a:pt x="17" y="7"/>
                  <a:pt x="18" y="7"/>
                </a:cubicBezTo>
                <a:cubicBezTo>
                  <a:pt x="18" y="8"/>
                  <a:pt x="20" y="9"/>
                  <a:pt x="20" y="9"/>
                </a:cubicBezTo>
                <a:cubicBezTo>
                  <a:pt x="21" y="9"/>
                  <a:pt x="22" y="10"/>
                  <a:pt x="22" y="9"/>
                </a:cubicBezTo>
                <a:cubicBezTo>
                  <a:pt x="23" y="9"/>
                  <a:pt x="23" y="8"/>
                  <a:pt x="22" y="7"/>
                </a:cubicBezTo>
                <a:cubicBezTo>
                  <a:pt x="22" y="6"/>
                  <a:pt x="21" y="5"/>
                  <a:pt x="21" y="4"/>
                </a:cubicBezTo>
                <a:cubicBezTo>
                  <a:pt x="20" y="4"/>
                  <a:pt x="19" y="4"/>
                  <a:pt x="18" y="3"/>
                </a:cubicBezTo>
                <a:cubicBezTo>
                  <a:pt x="18" y="3"/>
                  <a:pt x="18" y="1"/>
                  <a:pt x="18" y="1"/>
                </a:cubicBezTo>
                <a:cubicBezTo>
                  <a:pt x="19" y="0"/>
                  <a:pt x="21" y="0"/>
                  <a:pt x="22" y="0"/>
                </a:cubicBezTo>
                <a:cubicBezTo>
                  <a:pt x="22" y="0"/>
                  <a:pt x="23" y="1"/>
                  <a:pt x="24" y="1"/>
                </a:cubicBezTo>
                <a:cubicBezTo>
                  <a:pt x="24" y="2"/>
                  <a:pt x="24" y="3"/>
                  <a:pt x="25" y="4"/>
                </a:cubicBezTo>
                <a:cubicBezTo>
                  <a:pt x="25" y="4"/>
                  <a:pt x="27" y="4"/>
                  <a:pt x="28" y="4"/>
                </a:cubicBezTo>
                <a:cubicBezTo>
                  <a:pt x="29" y="5"/>
                  <a:pt x="30" y="6"/>
                  <a:pt x="30" y="7"/>
                </a:cubicBezTo>
                <a:cubicBezTo>
                  <a:pt x="30" y="8"/>
                  <a:pt x="30" y="10"/>
                  <a:pt x="30" y="10"/>
                </a:cubicBezTo>
                <a:cubicBezTo>
                  <a:pt x="30" y="11"/>
                  <a:pt x="28" y="13"/>
                  <a:pt x="28"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Freeform 14">
            <a:extLst>
              <a:ext uri="{FF2B5EF4-FFF2-40B4-BE49-F238E27FC236}">
                <a16:creationId xmlns:a16="http://schemas.microsoft.com/office/drawing/2014/main" id="{6D99B28C-3940-4CCD-9181-491861744C8B}"/>
              </a:ext>
            </a:extLst>
          </p:cNvPr>
          <p:cNvSpPr>
            <a:spLocks/>
          </p:cNvSpPr>
          <p:nvPr/>
        </p:nvSpPr>
        <p:spPr bwMode="auto">
          <a:xfrm>
            <a:off x="8445748" y="5815473"/>
            <a:ext cx="55671" cy="26371"/>
          </a:xfrm>
          <a:custGeom>
            <a:avLst/>
            <a:gdLst/>
            <a:ahLst/>
            <a:cxnLst>
              <a:cxn ang="0">
                <a:pos x="10" y="7"/>
              </a:cxn>
              <a:cxn ang="0">
                <a:pos x="8" y="6"/>
              </a:cxn>
              <a:cxn ang="0">
                <a:pos x="5" y="8"/>
              </a:cxn>
              <a:cxn ang="0">
                <a:pos x="1" y="8"/>
              </a:cxn>
              <a:cxn ang="0">
                <a:pos x="1" y="4"/>
              </a:cxn>
              <a:cxn ang="0">
                <a:pos x="6" y="1"/>
              </a:cxn>
              <a:cxn ang="0">
                <a:pos x="11" y="1"/>
              </a:cxn>
              <a:cxn ang="0">
                <a:pos x="15" y="1"/>
              </a:cxn>
              <a:cxn ang="0">
                <a:pos x="18" y="4"/>
              </a:cxn>
              <a:cxn ang="0">
                <a:pos x="18" y="7"/>
              </a:cxn>
              <a:cxn ang="0">
                <a:pos x="15" y="9"/>
              </a:cxn>
              <a:cxn ang="0">
                <a:pos x="12" y="8"/>
              </a:cxn>
              <a:cxn ang="0">
                <a:pos x="10" y="7"/>
              </a:cxn>
            </a:cxnLst>
            <a:rect l="0" t="0" r="r" b="b"/>
            <a:pathLst>
              <a:path w="19" h="9">
                <a:moveTo>
                  <a:pt x="10" y="7"/>
                </a:moveTo>
                <a:cubicBezTo>
                  <a:pt x="10" y="7"/>
                  <a:pt x="8" y="6"/>
                  <a:pt x="8" y="6"/>
                </a:cubicBezTo>
                <a:cubicBezTo>
                  <a:pt x="7" y="6"/>
                  <a:pt x="5" y="8"/>
                  <a:pt x="5" y="8"/>
                </a:cubicBezTo>
                <a:cubicBezTo>
                  <a:pt x="4" y="8"/>
                  <a:pt x="2" y="8"/>
                  <a:pt x="1" y="8"/>
                </a:cubicBezTo>
                <a:cubicBezTo>
                  <a:pt x="0" y="7"/>
                  <a:pt x="1" y="4"/>
                  <a:pt x="1" y="4"/>
                </a:cubicBezTo>
                <a:cubicBezTo>
                  <a:pt x="2" y="2"/>
                  <a:pt x="5" y="1"/>
                  <a:pt x="6" y="1"/>
                </a:cubicBezTo>
                <a:cubicBezTo>
                  <a:pt x="7" y="0"/>
                  <a:pt x="10" y="1"/>
                  <a:pt x="11" y="1"/>
                </a:cubicBezTo>
                <a:cubicBezTo>
                  <a:pt x="12" y="1"/>
                  <a:pt x="14" y="1"/>
                  <a:pt x="15" y="1"/>
                </a:cubicBezTo>
                <a:cubicBezTo>
                  <a:pt x="16" y="2"/>
                  <a:pt x="18" y="3"/>
                  <a:pt x="18" y="4"/>
                </a:cubicBezTo>
                <a:cubicBezTo>
                  <a:pt x="19" y="4"/>
                  <a:pt x="18" y="6"/>
                  <a:pt x="18" y="7"/>
                </a:cubicBezTo>
                <a:cubicBezTo>
                  <a:pt x="17" y="8"/>
                  <a:pt x="16" y="8"/>
                  <a:pt x="15" y="9"/>
                </a:cubicBezTo>
                <a:cubicBezTo>
                  <a:pt x="14" y="9"/>
                  <a:pt x="12" y="8"/>
                  <a:pt x="12" y="8"/>
                </a:cubicBezTo>
                <a:cubicBezTo>
                  <a:pt x="11" y="7"/>
                  <a:pt x="11" y="7"/>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15">
            <a:extLst>
              <a:ext uri="{FF2B5EF4-FFF2-40B4-BE49-F238E27FC236}">
                <a16:creationId xmlns:a16="http://schemas.microsoft.com/office/drawing/2014/main" id="{F6300BDF-E7C3-4736-8487-110E4B708290}"/>
              </a:ext>
            </a:extLst>
          </p:cNvPr>
          <p:cNvSpPr>
            <a:spLocks/>
          </p:cNvSpPr>
          <p:nvPr/>
        </p:nvSpPr>
        <p:spPr bwMode="auto">
          <a:xfrm>
            <a:off x="8199629" y="5751013"/>
            <a:ext cx="125991" cy="73251"/>
          </a:xfrm>
          <a:custGeom>
            <a:avLst/>
            <a:gdLst/>
            <a:ahLst/>
            <a:cxnLst>
              <a:cxn ang="0">
                <a:pos x="42" y="23"/>
              </a:cxn>
              <a:cxn ang="0">
                <a:pos x="35" y="23"/>
              </a:cxn>
              <a:cxn ang="0">
                <a:pos x="31" y="21"/>
              </a:cxn>
              <a:cxn ang="0">
                <a:pos x="27" y="15"/>
              </a:cxn>
              <a:cxn ang="0">
                <a:pos x="21" y="12"/>
              </a:cxn>
              <a:cxn ang="0">
                <a:pos x="13" y="12"/>
              </a:cxn>
              <a:cxn ang="0">
                <a:pos x="6" y="11"/>
              </a:cxn>
              <a:cxn ang="0">
                <a:pos x="3" y="6"/>
              </a:cxn>
              <a:cxn ang="0">
                <a:pos x="0" y="4"/>
              </a:cxn>
              <a:cxn ang="0">
                <a:pos x="0" y="1"/>
              </a:cxn>
              <a:cxn ang="0">
                <a:pos x="4" y="1"/>
              </a:cxn>
              <a:cxn ang="0">
                <a:pos x="7" y="2"/>
              </a:cxn>
              <a:cxn ang="0">
                <a:pos x="11" y="4"/>
              </a:cxn>
              <a:cxn ang="0">
                <a:pos x="15" y="7"/>
              </a:cxn>
              <a:cxn ang="0">
                <a:pos x="23" y="8"/>
              </a:cxn>
              <a:cxn ang="0">
                <a:pos x="28" y="9"/>
              </a:cxn>
              <a:cxn ang="0">
                <a:pos x="32" y="14"/>
              </a:cxn>
              <a:cxn ang="0">
                <a:pos x="38" y="15"/>
              </a:cxn>
              <a:cxn ang="0">
                <a:pos x="41" y="19"/>
              </a:cxn>
              <a:cxn ang="0">
                <a:pos x="42" y="23"/>
              </a:cxn>
            </a:cxnLst>
            <a:rect l="0" t="0" r="r" b="b"/>
            <a:pathLst>
              <a:path w="43" h="25">
                <a:moveTo>
                  <a:pt x="42" y="23"/>
                </a:moveTo>
                <a:cubicBezTo>
                  <a:pt x="41" y="25"/>
                  <a:pt x="37" y="24"/>
                  <a:pt x="35" y="23"/>
                </a:cubicBezTo>
                <a:cubicBezTo>
                  <a:pt x="34" y="23"/>
                  <a:pt x="32" y="22"/>
                  <a:pt x="31" y="21"/>
                </a:cubicBezTo>
                <a:cubicBezTo>
                  <a:pt x="30" y="20"/>
                  <a:pt x="29" y="16"/>
                  <a:pt x="27" y="15"/>
                </a:cubicBezTo>
                <a:cubicBezTo>
                  <a:pt x="26" y="14"/>
                  <a:pt x="22" y="13"/>
                  <a:pt x="21" y="12"/>
                </a:cubicBezTo>
                <a:cubicBezTo>
                  <a:pt x="19" y="12"/>
                  <a:pt x="15" y="12"/>
                  <a:pt x="13" y="12"/>
                </a:cubicBezTo>
                <a:cubicBezTo>
                  <a:pt x="11" y="11"/>
                  <a:pt x="8" y="12"/>
                  <a:pt x="6" y="11"/>
                </a:cubicBezTo>
                <a:cubicBezTo>
                  <a:pt x="5" y="10"/>
                  <a:pt x="4" y="7"/>
                  <a:pt x="3" y="6"/>
                </a:cubicBezTo>
                <a:cubicBezTo>
                  <a:pt x="3" y="5"/>
                  <a:pt x="1" y="5"/>
                  <a:pt x="0" y="4"/>
                </a:cubicBezTo>
                <a:cubicBezTo>
                  <a:pt x="0" y="3"/>
                  <a:pt x="0" y="1"/>
                  <a:pt x="0" y="1"/>
                </a:cubicBezTo>
                <a:cubicBezTo>
                  <a:pt x="1" y="0"/>
                  <a:pt x="3" y="1"/>
                  <a:pt x="4" y="1"/>
                </a:cubicBezTo>
                <a:cubicBezTo>
                  <a:pt x="5" y="1"/>
                  <a:pt x="7" y="1"/>
                  <a:pt x="7" y="2"/>
                </a:cubicBezTo>
                <a:cubicBezTo>
                  <a:pt x="8" y="2"/>
                  <a:pt x="10" y="4"/>
                  <a:pt x="11" y="4"/>
                </a:cubicBezTo>
                <a:cubicBezTo>
                  <a:pt x="12" y="5"/>
                  <a:pt x="14" y="6"/>
                  <a:pt x="15" y="7"/>
                </a:cubicBezTo>
                <a:cubicBezTo>
                  <a:pt x="17" y="7"/>
                  <a:pt x="21" y="7"/>
                  <a:pt x="23" y="8"/>
                </a:cubicBezTo>
                <a:cubicBezTo>
                  <a:pt x="24" y="8"/>
                  <a:pt x="27" y="8"/>
                  <a:pt x="28" y="9"/>
                </a:cubicBezTo>
                <a:cubicBezTo>
                  <a:pt x="29" y="10"/>
                  <a:pt x="31" y="13"/>
                  <a:pt x="32" y="14"/>
                </a:cubicBezTo>
                <a:cubicBezTo>
                  <a:pt x="33" y="15"/>
                  <a:pt x="37" y="14"/>
                  <a:pt x="38" y="15"/>
                </a:cubicBezTo>
                <a:cubicBezTo>
                  <a:pt x="39" y="15"/>
                  <a:pt x="41" y="18"/>
                  <a:pt x="41" y="19"/>
                </a:cubicBezTo>
                <a:cubicBezTo>
                  <a:pt x="41" y="20"/>
                  <a:pt x="43" y="22"/>
                  <a:pt x="42"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
            <a:extLst>
              <a:ext uri="{FF2B5EF4-FFF2-40B4-BE49-F238E27FC236}">
                <a16:creationId xmlns:a16="http://schemas.microsoft.com/office/drawing/2014/main" id="{765FD770-F663-4F1D-B551-6C75D427CEBA}"/>
              </a:ext>
            </a:extLst>
          </p:cNvPr>
          <p:cNvSpPr>
            <a:spLocks/>
          </p:cNvSpPr>
          <p:nvPr/>
        </p:nvSpPr>
        <p:spPr bwMode="auto">
          <a:xfrm>
            <a:off x="8293389" y="5742225"/>
            <a:ext cx="23439" cy="26371"/>
          </a:xfrm>
          <a:custGeom>
            <a:avLst/>
            <a:gdLst/>
            <a:ahLst/>
            <a:cxnLst>
              <a:cxn ang="0">
                <a:pos x="7" y="7"/>
              </a:cxn>
              <a:cxn ang="0">
                <a:pos x="3" y="9"/>
              </a:cxn>
              <a:cxn ang="0">
                <a:pos x="0" y="7"/>
              </a:cxn>
              <a:cxn ang="0">
                <a:pos x="2" y="3"/>
              </a:cxn>
              <a:cxn ang="0">
                <a:pos x="5" y="1"/>
              </a:cxn>
              <a:cxn ang="0">
                <a:pos x="6" y="0"/>
              </a:cxn>
              <a:cxn ang="0">
                <a:pos x="7" y="3"/>
              </a:cxn>
              <a:cxn ang="0">
                <a:pos x="7" y="7"/>
              </a:cxn>
            </a:cxnLst>
            <a:rect l="0" t="0" r="r" b="b"/>
            <a:pathLst>
              <a:path w="8" h="9">
                <a:moveTo>
                  <a:pt x="7" y="7"/>
                </a:moveTo>
                <a:cubicBezTo>
                  <a:pt x="6" y="8"/>
                  <a:pt x="4" y="9"/>
                  <a:pt x="3" y="9"/>
                </a:cubicBezTo>
                <a:cubicBezTo>
                  <a:pt x="2" y="9"/>
                  <a:pt x="1" y="8"/>
                  <a:pt x="0" y="7"/>
                </a:cubicBezTo>
                <a:cubicBezTo>
                  <a:pt x="0" y="6"/>
                  <a:pt x="1" y="4"/>
                  <a:pt x="2" y="3"/>
                </a:cubicBezTo>
                <a:cubicBezTo>
                  <a:pt x="2" y="2"/>
                  <a:pt x="4" y="2"/>
                  <a:pt x="5" y="1"/>
                </a:cubicBezTo>
                <a:cubicBezTo>
                  <a:pt x="5" y="1"/>
                  <a:pt x="6" y="0"/>
                  <a:pt x="6" y="0"/>
                </a:cubicBezTo>
                <a:cubicBezTo>
                  <a:pt x="7" y="0"/>
                  <a:pt x="7" y="2"/>
                  <a:pt x="7" y="3"/>
                </a:cubicBezTo>
                <a:cubicBezTo>
                  <a:pt x="8" y="4"/>
                  <a:pt x="8" y="7"/>
                  <a:pt x="7"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7">
            <a:extLst>
              <a:ext uri="{FF2B5EF4-FFF2-40B4-BE49-F238E27FC236}">
                <a16:creationId xmlns:a16="http://schemas.microsoft.com/office/drawing/2014/main" id="{751ECCA4-0A02-4A91-9F84-C21C81C45B2B}"/>
              </a:ext>
            </a:extLst>
          </p:cNvPr>
          <p:cNvSpPr>
            <a:spLocks/>
          </p:cNvSpPr>
          <p:nvPr/>
        </p:nvSpPr>
        <p:spPr bwMode="auto">
          <a:xfrm>
            <a:off x="8196700" y="5692413"/>
            <a:ext cx="49811" cy="32230"/>
          </a:xfrm>
          <a:custGeom>
            <a:avLst/>
            <a:gdLst/>
            <a:ahLst/>
            <a:cxnLst>
              <a:cxn ang="0">
                <a:pos x="14" y="12"/>
              </a:cxn>
              <a:cxn ang="0">
                <a:pos x="8" y="11"/>
              </a:cxn>
              <a:cxn ang="0">
                <a:pos x="6" y="8"/>
              </a:cxn>
              <a:cxn ang="0">
                <a:pos x="3" y="6"/>
              </a:cxn>
              <a:cxn ang="0">
                <a:pos x="1" y="5"/>
              </a:cxn>
              <a:cxn ang="0">
                <a:pos x="0" y="2"/>
              </a:cxn>
              <a:cxn ang="0">
                <a:pos x="2" y="0"/>
              </a:cxn>
              <a:cxn ang="0">
                <a:pos x="8" y="1"/>
              </a:cxn>
              <a:cxn ang="0">
                <a:pos x="9" y="4"/>
              </a:cxn>
              <a:cxn ang="0">
                <a:pos x="14" y="6"/>
              </a:cxn>
              <a:cxn ang="0">
                <a:pos x="17" y="10"/>
              </a:cxn>
              <a:cxn ang="0">
                <a:pos x="14" y="12"/>
              </a:cxn>
            </a:cxnLst>
            <a:rect l="0" t="0" r="r" b="b"/>
            <a:pathLst>
              <a:path w="17" h="12">
                <a:moveTo>
                  <a:pt x="14" y="12"/>
                </a:moveTo>
                <a:cubicBezTo>
                  <a:pt x="12" y="12"/>
                  <a:pt x="9" y="12"/>
                  <a:pt x="8" y="11"/>
                </a:cubicBezTo>
                <a:cubicBezTo>
                  <a:pt x="7" y="11"/>
                  <a:pt x="7" y="9"/>
                  <a:pt x="6" y="8"/>
                </a:cubicBezTo>
                <a:cubicBezTo>
                  <a:pt x="6" y="7"/>
                  <a:pt x="4" y="6"/>
                  <a:pt x="3" y="6"/>
                </a:cubicBezTo>
                <a:cubicBezTo>
                  <a:pt x="2" y="5"/>
                  <a:pt x="1" y="5"/>
                  <a:pt x="1" y="5"/>
                </a:cubicBezTo>
                <a:cubicBezTo>
                  <a:pt x="0" y="4"/>
                  <a:pt x="0" y="3"/>
                  <a:pt x="0" y="2"/>
                </a:cubicBezTo>
                <a:cubicBezTo>
                  <a:pt x="0" y="1"/>
                  <a:pt x="1" y="1"/>
                  <a:pt x="2" y="0"/>
                </a:cubicBezTo>
                <a:cubicBezTo>
                  <a:pt x="3" y="0"/>
                  <a:pt x="6" y="0"/>
                  <a:pt x="8" y="1"/>
                </a:cubicBezTo>
                <a:cubicBezTo>
                  <a:pt x="8" y="1"/>
                  <a:pt x="8" y="3"/>
                  <a:pt x="9" y="4"/>
                </a:cubicBezTo>
                <a:cubicBezTo>
                  <a:pt x="10" y="5"/>
                  <a:pt x="13" y="5"/>
                  <a:pt x="14" y="6"/>
                </a:cubicBezTo>
                <a:cubicBezTo>
                  <a:pt x="15" y="7"/>
                  <a:pt x="17" y="9"/>
                  <a:pt x="17"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18">
            <a:extLst>
              <a:ext uri="{FF2B5EF4-FFF2-40B4-BE49-F238E27FC236}">
                <a16:creationId xmlns:a16="http://schemas.microsoft.com/office/drawing/2014/main" id="{6BDF9E68-0D01-4F35-AB2C-369DFB1C551B}"/>
              </a:ext>
            </a:extLst>
          </p:cNvPr>
          <p:cNvSpPr>
            <a:spLocks/>
          </p:cNvSpPr>
          <p:nvPr/>
        </p:nvSpPr>
        <p:spPr bwMode="auto">
          <a:xfrm>
            <a:off x="8621547" y="5504894"/>
            <a:ext cx="416058" cy="902436"/>
          </a:xfrm>
          <a:custGeom>
            <a:avLst/>
            <a:gdLst/>
            <a:ahLst/>
            <a:cxnLst>
              <a:cxn ang="0">
                <a:pos x="57" y="290"/>
              </a:cxn>
              <a:cxn ang="0">
                <a:pos x="67" y="242"/>
              </a:cxn>
              <a:cxn ang="0">
                <a:pos x="86" y="191"/>
              </a:cxn>
              <a:cxn ang="0">
                <a:pos x="94" y="153"/>
              </a:cxn>
              <a:cxn ang="0">
                <a:pos x="111" y="132"/>
              </a:cxn>
              <a:cxn ang="0">
                <a:pos x="120" y="104"/>
              </a:cxn>
              <a:cxn ang="0">
                <a:pos x="131" y="61"/>
              </a:cxn>
              <a:cxn ang="0">
                <a:pos x="138" y="30"/>
              </a:cxn>
              <a:cxn ang="0">
                <a:pos x="143" y="11"/>
              </a:cxn>
              <a:cxn ang="0">
                <a:pos x="134" y="1"/>
              </a:cxn>
              <a:cxn ang="0">
                <a:pos x="127" y="11"/>
              </a:cxn>
              <a:cxn ang="0">
                <a:pos x="122" y="20"/>
              </a:cxn>
              <a:cxn ang="0">
                <a:pos x="114" y="34"/>
              </a:cxn>
              <a:cxn ang="0">
                <a:pos x="110" y="48"/>
              </a:cxn>
              <a:cxn ang="0">
                <a:pos x="103" y="81"/>
              </a:cxn>
              <a:cxn ang="0">
                <a:pos x="86" y="110"/>
              </a:cxn>
              <a:cxn ang="0">
                <a:pos x="76" y="127"/>
              </a:cxn>
              <a:cxn ang="0">
                <a:pos x="62" y="134"/>
              </a:cxn>
              <a:cxn ang="0">
                <a:pos x="46" y="150"/>
              </a:cxn>
              <a:cxn ang="0">
                <a:pos x="37" y="165"/>
              </a:cxn>
              <a:cxn ang="0">
                <a:pos x="29" y="177"/>
              </a:cxn>
              <a:cxn ang="0">
                <a:pos x="32" y="189"/>
              </a:cxn>
              <a:cxn ang="0">
                <a:pos x="42" y="183"/>
              </a:cxn>
              <a:cxn ang="0">
                <a:pos x="49" y="178"/>
              </a:cxn>
              <a:cxn ang="0">
                <a:pos x="50" y="187"/>
              </a:cxn>
              <a:cxn ang="0">
                <a:pos x="53" y="191"/>
              </a:cxn>
              <a:cxn ang="0">
                <a:pos x="49" y="194"/>
              </a:cxn>
              <a:cxn ang="0">
                <a:pos x="43" y="192"/>
              </a:cxn>
              <a:cxn ang="0">
                <a:pos x="46" y="201"/>
              </a:cxn>
              <a:cxn ang="0">
                <a:pos x="43" y="208"/>
              </a:cxn>
              <a:cxn ang="0">
                <a:pos x="44" y="217"/>
              </a:cxn>
              <a:cxn ang="0">
                <a:pos x="37" y="218"/>
              </a:cxn>
              <a:cxn ang="0">
                <a:pos x="34" y="211"/>
              </a:cxn>
              <a:cxn ang="0">
                <a:pos x="35" y="203"/>
              </a:cxn>
              <a:cxn ang="0">
                <a:pos x="28" y="202"/>
              </a:cxn>
              <a:cxn ang="0">
                <a:pos x="26" y="210"/>
              </a:cxn>
              <a:cxn ang="0">
                <a:pos x="25" y="224"/>
              </a:cxn>
              <a:cxn ang="0">
                <a:pos x="22" y="233"/>
              </a:cxn>
              <a:cxn ang="0">
                <a:pos x="25" y="242"/>
              </a:cxn>
              <a:cxn ang="0">
                <a:pos x="20" y="245"/>
              </a:cxn>
              <a:cxn ang="0">
                <a:pos x="16" y="238"/>
              </a:cxn>
              <a:cxn ang="0">
                <a:pos x="9" y="236"/>
              </a:cxn>
              <a:cxn ang="0">
                <a:pos x="4" y="230"/>
              </a:cxn>
              <a:cxn ang="0">
                <a:pos x="0" y="236"/>
              </a:cxn>
              <a:cxn ang="0">
                <a:pos x="9" y="245"/>
              </a:cxn>
              <a:cxn ang="0">
                <a:pos x="22" y="259"/>
              </a:cxn>
              <a:cxn ang="0">
                <a:pos x="24" y="279"/>
              </a:cxn>
              <a:cxn ang="0">
                <a:pos x="25" y="295"/>
              </a:cxn>
              <a:cxn ang="0">
                <a:pos x="32" y="309"/>
              </a:cxn>
              <a:cxn ang="0">
                <a:pos x="44" y="309"/>
              </a:cxn>
            </a:cxnLst>
            <a:rect l="0" t="0" r="r" b="b"/>
            <a:pathLst>
              <a:path w="144" h="311">
                <a:moveTo>
                  <a:pt x="50" y="305"/>
                </a:moveTo>
                <a:cubicBezTo>
                  <a:pt x="52" y="302"/>
                  <a:pt x="55" y="294"/>
                  <a:pt x="57" y="290"/>
                </a:cubicBezTo>
                <a:cubicBezTo>
                  <a:pt x="59" y="284"/>
                  <a:pt x="60" y="270"/>
                  <a:pt x="62" y="263"/>
                </a:cubicBezTo>
                <a:cubicBezTo>
                  <a:pt x="63" y="258"/>
                  <a:pt x="66" y="247"/>
                  <a:pt x="67" y="242"/>
                </a:cubicBezTo>
                <a:cubicBezTo>
                  <a:pt x="70" y="235"/>
                  <a:pt x="75" y="221"/>
                  <a:pt x="77" y="214"/>
                </a:cubicBezTo>
                <a:cubicBezTo>
                  <a:pt x="79" y="208"/>
                  <a:pt x="85" y="197"/>
                  <a:pt x="86" y="191"/>
                </a:cubicBezTo>
                <a:cubicBezTo>
                  <a:pt x="88" y="186"/>
                  <a:pt x="88" y="174"/>
                  <a:pt x="89" y="169"/>
                </a:cubicBezTo>
                <a:cubicBezTo>
                  <a:pt x="90" y="165"/>
                  <a:pt x="92" y="157"/>
                  <a:pt x="94" y="153"/>
                </a:cubicBezTo>
                <a:cubicBezTo>
                  <a:pt x="96" y="150"/>
                  <a:pt x="101" y="143"/>
                  <a:pt x="104" y="140"/>
                </a:cubicBezTo>
                <a:cubicBezTo>
                  <a:pt x="105" y="138"/>
                  <a:pt x="110" y="135"/>
                  <a:pt x="111" y="132"/>
                </a:cubicBezTo>
                <a:cubicBezTo>
                  <a:pt x="113" y="130"/>
                  <a:pt x="115" y="125"/>
                  <a:pt x="116" y="123"/>
                </a:cubicBezTo>
                <a:cubicBezTo>
                  <a:pt x="117" y="118"/>
                  <a:pt x="119" y="108"/>
                  <a:pt x="120" y="104"/>
                </a:cubicBezTo>
                <a:cubicBezTo>
                  <a:pt x="121" y="97"/>
                  <a:pt x="126" y="85"/>
                  <a:pt x="127" y="79"/>
                </a:cubicBezTo>
                <a:cubicBezTo>
                  <a:pt x="128" y="75"/>
                  <a:pt x="130" y="65"/>
                  <a:pt x="131" y="61"/>
                </a:cubicBezTo>
                <a:cubicBezTo>
                  <a:pt x="132" y="58"/>
                  <a:pt x="135" y="51"/>
                  <a:pt x="135" y="48"/>
                </a:cubicBezTo>
                <a:cubicBezTo>
                  <a:pt x="136" y="43"/>
                  <a:pt x="136" y="34"/>
                  <a:pt x="138" y="30"/>
                </a:cubicBezTo>
                <a:cubicBezTo>
                  <a:pt x="138" y="27"/>
                  <a:pt x="142" y="23"/>
                  <a:pt x="142" y="21"/>
                </a:cubicBezTo>
                <a:cubicBezTo>
                  <a:pt x="143" y="18"/>
                  <a:pt x="144" y="14"/>
                  <a:pt x="143" y="11"/>
                </a:cubicBezTo>
                <a:cubicBezTo>
                  <a:pt x="143" y="9"/>
                  <a:pt x="142" y="3"/>
                  <a:pt x="140" y="1"/>
                </a:cubicBezTo>
                <a:cubicBezTo>
                  <a:pt x="139" y="1"/>
                  <a:pt x="135" y="0"/>
                  <a:pt x="134" y="1"/>
                </a:cubicBezTo>
                <a:cubicBezTo>
                  <a:pt x="133" y="2"/>
                  <a:pt x="133" y="6"/>
                  <a:pt x="132" y="7"/>
                </a:cubicBezTo>
                <a:cubicBezTo>
                  <a:pt x="131" y="8"/>
                  <a:pt x="128" y="10"/>
                  <a:pt x="127" y="11"/>
                </a:cubicBezTo>
                <a:cubicBezTo>
                  <a:pt x="126" y="12"/>
                  <a:pt x="122" y="13"/>
                  <a:pt x="122" y="15"/>
                </a:cubicBezTo>
                <a:cubicBezTo>
                  <a:pt x="121" y="16"/>
                  <a:pt x="122" y="19"/>
                  <a:pt x="122" y="20"/>
                </a:cubicBezTo>
                <a:cubicBezTo>
                  <a:pt x="122" y="22"/>
                  <a:pt x="121" y="26"/>
                  <a:pt x="120" y="28"/>
                </a:cubicBezTo>
                <a:cubicBezTo>
                  <a:pt x="119" y="30"/>
                  <a:pt x="116" y="33"/>
                  <a:pt x="114" y="34"/>
                </a:cubicBezTo>
                <a:cubicBezTo>
                  <a:pt x="113" y="36"/>
                  <a:pt x="110" y="38"/>
                  <a:pt x="110" y="40"/>
                </a:cubicBezTo>
                <a:cubicBezTo>
                  <a:pt x="109" y="42"/>
                  <a:pt x="110" y="46"/>
                  <a:pt x="110" y="48"/>
                </a:cubicBezTo>
                <a:cubicBezTo>
                  <a:pt x="110" y="51"/>
                  <a:pt x="110" y="58"/>
                  <a:pt x="109" y="62"/>
                </a:cubicBezTo>
                <a:cubicBezTo>
                  <a:pt x="108" y="67"/>
                  <a:pt x="105" y="76"/>
                  <a:pt x="103" y="81"/>
                </a:cubicBezTo>
                <a:cubicBezTo>
                  <a:pt x="101" y="85"/>
                  <a:pt x="96" y="93"/>
                  <a:pt x="93" y="97"/>
                </a:cubicBezTo>
                <a:cubicBezTo>
                  <a:pt x="91" y="100"/>
                  <a:pt x="88" y="107"/>
                  <a:pt x="86" y="110"/>
                </a:cubicBezTo>
                <a:cubicBezTo>
                  <a:pt x="84" y="113"/>
                  <a:pt x="81" y="119"/>
                  <a:pt x="80" y="121"/>
                </a:cubicBezTo>
                <a:cubicBezTo>
                  <a:pt x="79" y="123"/>
                  <a:pt x="77" y="126"/>
                  <a:pt x="76" y="127"/>
                </a:cubicBezTo>
                <a:cubicBezTo>
                  <a:pt x="74" y="128"/>
                  <a:pt x="71" y="128"/>
                  <a:pt x="69" y="129"/>
                </a:cubicBezTo>
                <a:cubicBezTo>
                  <a:pt x="67" y="130"/>
                  <a:pt x="64" y="133"/>
                  <a:pt x="62" y="134"/>
                </a:cubicBezTo>
                <a:cubicBezTo>
                  <a:pt x="60" y="136"/>
                  <a:pt x="56" y="139"/>
                  <a:pt x="54" y="141"/>
                </a:cubicBezTo>
                <a:cubicBezTo>
                  <a:pt x="52" y="143"/>
                  <a:pt x="48" y="148"/>
                  <a:pt x="46" y="150"/>
                </a:cubicBezTo>
                <a:cubicBezTo>
                  <a:pt x="45" y="152"/>
                  <a:pt x="43" y="156"/>
                  <a:pt x="42" y="158"/>
                </a:cubicBezTo>
                <a:cubicBezTo>
                  <a:pt x="41" y="160"/>
                  <a:pt x="39" y="163"/>
                  <a:pt x="37" y="165"/>
                </a:cubicBezTo>
                <a:cubicBezTo>
                  <a:pt x="36" y="166"/>
                  <a:pt x="33" y="169"/>
                  <a:pt x="32" y="171"/>
                </a:cubicBezTo>
                <a:cubicBezTo>
                  <a:pt x="31" y="172"/>
                  <a:pt x="29" y="175"/>
                  <a:pt x="29" y="177"/>
                </a:cubicBezTo>
                <a:cubicBezTo>
                  <a:pt x="29" y="178"/>
                  <a:pt x="29" y="181"/>
                  <a:pt x="29" y="183"/>
                </a:cubicBezTo>
                <a:cubicBezTo>
                  <a:pt x="30" y="184"/>
                  <a:pt x="31" y="188"/>
                  <a:pt x="32" y="189"/>
                </a:cubicBezTo>
                <a:cubicBezTo>
                  <a:pt x="34" y="189"/>
                  <a:pt x="36" y="188"/>
                  <a:pt x="37" y="187"/>
                </a:cubicBezTo>
                <a:cubicBezTo>
                  <a:pt x="38" y="186"/>
                  <a:pt x="41" y="185"/>
                  <a:pt x="42" y="183"/>
                </a:cubicBezTo>
                <a:cubicBezTo>
                  <a:pt x="43" y="182"/>
                  <a:pt x="44" y="180"/>
                  <a:pt x="45" y="179"/>
                </a:cubicBezTo>
                <a:cubicBezTo>
                  <a:pt x="46" y="178"/>
                  <a:pt x="48" y="178"/>
                  <a:pt x="49" y="178"/>
                </a:cubicBezTo>
                <a:cubicBezTo>
                  <a:pt x="49" y="178"/>
                  <a:pt x="50" y="180"/>
                  <a:pt x="50" y="181"/>
                </a:cubicBezTo>
                <a:cubicBezTo>
                  <a:pt x="50" y="182"/>
                  <a:pt x="49" y="185"/>
                  <a:pt x="50" y="187"/>
                </a:cubicBezTo>
                <a:cubicBezTo>
                  <a:pt x="50" y="187"/>
                  <a:pt x="51" y="188"/>
                  <a:pt x="51" y="189"/>
                </a:cubicBezTo>
                <a:cubicBezTo>
                  <a:pt x="52" y="189"/>
                  <a:pt x="53" y="191"/>
                  <a:pt x="53" y="191"/>
                </a:cubicBezTo>
                <a:cubicBezTo>
                  <a:pt x="53" y="192"/>
                  <a:pt x="52" y="194"/>
                  <a:pt x="52" y="195"/>
                </a:cubicBezTo>
                <a:cubicBezTo>
                  <a:pt x="51" y="195"/>
                  <a:pt x="50" y="194"/>
                  <a:pt x="49" y="194"/>
                </a:cubicBezTo>
                <a:cubicBezTo>
                  <a:pt x="49" y="194"/>
                  <a:pt x="48" y="193"/>
                  <a:pt x="47" y="192"/>
                </a:cubicBezTo>
                <a:cubicBezTo>
                  <a:pt x="46" y="192"/>
                  <a:pt x="44" y="192"/>
                  <a:pt x="43" y="192"/>
                </a:cubicBezTo>
                <a:cubicBezTo>
                  <a:pt x="42" y="193"/>
                  <a:pt x="42" y="195"/>
                  <a:pt x="42" y="196"/>
                </a:cubicBezTo>
                <a:cubicBezTo>
                  <a:pt x="42" y="197"/>
                  <a:pt x="46" y="199"/>
                  <a:pt x="46" y="201"/>
                </a:cubicBezTo>
                <a:cubicBezTo>
                  <a:pt x="46" y="202"/>
                  <a:pt x="44" y="203"/>
                  <a:pt x="44" y="204"/>
                </a:cubicBezTo>
                <a:cubicBezTo>
                  <a:pt x="43" y="205"/>
                  <a:pt x="43" y="207"/>
                  <a:pt x="43" y="208"/>
                </a:cubicBezTo>
                <a:cubicBezTo>
                  <a:pt x="43" y="209"/>
                  <a:pt x="44" y="211"/>
                  <a:pt x="44" y="212"/>
                </a:cubicBezTo>
                <a:cubicBezTo>
                  <a:pt x="44" y="213"/>
                  <a:pt x="44" y="216"/>
                  <a:pt x="44" y="217"/>
                </a:cubicBezTo>
                <a:cubicBezTo>
                  <a:pt x="43" y="217"/>
                  <a:pt x="42" y="218"/>
                  <a:pt x="42" y="218"/>
                </a:cubicBezTo>
                <a:cubicBezTo>
                  <a:pt x="41" y="218"/>
                  <a:pt x="38" y="219"/>
                  <a:pt x="37" y="218"/>
                </a:cubicBezTo>
                <a:cubicBezTo>
                  <a:pt x="36" y="218"/>
                  <a:pt x="35" y="216"/>
                  <a:pt x="35" y="216"/>
                </a:cubicBezTo>
                <a:cubicBezTo>
                  <a:pt x="34" y="214"/>
                  <a:pt x="34" y="212"/>
                  <a:pt x="34" y="211"/>
                </a:cubicBezTo>
                <a:cubicBezTo>
                  <a:pt x="35" y="210"/>
                  <a:pt x="36" y="208"/>
                  <a:pt x="36" y="207"/>
                </a:cubicBezTo>
                <a:cubicBezTo>
                  <a:pt x="36" y="206"/>
                  <a:pt x="36" y="203"/>
                  <a:pt x="35" y="203"/>
                </a:cubicBezTo>
                <a:cubicBezTo>
                  <a:pt x="35" y="202"/>
                  <a:pt x="33" y="201"/>
                  <a:pt x="32" y="201"/>
                </a:cubicBezTo>
                <a:cubicBezTo>
                  <a:pt x="31" y="200"/>
                  <a:pt x="29" y="201"/>
                  <a:pt x="28" y="202"/>
                </a:cubicBezTo>
                <a:cubicBezTo>
                  <a:pt x="28" y="203"/>
                  <a:pt x="28" y="205"/>
                  <a:pt x="28" y="206"/>
                </a:cubicBezTo>
                <a:cubicBezTo>
                  <a:pt x="28" y="207"/>
                  <a:pt x="27" y="209"/>
                  <a:pt x="26" y="210"/>
                </a:cubicBezTo>
                <a:cubicBezTo>
                  <a:pt x="26" y="211"/>
                  <a:pt x="26" y="213"/>
                  <a:pt x="25" y="214"/>
                </a:cubicBezTo>
                <a:cubicBezTo>
                  <a:pt x="25" y="216"/>
                  <a:pt x="26" y="222"/>
                  <a:pt x="25" y="224"/>
                </a:cubicBezTo>
                <a:cubicBezTo>
                  <a:pt x="25" y="225"/>
                  <a:pt x="24" y="227"/>
                  <a:pt x="23" y="229"/>
                </a:cubicBezTo>
                <a:cubicBezTo>
                  <a:pt x="23" y="230"/>
                  <a:pt x="22" y="232"/>
                  <a:pt x="22" y="233"/>
                </a:cubicBezTo>
                <a:cubicBezTo>
                  <a:pt x="22" y="234"/>
                  <a:pt x="24" y="236"/>
                  <a:pt x="24" y="237"/>
                </a:cubicBezTo>
                <a:cubicBezTo>
                  <a:pt x="25" y="238"/>
                  <a:pt x="25" y="241"/>
                  <a:pt x="25" y="242"/>
                </a:cubicBezTo>
                <a:cubicBezTo>
                  <a:pt x="25" y="242"/>
                  <a:pt x="24" y="244"/>
                  <a:pt x="24" y="244"/>
                </a:cubicBezTo>
                <a:cubicBezTo>
                  <a:pt x="23" y="245"/>
                  <a:pt x="21" y="246"/>
                  <a:pt x="20" y="245"/>
                </a:cubicBezTo>
                <a:cubicBezTo>
                  <a:pt x="19" y="245"/>
                  <a:pt x="18" y="244"/>
                  <a:pt x="17" y="243"/>
                </a:cubicBezTo>
                <a:cubicBezTo>
                  <a:pt x="17" y="242"/>
                  <a:pt x="17" y="239"/>
                  <a:pt x="16" y="238"/>
                </a:cubicBezTo>
                <a:cubicBezTo>
                  <a:pt x="16" y="237"/>
                  <a:pt x="14" y="236"/>
                  <a:pt x="13" y="236"/>
                </a:cubicBezTo>
                <a:cubicBezTo>
                  <a:pt x="12" y="236"/>
                  <a:pt x="10" y="237"/>
                  <a:pt x="9" y="236"/>
                </a:cubicBezTo>
                <a:cubicBezTo>
                  <a:pt x="8" y="236"/>
                  <a:pt x="7" y="235"/>
                  <a:pt x="6" y="234"/>
                </a:cubicBezTo>
                <a:cubicBezTo>
                  <a:pt x="6" y="233"/>
                  <a:pt x="5" y="231"/>
                  <a:pt x="4" y="230"/>
                </a:cubicBezTo>
                <a:cubicBezTo>
                  <a:pt x="3" y="230"/>
                  <a:pt x="2" y="230"/>
                  <a:pt x="2" y="230"/>
                </a:cubicBezTo>
                <a:cubicBezTo>
                  <a:pt x="1" y="231"/>
                  <a:pt x="0" y="234"/>
                  <a:pt x="0" y="236"/>
                </a:cubicBezTo>
                <a:cubicBezTo>
                  <a:pt x="0" y="237"/>
                  <a:pt x="2" y="240"/>
                  <a:pt x="3" y="241"/>
                </a:cubicBezTo>
                <a:cubicBezTo>
                  <a:pt x="4" y="242"/>
                  <a:pt x="8" y="244"/>
                  <a:pt x="9" y="245"/>
                </a:cubicBezTo>
                <a:cubicBezTo>
                  <a:pt x="10" y="246"/>
                  <a:pt x="12" y="249"/>
                  <a:pt x="13" y="250"/>
                </a:cubicBezTo>
                <a:cubicBezTo>
                  <a:pt x="15" y="252"/>
                  <a:pt x="21" y="256"/>
                  <a:pt x="22" y="259"/>
                </a:cubicBezTo>
                <a:cubicBezTo>
                  <a:pt x="23" y="261"/>
                  <a:pt x="23" y="266"/>
                  <a:pt x="23" y="268"/>
                </a:cubicBezTo>
                <a:cubicBezTo>
                  <a:pt x="23" y="271"/>
                  <a:pt x="24" y="276"/>
                  <a:pt x="24" y="279"/>
                </a:cubicBezTo>
                <a:cubicBezTo>
                  <a:pt x="25" y="281"/>
                  <a:pt x="26" y="284"/>
                  <a:pt x="27" y="286"/>
                </a:cubicBezTo>
                <a:cubicBezTo>
                  <a:pt x="27" y="288"/>
                  <a:pt x="25" y="293"/>
                  <a:pt x="25" y="295"/>
                </a:cubicBezTo>
                <a:cubicBezTo>
                  <a:pt x="25" y="297"/>
                  <a:pt x="26" y="301"/>
                  <a:pt x="27" y="302"/>
                </a:cubicBezTo>
                <a:cubicBezTo>
                  <a:pt x="28" y="304"/>
                  <a:pt x="30" y="308"/>
                  <a:pt x="32" y="309"/>
                </a:cubicBezTo>
                <a:cubicBezTo>
                  <a:pt x="33" y="310"/>
                  <a:pt x="36" y="311"/>
                  <a:pt x="38" y="311"/>
                </a:cubicBezTo>
                <a:cubicBezTo>
                  <a:pt x="39" y="311"/>
                  <a:pt x="43" y="310"/>
                  <a:pt x="44" y="309"/>
                </a:cubicBezTo>
                <a:cubicBezTo>
                  <a:pt x="46" y="308"/>
                  <a:pt x="49" y="307"/>
                  <a:pt x="50" y="30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9">
            <a:extLst>
              <a:ext uri="{FF2B5EF4-FFF2-40B4-BE49-F238E27FC236}">
                <a16:creationId xmlns:a16="http://schemas.microsoft.com/office/drawing/2014/main" id="{9C3FE87A-FFB8-4CE2-80BB-F2B53B3C10C1}"/>
              </a:ext>
            </a:extLst>
          </p:cNvPr>
          <p:cNvSpPr>
            <a:spLocks/>
          </p:cNvSpPr>
          <p:nvPr/>
        </p:nvSpPr>
        <p:spPr bwMode="auto">
          <a:xfrm>
            <a:off x="8712377" y="5929744"/>
            <a:ext cx="29299" cy="17580"/>
          </a:xfrm>
          <a:custGeom>
            <a:avLst/>
            <a:gdLst/>
            <a:ahLst/>
            <a:cxnLst>
              <a:cxn ang="0">
                <a:pos x="10" y="5"/>
              </a:cxn>
              <a:cxn ang="0">
                <a:pos x="4" y="5"/>
              </a:cxn>
              <a:cxn ang="0">
                <a:pos x="1" y="4"/>
              </a:cxn>
              <a:cxn ang="0">
                <a:pos x="0" y="1"/>
              </a:cxn>
              <a:cxn ang="0">
                <a:pos x="2" y="0"/>
              </a:cxn>
              <a:cxn ang="0">
                <a:pos x="6" y="0"/>
              </a:cxn>
              <a:cxn ang="0">
                <a:pos x="10" y="1"/>
              </a:cxn>
              <a:cxn ang="0">
                <a:pos x="10" y="5"/>
              </a:cxn>
            </a:cxnLst>
            <a:rect l="0" t="0" r="r" b="b"/>
            <a:pathLst>
              <a:path w="11" h="6">
                <a:moveTo>
                  <a:pt x="10" y="5"/>
                </a:moveTo>
                <a:cubicBezTo>
                  <a:pt x="9" y="6"/>
                  <a:pt x="6" y="5"/>
                  <a:pt x="4" y="5"/>
                </a:cubicBezTo>
                <a:cubicBezTo>
                  <a:pt x="3" y="5"/>
                  <a:pt x="2" y="5"/>
                  <a:pt x="1" y="4"/>
                </a:cubicBezTo>
                <a:cubicBezTo>
                  <a:pt x="0" y="4"/>
                  <a:pt x="0" y="2"/>
                  <a:pt x="0" y="1"/>
                </a:cubicBezTo>
                <a:cubicBezTo>
                  <a:pt x="0" y="1"/>
                  <a:pt x="2" y="0"/>
                  <a:pt x="2" y="0"/>
                </a:cubicBezTo>
                <a:cubicBezTo>
                  <a:pt x="3" y="0"/>
                  <a:pt x="5" y="0"/>
                  <a:pt x="6" y="0"/>
                </a:cubicBezTo>
                <a:cubicBezTo>
                  <a:pt x="7" y="0"/>
                  <a:pt x="9" y="0"/>
                  <a:pt x="10" y="1"/>
                </a:cubicBezTo>
                <a:cubicBezTo>
                  <a:pt x="11" y="2"/>
                  <a:pt x="10" y="4"/>
                  <a:pt x="10"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20">
            <a:extLst>
              <a:ext uri="{FF2B5EF4-FFF2-40B4-BE49-F238E27FC236}">
                <a16:creationId xmlns:a16="http://schemas.microsoft.com/office/drawing/2014/main" id="{F42FEB50-52F8-46B6-B556-C4CE9353F96D}"/>
              </a:ext>
            </a:extLst>
          </p:cNvPr>
          <p:cNvSpPr>
            <a:spLocks/>
          </p:cNvSpPr>
          <p:nvPr/>
        </p:nvSpPr>
        <p:spPr bwMode="auto">
          <a:xfrm>
            <a:off x="8518998" y="5739293"/>
            <a:ext cx="208030" cy="216820"/>
          </a:xfrm>
          <a:custGeom>
            <a:avLst/>
            <a:gdLst/>
            <a:ahLst/>
            <a:cxnLst>
              <a:cxn ang="0">
                <a:pos x="29" y="71"/>
              </a:cxn>
              <a:cxn ang="0">
                <a:pos x="25" y="70"/>
              </a:cxn>
              <a:cxn ang="0">
                <a:pos x="20" y="70"/>
              </a:cxn>
              <a:cxn ang="0">
                <a:pos x="16" y="68"/>
              </a:cxn>
              <a:cxn ang="0">
                <a:pos x="13" y="61"/>
              </a:cxn>
              <a:cxn ang="0">
                <a:pos x="9" y="58"/>
              </a:cxn>
              <a:cxn ang="0">
                <a:pos x="5" y="54"/>
              </a:cxn>
              <a:cxn ang="0">
                <a:pos x="3" y="49"/>
              </a:cxn>
              <a:cxn ang="0">
                <a:pos x="6" y="46"/>
              </a:cxn>
              <a:cxn ang="0">
                <a:pos x="6" y="42"/>
              </a:cxn>
              <a:cxn ang="0">
                <a:pos x="3" y="38"/>
              </a:cxn>
              <a:cxn ang="0">
                <a:pos x="0" y="34"/>
              </a:cxn>
              <a:cxn ang="0">
                <a:pos x="3" y="27"/>
              </a:cxn>
              <a:cxn ang="0">
                <a:pos x="9" y="26"/>
              </a:cxn>
              <a:cxn ang="0">
                <a:pos x="15" y="21"/>
              </a:cxn>
              <a:cxn ang="0">
                <a:pos x="23" y="13"/>
              </a:cxn>
              <a:cxn ang="0">
                <a:pos x="30" y="10"/>
              </a:cxn>
              <a:cxn ang="0">
                <a:pos x="37" y="5"/>
              </a:cxn>
              <a:cxn ang="0">
                <a:pos x="44" y="1"/>
              </a:cxn>
              <a:cxn ang="0">
                <a:pos x="49" y="1"/>
              </a:cxn>
              <a:cxn ang="0">
                <a:pos x="49" y="7"/>
              </a:cxn>
              <a:cxn ang="0">
                <a:pos x="52" y="8"/>
              </a:cxn>
              <a:cxn ang="0">
                <a:pos x="57" y="9"/>
              </a:cxn>
              <a:cxn ang="0">
                <a:pos x="59" y="14"/>
              </a:cxn>
              <a:cxn ang="0">
                <a:pos x="59" y="19"/>
              </a:cxn>
              <a:cxn ang="0">
                <a:pos x="56" y="19"/>
              </a:cxn>
              <a:cxn ang="0">
                <a:pos x="52" y="20"/>
              </a:cxn>
              <a:cxn ang="0">
                <a:pos x="51" y="23"/>
              </a:cxn>
              <a:cxn ang="0">
                <a:pos x="52" y="28"/>
              </a:cxn>
              <a:cxn ang="0">
                <a:pos x="50" y="34"/>
              </a:cxn>
              <a:cxn ang="0">
                <a:pos x="47" y="39"/>
              </a:cxn>
              <a:cxn ang="0">
                <a:pos x="47" y="43"/>
              </a:cxn>
              <a:cxn ang="0">
                <a:pos x="49" y="47"/>
              </a:cxn>
              <a:cxn ang="0">
                <a:pos x="53" y="47"/>
              </a:cxn>
              <a:cxn ang="0">
                <a:pos x="57" y="43"/>
              </a:cxn>
              <a:cxn ang="0">
                <a:pos x="62" y="37"/>
              </a:cxn>
              <a:cxn ang="0">
                <a:pos x="68" y="35"/>
              </a:cxn>
              <a:cxn ang="0">
                <a:pos x="71" y="36"/>
              </a:cxn>
              <a:cxn ang="0">
                <a:pos x="72" y="40"/>
              </a:cxn>
              <a:cxn ang="0">
                <a:pos x="69" y="44"/>
              </a:cxn>
              <a:cxn ang="0">
                <a:pos x="71" y="49"/>
              </a:cxn>
              <a:cxn ang="0">
                <a:pos x="71" y="52"/>
              </a:cxn>
              <a:cxn ang="0">
                <a:pos x="67" y="54"/>
              </a:cxn>
              <a:cxn ang="0">
                <a:pos x="61" y="54"/>
              </a:cxn>
              <a:cxn ang="0">
                <a:pos x="55" y="56"/>
              </a:cxn>
              <a:cxn ang="0">
                <a:pos x="47" y="64"/>
              </a:cxn>
              <a:cxn ang="0">
                <a:pos x="43" y="69"/>
              </a:cxn>
              <a:cxn ang="0">
                <a:pos x="43" y="73"/>
              </a:cxn>
              <a:cxn ang="0">
                <a:pos x="41" y="72"/>
              </a:cxn>
              <a:cxn ang="0">
                <a:pos x="39" y="67"/>
              </a:cxn>
              <a:cxn ang="0">
                <a:pos x="36" y="66"/>
              </a:cxn>
              <a:cxn ang="0">
                <a:pos x="33" y="65"/>
              </a:cxn>
              <a:cxn ang="0">
                <a:pos x="30" y="65"/>
              </a:cxn>
              <a:cxn ang="0">
                <a:pos x="29" y="67"/>
              </a:cxn>
              <a:cxn ang="0">
                <a:pos x="29" y="71"/>
              </a:cxn>
            </a:cxnLst>
            <a:rect l="0" t="0" r="r" b="b"/>
            <a:pathLst>
              <a:path w="72" h="74">
                <a:moveTo>
                  <a:pt x="29" y="71"/>
                </a:moveTo>
                <a:cubicBezTo>
                  <a:pt x="28" y="72"/>
                  <a:pt x="26" y="70"/>
                  <a:pt x="25" y="70"/>
                </a:cubicBezTo>
                <a:cubicBezTo>
                  <a:pt x="24" y="69"/>
                  <a:pt x="21" y="70"/>
                  <a:pt x="20" y="70"/>
                </a:cubicBezTo>
                <a:cubicBezTo>
                  <a:pt x="19" y="70"/>
                  <a:pt x="17" y="69"/>
                  <a:pt x="16" y="68"/>
                </a:cubicBezTo>
                <a:cubicBezTo>
                  <a:pt x="15" y="67"/>
                  <a:pt x="15" y="63"/>
                  <a:pt x="13" y="61"/>
                </a:cubicBezTo>
                <a:cubicBezTo>
                  <a:pt x="13" y="60"/>
                  <a:pt x="10" y="59"/>
                  <a:pt x="9" y="58"/>
                </a:cubicBezTo>
                <a:cubicBezTo>
                  <a:pt x="8" y="57"/>
                  <a:pt x="5" y="55"/>
                  <a:pt x="5" y="54"/>
                </a:cubicBezTo>
                <a:cubicBezTo>
                  <a:pt x="4" y="53"/>
                  <a:pt x="3" y="50"/>
                  <a:pt x="3" y="49"/>
                </a:cubicBezTo>
                <a:cubicBezTo>
                  <a:pt x="4" y="48"/>
                  <a:pt x="5" y="47"/>
                  <a:pt x="6" y="46"/>
                </a:cubicBezTo>
                <a:cubicBezTo>
                  <a:pt x="6" y="45"/>
                  <a:pt x="7" y="43"/>
                  <a:pt x="6" y="42"/>
                </a:cubicBezTo>
                <a:cubicBezTo>
                  <a:pt x="6" y="40"/>
                  <a:pt x="4" y="39"/>
                  <a:pt x="3" y="38"/>
                </a:cubicBezTo>
                <a:cubicBezTo>
                  <a:pt x="2" y="37"/>
                  <a:pt x="0" y="35"/>
                  <a:pt x="0" y="34"/>
                </a:cubicBezTo>
                <a:cubicBezTo>
                  <a:pt x="0" y="32"/>
                  <a:pt x="1" y="28"/>
                  <a:pt x="3" y="27"/>
                </a:cubicBezTo>
                <a:cubicBezTo>
                  <a:pt x="4" y="26"/>
                  <a:pt x="7" y="26"/>
                  <a:pt x="9" y="26"/>
                </a:cubicBezTo>
                <a:cubicBezTo>
                  <a:pt x="11" y="25"/>
                  <a:pt x="14" y="23"/>
                  <a:pt x="15" y="21"/>
                </a:cubicBezTo>
                <a:cubicBezTo>
                  <a:pt x="17" y="20"/>
                  <a:pt x="20" y="15"/>
                  <a:pt x="23" y="13"/>
                </a:cubicBezTo>
                <a:cubicBezTo>
                  <a:pt x="24" y="12"/>
                  <a:pt x="28" y="11"/>
                  <a:pt x="30" y="10"/>
                </a:cubicBezTo>
                <a:cubicBezTo>
                  <a:pt x="32" y="9"/>
                  <a:pt x="35" y="6"/>
                  <a:pt x="37" y="5"/>
                </a:cubicBezTo>
                <a:cubicBezTo>
                  <a:pt x="39" y="4"/>
                  <a:pt x="42" y="2"/>
                  <a:pt x="44" y="1"/>
                </a:cubicBezTo>
                <a:cubicBezTo>
                  <a:pt x="45" y="1"/>
                  <a:pt x="48" y="0"/>
                  <a:pt x="49" y="1"/>
                </a:cubicBezTo>
                <a:cubicBezTo>
                  <a:pt x="50" y="2"/>
                  <a:pt x="48" y="6"/>
                  <a:pt x="49" y="7"/>
                </a:cubicBezTo>
                <a:cubicBezTo>
                  <a:pt x="50" y="8"/>
                  <a:pt x="51" y="8"/>
                  <a:pt x="52" y="8"/>
                </a:cubicBezTo>
                <a:cubicBezTo>
                  <a:pt x="53" y="9"/>
                  <a:pt x="56" y="8"/>
                  <a:pt x="57" y="9"/>
                </a:cubicBezTo>
                <a:cubicBezTo>
                  <a:pt x="58" y="10"/>
                  <a:pt x="58" y="12"/>
                  <a:pt x="59" y="14"/>
                </a:cubicBezTo>
                <a:cubicBezTo>
                  <a:pt x="59" y="15"/>
                  <a:pt x="59" y="18"/>
                  <a:pt x="59" y="19"/>
                </a:cubicBezTo>
                <a:cubicBezTo>
                  <a:pt x="58" y="19"/>
                  <a:pt x="56" y="19"/>
                  <a:pt x="56" y="19"/>
                </a:cubicBezTo>
                <a:cubicBezTo>
                  <a:pt x="55" y="19"/>
                  <a:pt x="52" y="19"/>
                  <a:pt x="52" y="20"/>
                </a:cubicBezTo>
                <a:cubicBezTo>
                  <a:pt x="51" y="20"/>
                  <a:pt x="51" y="22"/>
                  <a:pt x="51" y="23"/>
                </a:cubicBezTo>
                <a:cubicBezTo>
                  <a:pt x="51" y="24"/>
                  <a:pt x="52" y="27"/>
                  <a:pt x="52" y="28"/>
                </a:cubicBezTo>
                <a:cubicBezTo>
                  <a:pt x="52" y="29"/>
                  <a:pt x="51" y="32"/>
                  <a:pt x="50" y="34"/>
                </a:cubicBezTo>
                <a:cubicBezTo>
                  <a:pt x="50" y="35"/>
                  <a:pt x="48" y="38"/>
                  <a:pt x="47" y="39"/>
                </a:cubicBezTo>
                <a:cubicBezTo>
                  <a:pt x="47" y="40"/>
                  <a:pt x="47" y="42"/>
                  <a:pt x="47" y="43"/>
                </a:cubicBezTo>
                <a:cubicBezTo>
                  <a:pt x="47" y="44"/>
                  <a:pt x="48" y="46"/>
                  <a:pt x="49" y="47"/>
                </a:cubicBezTo>
                <a:cubicBezTo>
                  <a:pt x="50" y="47"/>
                  <a:pt x="52" y="47"/>
                  <a:pt x="53" y="47"/>
                </a:cubicBezTo>
                <a:cubicBezTo>
                  <a:pt x="54" y="46"/>
                  <a:pt x="56" y="44"/>
                  <a:pt x="57" y="43"/>
                </a:cubicBezTo>
                <a:cubicBezTo>
                  <a:pt x="58" y="41"/>
                  <a:pt x="60" y="38"/>
                  <a:pt x="62" y="37"/>
                </a:cubicBezTo>
                <a:cubicBezTo>
                  <a:pt x="64" y="36"/>
                  <a:pt x="67" y="35"/>
                  <a:pt x="68" y="35"/>
                </a:cubicBezTo>
                <a:cubicBezTo>
                  <a:pt x="69" y="35"/>
                  <a:pt x="71" y="36"/>
                  <a:pt x="71" y="36"/>
                </a:cubicBezTo>
                <a:cubicBezTo>
                  <a:pt x="72" y="37"/>
                  <a:pt x="72" y="39"/>
                  <a:pt x="72" y="40"/>
                </a:cubicBezTo>
                <a:cubicBezTo>
                  <a:pt x="71" y="41"/>
                  <a:pt x="70" y="43"/>
                  <a:pt x="69" y="44"/>
                </a:cubicBezTo>
                <a:cubicBezTo>
                  <a:pt x="69" y="45"/>
                  <a:pt x="71" y="47"/>
                  <a:pt x="71" y="49"/>
                </a:cubicBezTo>
                <a:cubicBezTo>
                  <a:pt x="71" y="50"/>
                  <a:pt x="72" y="51"/>
                  <a:pt x="71" y="52"/>
                </a:cubicBezTo>
                <a:cubicBezTo>
                  <a:pt x="70" y="53"/>
                  <a:pt x="68" y="54"/>
                  <a:pt x="67" y="54"/>
                </a:cubicBezTo>
                <a:cubicBezTo>
                  <a:pt x="66" y="54"/>
                  <a:pt x="63" y="54"/>
                  <a:pt x="61" y="54"/>
                </a:cubicBezTo>
                <a:cubicBezTo>
                  <a:pt x="60" y="55"/>
                  <a:pt x="56" y="55"/>
                  <a:pt x="55" y="56"/>
                </a:cubicBezTo>
                <a:cubicBezTo>
                  <a:pt x="52" y="57"/>
                  <a:pt x="49" y="62"/>
                  <a:pt x="47" y="64"/>
                </a:cubicBezTo>
                <a:cubicBezTo>
                  <a:pt x="46" y="65"/>
                  <a:pt x="44" y="68"/>
                  <a:pt x="43" y="69"/>
                </a:cubicBezTo>
                <a:cubicBezTo>
                  <a:pt x="43" y="70"/>
                  <a:pt x="44" y="73"/>
                  <a:pt x="43" y="73"/>
                </a:cubicBezTo>
                <a:cubicBezTo>
                  <a:pt x="43" y="74"/>
                  <a:pt x="41" y="72"/>
                  <a:pt x="41" y="72"/>
                </a:cubicBezTo>
                <a:cubicBezTo>
                  <a:pt x="40" y="71"/>
                  <a:pt x="40" y="68"/>
                  <a:pt x="39" y="67"/>
                </a:cubicBezTo>
                <a:cubicBezTo>
                  <a:pt x="38" y="66"/>
                  <a:pt x="36" y="66"/>
                  <a:pt x="36" y="66"/>
                </a:cubicBezTo>
                <a:cubicBezTo>
                  <a:pt x="35" y="66"/>
                  <a:pt x="34" y="65"/>
                  <a:pt x="33" y="65"/>
                </a:cubicBezTo>
                <a:cubicBezTo>
                  <a:pt x="32" y="64"/>
                  <a:pt x="30" y="64"/>
                  <a:pt x="30" y="65"/>
                </a:cubicBezTo>
                <a:cubicBezTo>
                  <a:pt x="29" y="65"/>
                  <a:pt x="29" y="66"/>
                  <a:pt x="29" y="67"/>
                </a:cubicBezTo>
                <a:cubicBezTo>
                  <a:pt x="29" y="68"/>
                  <a:pt x="30" y="71"/>
                  <a:pt x="29" y="7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21">
            <a:extLst>
              <a:ext uri="{FF2B5EF4-FFF2-40B4-BE49-F238E27FC236}">
                <a16:creationId xmlns:a16="http://schemas.microsoft.com/office/drawing/2014/main" id="{CDF1EE9D-1FB9-4AB6-B7E9-78EB0D3668FD}"/>
              </a:ext>
            </a:extLst>
          </p:cNvPr>
          <p:cNvSpPr>
            <a:spLocks/>
          </p:cNvSpPr>
          <p:nvPr/>
        </p:nvSpPr>
        <p:spPr bwMode="auto">
          <a:xfrm>
            <a:off x="8688938" y="5730505"/>
            <a:ext cx="70319" cy="52740"/>
          </a:xfrm>
          <a:custGeom>
            <a:avLst/>
            <a:gdLst/>
            <a:ahLst/>
            <a:cxnLst>
              <a:cxn ang="0">
                <a:pos x="16" y="14"/>
              </a:cxn>
              <a:cxn ang="0">
                <a:pos x="13" y="15"/>
              </a:cxn>
              <a:cxn ang="0">
                <a:pos x="12" y="18"/>
              </a:cxn>
              <a:cxn ang="0">
                <a:pos x="8" y="18"/>
              </a:cxn>
              <a:cxn ang="0">
                <a:pos x="5" y="17"/>
              </a:cxn>
              <a:cxn ang="0">
                <a:pos x="5" y="14"/>
              </a:cxn>
              <a:cxn ang="0">
                <a:pos x="6" y="11"/>
              </a:cxn>
              <a:cxn ang="0">
                <a:pos x="9" y="11"/>
              </a:cxn>
              <a:cxn ang="0">
                <a:pos x="11" y="8"/>
              </a:cxn>
              <a:cxn ang="0">
                <a:pos x="9" y="7"/>
              </a:cxn>
              <a:cxn ang="0">
                <a:pos x="7" y="6"/>
              </a:cxn>
              <a:cxn ang="0">
                <a:pos x="4" y="9"/>
              </a:cxn>
              <a:cxn ang="0">
                <a:pos x="1" y="8"/>
              </a:cxn>
              <a:cxn ang="0">
                <a:pos x="0" y="6"/>
              </a:cxn>
              <a:cxn ang="0">
                <a:pos x="1" y="3"/>
              </a:cxn>
              <a:cxn ang="0">
                <a:pos x="4" y="2"/>
              </a:cxn>
              <a:cxn ang="0">
                <a:pos x="9" y="2"/>
              </a:cxn>
              <a:cxn ang="0">
                <a:pos x="13" y="0"/>
              </a:cxn>
              <a:cxn ang="0">
                <a:pos x="17" y="0"/>
              </a:cxn>
              <a:cxn ang="0">
                <a:pos x="20" y="1"/>
              </a:cxn>
              <a:cxn ang="0">
                <a:pos x="21" y="5"/>
              </a:cxn>
              <a:cxn ang="0">
                <a:pos x="24" y="8"/>
              </a:cxn>
              <a:cxn ang="0">
                <a:pos x="25" y="11"/>
              </a:cxn>
              <a:cxn ang="0">
                <a:pos x="25" y="14"/>
              </a:cxn>
              <a:cxn ang="0">
                <a:pos x="23" y="17"/>
              </a:cxn>
              <a:cxn ang="0">
                <a:pos x="20" y="18"/>
              </a:cxn>
              <a:cxn ang="0">
                <a:pos x="18" y="16"/>
              </a:cxn>
              <a:cxn ang="0">
                <a:pos x="17" y="14"/>
              </a:cxn>
              <a:cxn ang="0">
                <a:pos x="16" y="14"/>
              </a:cxn>
            </a:cxnLst>
            <a:rect l="0" t="0" r="r" b="b"/>
            <a:pathLst>
              <a:path w="25" h="18">
                <a:moveTo>
                  <a:pt x="16" y="14"/>
                </a:moveTo>
                <a:cubicBezTo>
                  <a:pt x="15" y="14"/>
                  <a:pt x="14" y="15"/>
                  <a:pt x="13" y="15"/>
                </a:cubicBezTo>
                <a:cubicBezTo>
                  <a:pt x="13" y="16"/>
                  <a:pt x="12" y="17"/>
                  <a:pt x="12" y="18"/>
                </a:cubicBezTo>
                <a:cubicBezTo>
                  <a:pt x="11" y="18"/>
                  <a:pt x="9" y="18"/>
                  <a:pt x="8" y="18"/>
                </a:cubicBezTo>
                <a:cubicBezTo>
                  <a:pt x="7" y="18"/>
                  <a:pt x="6" y="18"/>
                  <a:pt x="5" y="17"/>
                </a:cubicBezTo>
                <a:cubicBezTo>
                  <a:pt x="4" y="17"/>
                  <a:pt x="4" y="14"/>
                  <a:pt x="5" y="14"/>
                </a:cubicBezTo>
                <a:cubicBezTo>
                  <a:pt x="5" y="13"/>
                  <a:pt x="6" y="12"/>
                  <a:pt x="6" y="11"/>
                </a:cubicBezTo>
                <a:cubicBezTo>
                  <a:pt x="7" y="11"/>
                  <a:pt x="9" y="11"/>
                  <a:pt x="9" y="11"/>
                </a:cubicBezTo>
                <a:cubicBezTo>
                  <a:pt x="10" y="10"/>
                  <a:pt x="11" y="9"/>
                  <a:pt x="11" y="8"/>
                </a:cubicBezTo>
                <a:cubicBezTo>
                  <a:pt x="11" y="8"/>
                  <a:pt x="10" y="7"/>
                  <a:pt x="9" y="7"/>
                </a:cubicBezTo>
                <a:cubicBezTo>
                  <a:pt x="8" y="6"/>
                  <a:pt x="7" y="6"/>
                  <a:pt x="7" y="6"/>
                </a:cubicBezTo>
                <a:cubicBezTo>
                  <a:pt x="6" y="6"/>
                  <a:pt x="5" y="8"/>
                  <a:pt x="4" y="9"/>
                </a:cubicBezTo>
                <a:cubicBezTo>
                  <a:pt x="3" y="9"/>
                  <a:pt x="2" y="9"/>
                  <a:pt x="1" y="8"/>
                </a:cubicBezTo>
                <a:cubicBezTo>
                  <a:pt x="1" y="8"/>
                  <a:pt x="0" y="7"/>
                  <a:pt x="0" y="6"/>
                </a:cubicBezTo>
                <a:cubicBezTo>
                  <a:pt x="0" y="6"/>
                  <a:pt x="0" y="4"/>
                  <a:pt x="1" y="3"/>
                </a:cubicBezTo>
                <a:cubicBezTo>
                  <a:pt x="1" y="3"/>
                  <a:pt x="3" y="2"/>
                  <a:pt x="4" y="2"/>
                </a:cubicBezTo>
                <a:cubicBezTo>
                  <a:pt x="5" y="1"/>
                  <a:pt x="8" y="2"/>
                  <a:pt x="9" y="2"/>
                </a:cubicBezTo>
                <a:cubicBezTo>
                  <a:pt x="10" y="2"/>
                  <a:pt x="12" y="0"/>
                  <a:pt x="13" y="0"/>
                </a:cubicBezTo>
                <a:cubicBezTo>
                  <a:pt x="14" y="0"/>
                  <a:pt x="16" y="0"/>
                  <a:pt x="17" y="0"/>
                </a:cubicBezTo>
                <a:cubicBezTo>
                  <a:pt x="18" y="0"/>
                  <a:pt x="19" y="0"/>
                  <a:pt x="20" y="1"/>
                </a:cubicBezTo>
                <a:cubicBezTo>
                  <a:pt x="21" y="2"/>
                  <a:pt x="21" y="4"/>
                  <a:pt x="21" y="5"/>
                </a:cubicBezTo>
                <a:cubicBezTo>
                  <a:pt x="22" y="6"/>
                  <a:pt x="23" y="8"/>
                  <a:pt x="24" y="8"/>
                </a:cubicBezTo>
                <a:cubicBezTo>
                  <a:pt x="24" y="9"/>
                  <a:pt x="25" y="11"/>
                  <a:pt x="25" y="11"/>
                </a:cubicBezTo>
                <a:cubicBezTo>
                  <a:pt x="25" y="12"/>
                  <a:pt x="25" y="14"/>
                  <a:pt x="25" y="14"/>
                </a:cubicBezTo>
                <a:cubicBezTo>
                  <a:pt x="25" y="15"/>
                  <a:pt x="24" y="17"/>
                  <a:pt x="23" y="17"/>
                </a:cubicBezTo>
                <a:cubicBezTo>
                  <a:pt x="22" y="18"/>
                  <a:pt x="20" y="18"/>
                  <a:pt x="20" y="18"/>
                </a:cubicBezTo>
                <a:cubicBezTo>
                  <a:pt x="19" y="18"/>
                  <a:pt x="18" y="17"/>
                  <a:pt x="18" y="16"/>
                </a:cubicBezTo>
                <a:cubicBezTo>
                  <a:pt x="18" y="16"/>
                  <a:pt x="18" y="14"/>
                  <a:pt x="17" y="14"/>
                </a:cubicBezTo>
                <a:cubicBezTo>
                  <a:pt x="17" y="14"/>
                  <a:pt x="16" y="14"/>
                  <a:pt x="16"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22">
            <a:extLst>
              <a:ext uri="{FF2B5EF4-FFF2-40B4-BE49-F238E27FC236}">
                <a16:creationId xmlns:a16="http://schemas.microsoft.com/office/drawing/2014/main" id="{4C493B27-E5D3-49D3-83EA-F75CB6EA679E}"/>
              </a:ext>
            </a:extLst>
          </p:cNvPr>
          <p:cNvSpPr>
            <a:spLocks/>
          </p:cNvSpPr>
          <p:nvPr/>
        </p:nvSpPr>
        <p:spPr bwMode="auto">
          <a:xfrm>
            <a:off x="7569682" y="4567299"/>
            <a:ext cx="1353654" cy="1221806"/>
          </a:xfrm>
          <a:custGeom>
            <a:avLst/>
            <a:gdLst/>
            <a:ahLst/>
            <a:cxnLst>
              <a:cxn ang="0">
                <a:pos x="369" y="399"/>
              </a:cxn>
              <a:cxn ang="0">
                <a:pos x="323" y="419"/>
              </a:cxn>
              <a:cxn ang="0">
                <a:pos x="275" y="393"/>
              </a:cxn>
              <a:cxn ang="0">
                <a:pos x="258" y="399"/>
              </a:cxn>
              <a:cxn ang="0">
                <a:pos x="209" y="371"/>
              </a:cxn>
              <a:cxn ang="0">
                <a:pos x="200" y="392"/>
              </a:cxn>
              <a:cxn ang="0">
                <a:pos x="166" y="380"/>
              </a:cxn>
              <a:cxn ang="0">
                <a:pos x="170" y="349"/>
              </a:cxn>
              <a:cxn ang="0">
                <a:pos x="188" y="342"/>
              </a:cxn>
              <a:cxn ang="0">
                <a:pos x="164" y="305"/>
              </a:cxn>
              <a:cxn ang="0">
                <a:pos x="132" y="302"/>
              </a:cxn>
              <a:cxn ang="0">
                <a:pos x="124" y="302"/>
              </a:cxn>
              <a:cxn ang="0">
                <a:pos x="108" y="282"/>
              </a:cxn>
              <a:cxn ang="0">
                <a:pos x="73" y="248"/>
              </a:cxn>
              <a:cxn ang="0">
                <a:pos x="80" y="198"/>
              </a:cxn>
              <a:cxn ang="0">
                <a:pos x="61" y="183"/>
              </a:cxn>
              <a:cxn ang="0">
                <a:pos x="48" y="173"/>
              </a:cxn>
              <a:cxn ang="0">
                <a:pos x="57" y="156"/>
              </a:cxn>
              <a:cxn ang="0">
                <a:pos x="50" y="146"/>
              </a:cxn>
              <a:cxn ang="0">
                <a:pos x="27" y="134"/>
              </a:cxn>
              <a:cxn ang="0">
                <a:pos x="29" y="115"/>
              </a:cxn>
              <a:cxn ang="0">
                <a:pos x="69" y="134"/>
              </a:cxn>
              <a:cxn ang="0">
                <a:pos x="22" y="95"/>
              </a:cxn>
              <a:cxn ang="0">
                <a:pos x="2" y="73"/>
              </a:cxn>
              <a:cxn ang="0">
                <a:pos x="34" y="68"/>
              </a:cxn>
              <a:cxn ang="0">
                <a:pos x="61" y="47"/>
              </a:cxn>
              <a:cxn ang="0">
                <a:pos x="102" y="75"/>
              </a:cxn>
              <a:cxn ang="0">
                <a:pos x="143" y="46"/>
              </a:cxn>
              <a:cxn ang="0">
                <a:pos x="177" y="31"/>
              </a:cxn>
              <a:cxn ang="0">
                <a:pos x="213" y="13"/>
              </a:cxn>
              <a:cxn ang="0">
                <a:pos x="236" y="18"/>
              </a:cxn>
              <a:cxn ang="0">
                <a:pos x="245" y="28"/>
              </a:cxn>
              <a:cxn ang="0">
                <a:pos x="245" y="11"/>
              </a:cxn>
              <a:cxn ang="0">
                <a:pos x="293" y="28"/>
              </a:cxn>
              <a:cxn ang="0">
                <a:pos x="349" y="74"/>
              </a:cxn>
              <a:cxn ang="0">
                <a:pos x="321" y="59"/>
              </a:cxn>
              <a:cxn ang="0">
                <a:pos x="306" y="67"/>
              </a:cxn>
              <a:cxn ang="0">
                <a:pos x="323" y="89"/>
              </a:cxn>
              <a:cxn ang="0">
                <a:pos x="314" y="101"/>
              </a:cxn>
              <a:cxn ang="0">
                <a:pos x="281" y="109"/>
              </a:cxn>
              <a:cxn ang="0">
                <a:pos x="282" y="140"/>
              </a:cxn>
              <a:cxn ang="0">
                <a:pos x="309" y="128"/>
              </a:cxn>
              <a:cxn ang="0">
                <a:pos x="324" y="113"/>
              </a:cxn>
              <a:cxn ang="0">
                <a:pos x="360" y="103"/>
              </a:cxn>
              <a:cxn ang="0">
                <a:pos x="355" y="76"/>
              </a:cxn>
              <a:cxn ang="0">
                <a:pos x="373" y="63"/>
              </a:cxn>
              <a:cxn ang="0">
                <a:pos x="372" y="45"/>
              </a:cxn>
              <a:cxn ang="0">
                <a:pos x="358" y="13"/>
              </a:cxn>
              <a:cxn ang="0">
                <a:pos x="366" y="6"/>
              </a:cxn>
              <a:cxn ang="0">
                <a:pos x="401" y="51"/>
              </a:cxn>
              <a:cxn ang="0">
                <a:pos x="421" y="105"/>
              </a:cxn>
              <a:cxn ang="0">
                <a:pos x="385" y="122"/>
              </a:cxn>
              <a:cxn ang="0">
                <a:pos x="355" y="119"/>
              </a:cxn>
              <a:cxn ang="0">
                <a:pos x="353" y="137"/>
              </a:cxn>
              <a:cxn ang="0">
                <a:pos x="375" y="130"/>
              </a:cxn>
              <a:cxn ang="0">
                <a:pos x="428" y="166"/>
              </a:cxn>
              <a:cxn ang="0">
                <a:pos x="461" y="224"/>
              </a:cxn>
              <a:cxn ang="0">
                <a:pos x="440" y="228"/>
              </a:cxn>
              <a:cxn ang="0">
                <a:pos x="444" y="280"/>
              </a:cxn>
              <a:cxn ang="0">
                <a:pos x="419" y="386"/>
              </a:cxn>
            </a:cxnLst>
            <a:rect l="0" t="0" r="r" b="b"/>
            <a:pathLst>
              <a:path w="467" h="421">
                <a:moveTo>
                  <a:pt x="399" y="393"/>
                </a:moveTo>
                <a:cubicBezTo>
                  <a:pt x="399" y="393"/>
                  <a:pt x="397" y="392"/>
                  <a:pt x="396" y="391"/>
                </a:cubicBezTo>
                <a:cubicBezTo>
                  <a:pt x="395" y="391"/>
                  <a:pt x="392" y="391"/>
                  <a:pt x="391" y="392"/>
                </a:cubicBezTo>
                <a:cubicBezTo>
                  <a:pt x="390" y="392"/>
                  <a:pt x="389" y="394"/>
                  <a:pt x="388" y="395"/>
                </a:cubicBezTo>
                <a:cubicBezTo>
                  <a:pt x="387" y="396"/>
                  <a:pt x="384" y="397"/>
                  <a:pt x="383" y="397"/>
                </a:cubicBezTo>
                <a:cubicBezTo>
                  <a:pt x="381" y="397"/>
                  <a:pt x="378" y="396"/>
                  <a:pt x="377" y="396"/>
                </a:cubicBezTo>
                <a:cubicBezTo>
                  <a:pt x="376" y="396"/>
                  <a:pt x="373" y="396"/>
                  <a:pt x="372" y="397"/>
                </a:cubicBezTo>
                <a:cubicBezTo>
                  <a:pt x="371" y="397"/>
                  <a:pt x="370" y="399"/>
                  <a:pt x="369" y="399"/>
                </a:cubicBezTo>
                <a:cubicBezTo>
                  <a:pt x="368" y="400"/>
                  <a:pt x="366" y="402"/>
                  <a:pt x="365" y="403"/>
                </a:cubicBezTo>
                <a:cubicBezTo>
                  <a:pt x="364" y="404"/>
                  <a:pt x="360" y="405"/>
                  <a:pt x="359" y="405"/>
                </a:cubicBezTo>
                <a:cubicBezTo>
                  <a:pt x="357" y="406"/>
                  <a:pt x="352" y="408"/>
                  <a:pt x="350" y="409"/>
                </a:cubicBezTo>
                <a:cubicBezTo>
                  <a:pt x="349" y="410"/>
                  <a:pt x="347" y="412"/>
                  <a:pt x="345" y="413"/>
                </a:cubicBezTo>
                <a:cubicBezTo>
                  <a:pt x="344" y="414"/>
                  <a:pt x="340" y="415"/>
                  <a:pt x="338" y="416"/>
                </a:cubicBezTo>
                <a:cubicBezTo>
                  <a:pt x="337" y="416"/>
                  <a:pt x="335" y="417"/>
                  <a:pt x="333" y="417"/>
                </a:cubicBezTo>
                <a:cubicBezTo>
                  <a:pt x="332" y="418"/>
                  <a:pt x="331" y="420"/>
                  <a:pt x="329" y="420"/>
                </a:cubicBezTo>
                <a:cubicBezTo>
                  <a:pt x="328" y="421"/>
                  <a:pt x="324" y="419"/>
                  <a:pt x="323" y="419"/>
                </a:cubicBezTo>
                <a:cubicBezTo>
                  <a:pt x="321" y="418"/>
                  <a:pt x="317" y="415"/>
                  <a:pt x="315" y="413"/>
                </a:cubicBezTo>
                <a:cubicBezTo>
                  <a:pt x="314" y="412"/>
                  <a:pt x="313" y="409"/>
                  <a:pt x="312" y="408"/>
                </a:cubicBezTo>
                <a:cubicBezTo>
                  <a:pt x="310" y="407"/>
                  <a:pt x="305" y="409"/>
                  <a:pt x="303" y="408"/>
                </a:cubicBezTo>
                <a:cubicBezTo>
                  <a:pt x="301" y="408"/>
                  <a:pt x="298" y="406"/>
                  <a:pt x="297" y="405"/>
                </a:cubicBezTo>
                <a:cubicBezTo>
                  <a:pt x="295" y="404"/>
                  <a:pt x="291" y="403"/>
                  <a:pt x="290" y="403"/>
                </a:cubicBezTo>
                <a:cubicBezTo>
                  <a:pt x="288" y="402"/>
                  <a:pt x="284" y="403"/>
                  <a:pt x="282" y="403"/>
                </a:cubicBezTo>
                <a:cubicBezTo>
                  <a:pt x="281" y="402"/>
                  <a:pt x="279" y="400"/>
                  <a:pt x="278" y="399"/>
                </a:cubicBezTo>
                <a:cubicBezTo>
                  <a:pt x="277" y="397"/>
                  <a:pt x="276" y="394"/>
                  <a:pt x="275" y="393"/>
                </a:cubicBezTo>
                <a:cubicBezTo>
                  <a:pt x="274" y="391"/>
                  <a:pt x="273" y="388"/>
                  <a:pt x="272" y="387"/>
                </a:cubicBezTo>
                <a:cubicBezTo>
                  <a:pt x="270" y="386"/>
                  <a:pt x="267" y="385"/>
                  <a:pt x="265" y="386"/>
                </a:cubicBezTo>
                <a:cubicBezTo>
                  <a:pt x="264" y="386"/>
                  <a:pt x="264" y="388"/>
                  <a:pt x="265" y="389"/>
                </a:cubicBezTo>
                <a:cubicBezTo>
                  <a:pt x="265" y="390"/>
                  <a:pt x="267" y="392"/>
                  <a:pt x="267" y="393"/>
                </a:cubicBezTo>
                <a:cubicBezTo>
                  <a:pt x="268" y="394"/>
                  <a:pt x="270" y="396"/>
                  <a:pt x="270" y="397"/>
                </a:cubicBezTo>
                <a:cubicBezTo>
                  <a:pt x="270" y="398"/>
                  <a:pt x="271" y="400"/>
                  <a:pt x="270" y="401"/>
                </a:cubicBezTo>
                <a:cubicBezTo>
                  <a:pt x="270" y="402"/>
                  <a:pt x="268" y="402"/>
                  <a:pt x="267" y="402"/>
                </a:cubicBezTo>
                <a:cubicBezTo>
                  <a:pt x="265" y="402"/>
                  <a:pt x="260" y="400"/>
                  <a:pt x="258" y="399"/>
                </a:cubicBezTo>
                <a:cubicBezTo>
                  <a:pt x="256" y="398"/>
                  <a:pt x="252" y="396"/>
                  <a:pt x="250" y="394"/>
                </a:cubicBezTo>
                <a:cubicBezTo>
                  <a:pt x="247" y="392"/>
                  <a:pt x="244" y="387"/>
                  <a:pt x="242" y="384"/>
                </a:cubicBezTo>
                <a:cubicBezTo>
                  <a:pt x="240" y="382"/>
                  <a:pt x="236" y="378"/>
                  <a:pt x="234" y="377"/>
                </a:cubicBezTo>
                <a:cubicBezTo>
                  <a:pt x="232" y="375"/>
                  <a:pt x="227" y="375"/>
                  <a:pt x="225" y="373"/>
                </a:cubicBezTo>
                <a:cubicBezTo>
                  <a:pt x="224" y="373"/>
                  <a:pt x="222" y="371"/>
                  <a:pt x="221" y="370"/>
                </a:cubicBezTo>
                <a:cubicBezTo>
                  <a:pt x="220" y="369"/>
                  <a:pt x="218" y="366"/>
                  <a:pt x="216" y="366"/>
                </a:cubicBezTo>
                <a:cubicBezTo>
                  <a:pt x="214" y="365"/>
                  <a:pt x="209" y="365"/>
                  <a:pt x="208" y="367"/>
                </a:cubicBezTo>
                <a:cubicBezTo>
                  <a:pt x="207" y="368"/>
                  <a:pt x="209" y="370"/>
                  <a:pt x="209" y="371"/>
                </a:cubicBezTo>
                <a:cubicBezTo>
                  <a:pt x="210" y="372"/>
                  <a:pt x="212" y="373"/>
                  <a:pt x="213" y="374"/>
                </a:cubicBezTo>
                <a:cubicBezTo>
                  <a:pt x="214" y="375"/>
                  <a:pt x="215" y="377"/>
                  <a:pt x="215" y="378"/>
                </a:cubicBezTo>
                <a:cubicBezTo>
                  <a:pt x="216" y="378"/>
                  <a:pt x="216" y="381"/>
                  <a:pt x="215" y="381"/>
                </a:cubicBezTo>
                <a:cubicBezTo>
                  <a:pt x="215" y="383"/>
                  <a:pt x="211" y="383"/>
                  <a:pt x="210" y="385"/>
                </a:cubicBezTo>
                <a:cubicBezTo>
                  <a:pt x="209" y="386"/>
                  <a:pt x="208" y="388"/>
                  <a:pt x="208" y="389"/>
                </a:cubicBezTo>
                <a:cubicBezTo>
                  <a:pt x="207" y="391"/>
                  <a:pt x="210" y="394"/>
                  <a:pt x="209" y="395"/>
                </a:cubicBezTo>
                <a:cubicBezTo>
                  <a:pt x="209" y="396"/>
                  <a:pt x="206" y="397"/>
                  <a:pt x="205" y="397"/>
                </a:cubicBezTo>
                <a:cubicBezTo>
                  <a:pt x="203" y="396"/>
                  <a:pt x="201" y="393"/>
                  <a:pt x="200" y="392"/>
                </a:cubicBezTo>
                <a:cubicBezTo>
                  <a:pt x="199" y="390"/>
                  <a:pt x="200" y="385"/>
                  <a:pt x="199" y="383"/>
                </a:cubicBezTo>
                <a:cubicBezTo>
                  <a:pt x="199" y="381"/>
                  <a:pt x="197" y="376"/>
                  <a:pt x="195" y="375"/>
                </a:cubicBezTo>
                <a:cubicBezTo>
                  <a:pt x="194" y="375"/>
                  <a:pt x="191" y="377"/>
                  <a:pt x="190" y="377"/>
                </a:cubicBezTo>
                <a:cubicBezTo>
                  <a:pt x="189" y="377"/>
                  <a:pt x="187" y="375"/>
                  <a:pt x="186" y="374"/>
                </a:cubicBezTo>
                <a:cubicBezTo>
                  <a:pt x="184" y="373"/>
                  <a:pt x="182" y="372"/>
                  <a:pt x="181" y="372"/>
                </a:cubicBezTo>
                <a:cubicBezTo>
                  <a:pt x="179" y="371"/>
                  <a:pt x="176" y="372"/>
                  <a:pt x="175" y="372"/>
                </a:cubicBezTo>
                <a:cubicBezTo>
                  <a:pt x="174" y="372"/>
                  <a:pt x="172" y="374"/>
                  <a:pt x="171" y="375"/>
                </a:cubicBezTo>
                <a:cubicBezTo>
                  <a:pt x="169" y="376"/>
                  <a:pt x="167" y="379"/>
                  <a:pt x="166" y="380"/>
                </a:cubicBezTo>
                <a:cubicBezTo>
                  <a:pt x="165" y="381"/>
                  <a:pt x="163" y="383"/>
                  <a:pt x="161" y="384"/>
                </a:cubicBezTo>
                <a:cubicBezTo>
                  <a:pt x="160" y="385"/>
                  <a:pt x="157" y="385"/>
                  <a:pt x="156" y="385"/>
                </a:cubicBezTo>
                <a:cubicBezTo>
                  <a:pt x="154" y="384"/>
                  <a:pt x="153" y="380"/>
                  <a:pt x="153" y="378"/>
                </a:cubicBezTo>
                <a:cubicBezTo>
                  <a:pt x="152" y="377"/>
                  <a:pt x="152" y="373"/>
                  <a:pt x="152" y="372"/>
                </a:cubicBezTo>
                <a:cubicBezTo>
                  <a:pt x="153" y="370"/>
                  <a:pt x="156" y="369"/>
                  <a:pt x="157" y="367"/>
                </a:cubicBezTo>
                <a:cubicBezTo>
                  <a:pt x="158" y="366"/>
                  <a:pt x="159" y="363"/>
                  <a:pt x="160" y="361"/>
                </a:cubicBezTo>
                <a:cubicBezTo>
                  <a:pt x="161" y="360"/>
                  <a:pt x="162" y="357"/>
                  <a:pt x="163" y="355"/>
                </a:cubicBezTo>
                <a:cubicBezTo>
                  <a:pt x="164" y="354"/>
                  <a:pt x="168" y="351"/>
                  <a:pt x="170" y="349"/>
                </a:cubicBezTo>
                <a:cubicBezTo>
                  <a:pt x="171" y="349"/>
                  <a:pt x="174" y="346"/>
                  <a:pt x="175" y="347"/>
                </a:cubicBezTo>
                <a:cubicBezTo>
                  <a:pt x="176" y="348"/>
                  <a:pt x="175" y="350"/>
                  <a:pt x="174" y="351"/>
                </a:cubicBezTo>
                <a:cubicBezTo>
                  <a:pt x="174" y="351"/>
                  <a:pt x="174" y="354"/>
                  <a:pt x="175" y="354"/>
                </a:cubicBezTo>
                <a:cubicBezTo>
                  <a:pt x="176" y="355"/>
                  <a:pt x="178" y="351"/>
                  <a:pt x="180" y="351"/>
                </a:cubicBezTo>
                <a:cubicBezTo>
                  <a:pt x="182" y="350"/>
                  <a:pt x="185" y="349"/>
                  <a:pt x="187" y="349"/>
                </a:cubicBezTo>
                <a:cubicBezTo>
                  <a:pt x="189" y="348"/>
                  <a:pt x="192" y="349"/>
                  <a:pt x="193" y="348"/>
                </a:cubicBezTo>
                <a:cubicBezTo>
                  <a:pt x="193" y="347"/>
                  <a:pt x="194" y="345"/>
                  <a:pt x="193" y="345"/>
                </a:cubicBezTo>
                <a:cubicBezTo>
                  <a:pt x="193" y="343"/>
                  <a:pt x="189" y="343"/>
                  <a:pt x="188" y="342"/>
                </a:cubicBezTo>
                <a:cubicBezTo>
                  <a:pt x="187" y="340"/>
                  <a:pt x="186" y="337"/>
                  <a:pt x="186" y="335"/>
                </a:cubicBezTo>
                <a:cubicBezTo>
                  <a:pt x="185" y="334"/>
                  <a:pt x="182" y="331"/>
                  <a:pt x="181" y="330"/>
                </a:cubicBezTo>
                <a:cubicBezTo>
                  <a:pt x="180" y="329"/>
                  <a:pt x="178" y="326"/>
                  <a:pt x="177" y="324"/>
                </a:cubicBezTo>
                <a:cubicBezTo>
                  <a:pt x="177" y="323"/>
                  <a:pt x="178" y="320"/>
                  <a:pt x="178" y="319"/>
                </a:cubicBezTo>
                <a:cubicBezTo>
                  <a:pt x="177" y="317"/>
                  <a:pt x="175" y="314"/>
                  <a:pt x="174" y="313"/>
                </a:cubicBezTo>
                <a:cubicBezTo>
                  <a:pt x="173" y="312"/>
                  <a:pt x="171" y="311"/>
                  <a:pt x="170" y="310"/>
                </a:cubicBezTo>
                <a:cubicBezTo>
                  <a:pt x="169" y="309"/>
                  <a:pt x="169" y="306"/>
                  <a:pt x="168" y="305"/>
                </a:cubicBezTo>
                <a:cubicBezTo>
                  <a:pt x="167" y="305"/>
                  <a:pt x="165" y="305"/>
                  <a:pt x="164" y="305"/>
                </a:cubicBezTo>
                <a:cubicBezTo>
                  <a:pt x="163" y="306"/>
                  <a:pt x="162" y="306"/>
                  <a:pt x="161" y="307"/>
                </a:cubicBezTo>
                <a:cubicBezTo>
                  <a:pt x="161" y="307"/>
                  <a:pt x="160" y="309"/>
                  <a:pt x="160" y="310"/>
                </a:cubicBezTo>
                <a:cubicBezTo>
                  <a:pt x="159" y="311"/>
                  <a:pt x="156" y="312"/>
                  <a:pt x="155" y="312"/>
                </a:cubicBezTo>
                <a:cubicBezTo>
                  <a:pt x="153" y="313"/>
                  <a:pt x="150" y="313"/>
                  <a:pt x="148" y="313"/>
                </a:cubicBezTo>
                <a:cubicBezTo>
                  <a:pt x="147" y="312"/>
                  <a:pt x="145" y="310"/>
                  <a:pt x="144" y="309"/>
                </a:cubicBezTo>
                <a:cubicBezTo>
                  <a:pt x="142" y="309"/>
                  <a:pt x="139" y="309"/>
                  <a:pt x="138" y="309"/>
                </a:cubicBezTo>
                <a:cubicBezTo>
                  <a:pt x="136" y="309"/>
                  <a:pt x="134" y="308"/>
                  <a:pt x="133" y="307"/>
                </a:cubicBezTo>
                <a:cubicBezTo>
                  <a:pt x="132" y="306"/>
                  <a:pt x="132" y="303"/>
                  <a:pt x="132" y="302"/>
                </a:cubicBezTo>
                <a:cubicBezTo>
                  <a:pt x="131" y="301"/>
                  <a:pt x="131" y="300"/>
                  <a:pt x="130" y="299"/>
                </a:cubicBezTo>
                <a:cubicBezTo>
                  <a:pt x="130" y="298"/>
                  <a:pt x="129" y="296"/>
                  <a:pt x="128" y="296"/>
                </a:cubicBezTo>
                <a:cubicBezTo>
                  <a:pt x="128" y="295"/>
                  <a:pt x="128" y="294"/>
                  <a:pt x="127" y="294"/>
                </a:cubicBezTo>
                <a:cubicBezTo>
                  <a:pt x="127" y="293"/>
                  <a:pt x="125" y="293"/>
                  <a:pt x="124" y="293"/>
                </a:cubicBezTo>
                <a:cubicBezTo>
                  <a:pt x="124" y="293"/>
                  <a:pt x="123" y="293"/>
                  <a:pt x="122" y="294"/>
                </a:cubicBezTo>
                <a:cubicBezTo>
                  <a:pt x="122" y="294"/>
                  <a:pt x="121" y="296"/>
                  <a:pt x="121" y="297"/>
                </a:cubicBezTo>
                <a:cubicBezTo>
                  <a:pt x="122" y="298"/>
                  <a:pt x="123" y="298"/>
                  <a:pt x="124" y="299"/>
                </a:cubicBezTo>
                <a:cubicBezTo>
                  <a:pt x="124" y="300"/>
                  <a:pt x="124" y="301"/>
                  <a:pt x="124" y="302"/>
                </a:cubicBezTo>
                <a:cubicBezTo>
                  <a:pt x="124" y="302"/>
                  <a:pt x="124" y="304"/>
                  <a:pt x="123" y="305"/>
                </a:cubicBezTo>
                <a:cubicBezTo>
                  <a:pt x="123" y="306"/>
                  <a:pt x="124" y="309"/>
                  <a:pt x="123" y="310"/>
                </a:cubicBezTo>
                <a:cubicBezTo>
                  <a:pt x="123" y="311"/>
                  <a:pt x="121" y="313"/>
                  <a:pt x="120" y="313"/>
                </a:cubicBezTo>
                <a:cubicBezTo>
                  <a:pt x="119" y="313"/>
                  <a:pt x="116" y="312"/>
                  <a:pt x="115" y="311"/>
                </a:cubicBezTo>
                <a:cubicBezTo>
                  <a:pt x="114" y="308"/>
                  <a:pt x="117" y="303"/>
                  <a:pt x="116" y="300"/>
                </a:cubicBezTo>
                <a:cubicBezTo>
                  <a:pt x="116" y="298"/>
                  <a:pt x="115" y="294"/>
                  <a:pt x="114" y="292"/>
                </a:cubicBezTo>
                <a:cubicBezTo>
                  <a:pt x="114" y="290"/>
                  <a:pt x="114" y="286"/>
                  <a:pt x="113" y="285"/>
                </a:cubicBezTo>
                <a:cubicBezTo>
                  <a:pt x="112" y="283"/>
                  <a:pt x="109" y="282"/>
                  <a:pt x="108" y="282"/>
                </a:cubicBezTo>
                <a:cubicBezTo>
                  <a:pt x="105" y="280"/>
                  <a:pt x="100" y="280"/>
                  <a:pt x="97" y="279"/>
                </a:cubicBezTo>
                <a:cubicBezTo>
                  <a:pt x="96" y="278"/>
                  <a:pt x="93" y="276"/>
                  <a:pt x="92" y="275"/>
                </a:cubicBezTo>
                <a:cubicBezTo>
                  <a:pt x="90" y="273"/>
                  <a:pt x="88" y="270"/>
                  <a:pt x="87" y="269"/>
                </a:cubicBezTo>
                <a:cubicBezTo>
                  <a:pt x="86" y="268"/>
                  <a:pt x="84" y="267"/>
                  <a:pt x="83" y="266"/>
                </a:cubicBezTo>
                <a:cubicBezTo>
                  <a:pt x="83" y="266"/>
                  <a:pt x="81" y="264"/>
                  <a:pt x="81" y="263"/>
                </a:cubicBezTo>
                <a:cubicBezTo>
                  <a:pt x="80" y="261"/>
                  <a:pt x="81" y="256"/>
                  <a:pt x="80" y="255"/>
                </a:cubicBezTo>
                <a:cubicBezTo>
                  <a:pt x="79" y="254"/>
                  <a:pt x="76" y="253"/>
                  <a:pt x="75" y="252"/>
                </a:cubicBezTo>
                <a:cubicBezTo>
                  <a:pt x="75" y="252"/>
                  <a:pt x="73" y="250"/>
                  <a:pt x="73" y="248"/>
                </a:cubicBezTo>
                <a:cubicBezTo>
                  <a:pt x="73" y="247"/>
                  <a:pt x="74" y="245"/>
                  <a:pt x="75" y="243"/>
                </a:cubicBezTo>
                <a:cubicBezTo>
                  <a:pt x="76" y="242"/>
                  <a:pt x="78" y="239"/>
                  <a:pt x="79" y="238"/>
                </a:cubicBezTo>
                <a:cubicBezTo>
                  <a:pt x="80" y="234"/>
                  <a:pt x="79" y="227"/>
                  <a:pt x="79" y="223"/>
                </a:cubicBezTo>
                <a:cubicBezTo>
                  <a:pt x="79" y="220"/>
                  <a:pt x="80" y="213"/>
                  <a:pt x="79" y="210"/>
                </a:cubicBezTo>
                <a:cubicBezTo>
                  <a:pt x="78" y="209"/>
                  <a:pt x="75" y="206"/>
                  <a:pt x="74" y="204"/>
                </a:cubicBezTo>
                <a:cubicBezTo>
                  <a:pt x="74" y="203"/>
                  <a:pt x="72" y="201"/>
                  <a:pt x="72" y="200"/>
                </a:cubicBezTo>
                <a:cubicBezTo>
                  <a:pt x="72" y="199"/>
                  <a:pt x="74" y="198"/>
                  <a:pt x="75" y="197"/>
                </a:cubicBezTo>
                <a:cubicBezTo>
                  <a:pt x="76" y="197"/>
                  <a:pt x="79" y="199"/>
                  <a:pt x="80" y="198"/>
                </a:cubicBezTo>
                <a:cubicBezTo>
                  <a:pt x="81" y="198"/>
                  <a:pt x="81" y="196"/>
                  <a:pt x="81" y="195"/>
                </a:cubicBezTo>
                <a:cubicBezTo>
                  <a:pt x="81" y="194"/>
                  <a:pt x="80" y="192"/>
                  <a:pt x="80" y="190"/>
                </a:cubicBezTo>
                <a:cubicBezTo>
                  <a:pt x="79" y="189"/>
                  <a:pt x="80" y="186"/>
                  <a:pt x="80" y="185"/>
                </a:cubicBezTo>
                <a:cubicBezTo>
                  <a:pt x="79" y="184"/>
                  <a:pt x="78" y="182"/>
                  <a:pt x="77" y="182"/>
                </a:cubicBezTo>
                <a:cubicBezTo>
                  <a:pt x="76" y="182"/>
                  <a:pt x="74" y="183"/>
                  <a:pt x="74" y="183"/>
                </a:cubicBezTo>
                <a:cubicBezTo>
                  <a:pt x="73" y="184"/>
                  <a:pt x="72" y="186"/>
                  <a:pt x="71" y="186"/>
                </a:cubicBezTo>
                <a:cubicBezTo>
                  <a:pt x="70" y="186"/>
                  <a:pt x="68" y="184"/>
                  <a:pt x="67" y="183"/>
                </a:cubicBezTo>
                <a:cubicBezTo>
                  <a:pt x="65" y="183"/>
                  <a:pt x="62" y="183"/>
                  <a:pt x="61" y="183"/>
                </a:cubicBezTo>
                <a:cubicBezTo>
                  <a:pt x="59" y="183"/>
                  <a:pt x="56" y="184"/>
                  <a:pt x="54" y="184"/>
                </a:cubicBezTo>
                <a:cubicBezTo>
                  <a:pt x="52" y="184"/>
                  <a:pt x="47" y="184"/>
                  <a:pt x="45" y="183"/>
                </a:cubicBezTo>
                <a:cubicBezTo>
                  <a:pt x="44" y="183"/>
                  <a:pt x="42" y="182"/>
                  <a:pt x="41" y="181"/>
                </a:cubicBezTo>
                <a:cubicBezTo>
                  <a:pt x="40" y="180"/>
                  <a:pt x="39" y="178"/>
                  <a:pt x="38" y="177"/>
                </a:cubicBezTo>
                <a:cubicBezTo>
                  <a:pt x="38" y="176"/>
                  <a:pt x="37" y="175"/>
                  <a:pt x="37" y="174"/>
                </a:cubicBezTo>
                <a:cubicBezTo>
                  <a:pt x="37" y="173"/>
                  <a:pt x="39" y="172"/>
                  <a:pt x="39" y="172"/>
                </a:cubicBezTo>
                <a:cubicBezTo>
                  <a:pt x="40" y="172"/>
                  <a:pt x="42" y="172"/>
                  <a:pt x="43" y="172"/>
                </a:cubicBezTo>
                <a:cubicBezTo>
                  <a:pt x="44" y="172"/>
                  <a:pt x="46" y="173"/>
                  <a:pt x="48" y="173"/>
                </a:cubicBezTo>
                <a:cubicBezTo>
                  <a:pt x="49" y="173"/>
                  <a:pt x="51" y="171"/>
                  <a:pt x="52" y="171"/>
                </a:cubicBezTo>
                <a:cubicBezTo>
                  <a:pt x="54" y="170"/>
                  <a:pt x="57" y="169"/>
                  <a:pt x="58" y="168"/>
                </a:cubicBezTo>
                <a:cubicBezTo>
                  <a:pt x="60" y="168"/>
                  <a:pt x="62" y="166"/>
                  <a:pt x="63" y="166"/>
                </a:cubicBezTo>
                <a:cubicBezTo>
                  <a:pt x="64" y="166"/>
                  <a:pt x="67" y="167"/>
                  <a:pt x="68" y="166"/>
                </a:cubicBezTo>
                <a:cubicBezTo>
                  <a:pt x="68" y="166"/>
                  <a:pt x="69" y="164"/>
                  <a:pt x="68" y="163"/>
                </a:cubicBezTo>
                <a:cubicBezTo>
                  <a:pt x="68" y="162"/>
                  <a:pt x="66" y="161"/>
                  <a:pt x="65" y="161"/>
                </a:cubicBezTo>
                <a:cubicBezTo>
                  <a:pt x="64" y="160"/>
                  <a:pt x="61" y="160"/>
                  <a:pt x="60" y="159"/>
                </a:cubicBezTo>
                <a:cubicBezTo>
                  <a:pt x="59" y="159"/>
                  <a:pt x="58" y="157"/>
                  <a:pt x="57" y="156"/>
                </a:cubicBezTo>
                <a:cubicBezTo>
                  <a:pt x="56" y="155"/>
                  <a:pt x="53" y="152"/>
                  <a:pt x="51" y="152"/>
                </a:cubicBezTo>
                <a:cubicBezTo>
                  <a:pt x="50" y="151"/>
                  <a:pt x="49" y="150"/>
                  <a:pt x="48" y="150"/>
                </a:cubicBezTo>
                <a:cubicBezTo>
                  <a:pt x="47" y="150"/>
                  <a:pt x="45" y="151"/>
                  <a:pt x="45" y="151"/>
                </a:cubicBezTo>
                <a:cubicBezTo>
                  <a:pt x="44" y="151"/>
                  <a:pt x="42" y="150"/>
                  <a:pt x="41" y="150"/>
                </a:cubicBezTo>
                <a:cubicBezTo>
                  <a:pt x="40" y="150"/>
                  <a:pt x="39" y="149"/>
                  <a:pt x="39" y="149"/>
                </a:cubicBezTo>
                <a:cubicBezTo>
                  <a:pt x="39" y="148"/>
                  <a:pt x="40" y="146"/>
                  <a:pt x="41" y="145"/>
                </a:cubicBezTo>
                <a:cubicBezTo>
                  <a:pt x="42" y="145"/>
                  <a:pt x="44" y="145"/>
                  <a:pt x="45" y="145"/>
                </a:cubicBezTo>
                <a:cubicBezTo>
                  <a:pt x="46" y="145"/>
                  <a:pt x="49" y="146"/>
                  <a:pt x="50" y="146"/>
                </a:cubicBezTo>
                <a:cubicBezTo>
                  <a:pt x="51" y="146"/>
                  <a:pt x="54" y="146"/>
                  <a:pt x="55" y="146"/>
                </a:cubicBezTo>
                <a:cubicBezTo>
                  <a:pt x="55" y="145"/>
                  <a:pt x="55" y="144"/>
                  <a:pt x="54" y="143"/>
                </a:cubicBezTo>
                <a:cubicBezTo>
                  <a:pt x="54" y="142"/>
                  <a:pt x="53" y="140"/>
                  <a:pt x="52" y="139"/>
                </a:cubicBezTo>
                <a:cubicBezTo>
                  <a:pt x="51" y="138"/>
                  <a:pt x="48" y="136"/>
                  <a:pt x="47" y="135"/>
                </a:cubicBezTo>
                <a:cubicBezTo>
                  <a:pt x="46" y="134"/>
                  <a:pt x="43" y="133"/>
                  <a:pt x="42" y="133"/>
                </a:cubicBezTo>
                <a:cubicBezTo>
                  <a:pt x="41" y="133"/>
                  <a:pt x="38" y="134"/>
                  <a:pt x="37" y="134"/>
                </a:cubicBezTo>
                <a:cubicBezTo>
                  <a:pt x="35" y="134"/>
                  <a:pt x="32" y="135"/>
                  <a:pt x="31" y="135"/>
                </a:cubicBezTo>
                <a:cubicBezTo>
                  <a:pt x="30" y="134"/>
                  <a:pt x="28" y="134"/>
                  <a:pt x="27" y="134"/>
                </a:cubicBezTo>
                <a:cubicBezTo>
                  <a:pt x="26" y="133"/>
                  <a:pt x="25" y="131"/>
                  <a:pt x="24" y="129"/>
                </a:cubicBezTo>
                <a:cubicBezTo>
                  <a:pt x="24" y="128"/>
                  <a:pt x="24" y="126"/>
                  <a:pt x="24" y="125"/>
                </a:cubicBezTo>
                <a:cubicBezTo>
                  <a:pt x="24" y="124"/>
                  <a:pt x="24" y="121"/>
                  <a:pt x="23" y="120"/>
                </a:cubicBezTo>
                <a:cubicBezTo>
                  <a:pt x="22" y="118"/>
                  <a:pt x="19" y="117"/>
                  <a:pt x="19" y="115"/>
                </a:cubicBezTo>
                <a:cubicBezTo>
                  <a:pt x="19" y="114"/>
                  <a:pt x="20" y="112"/>
                  <a:pt x="20" y="110"/>
                </a:cubicBezTo>
                <a:cubicBezTo>
                  <a:pt x="20" y="110"/>
                  <a:pt x="20" y="108"/>
                  <a:pt x="21" y="108"/>
                </a:cubicBezTo>
                <a:cubicBezTo>
                  <a:pt x="22" y="107"/>
                  <a:pt x="25" y="110"/>
                  <a:pt x="25" y="111"/>
                </a:cubicBezTo>
                <a:cubicBezTo>
                  <a:pt x="27" y="112"/>
                  <a:pt x="28" y="114"/>
                  <a:pt x="29" y="115"/>
                </a:cubicBezTo>
                <a:cubicBezTo>
                  <a:pt x="30" y="116"/>
                  <a:pt x="34" y="119"/>
                  <a:pt x="35" y="120"/>
                </a:cubicBezTo>
                <a:cubicBezTo>
                  <a:pt x="37" y="121"/>
                  <a:pt x="40" y="123"/>
                  <a:pt x="42" y="123"/>
                </a:cubicBezTo>
                <a:cubicBezTo>
                  <a:pt x="43" y="124"/>
                  <a:pt x="46" y="125"/>
                  <a:pt x="47" y="126"/>
                </a:cubicBezTo>
                <a:cubicBezTo>
                  <a:pt x="48" y="126"/>
                  <a:pt x="50" y="128"/>
                  <a:pt x="50" y="129"/>
                </a:cubicBezTo>
                <a:cubicBezTo>
                  <a:pt x="52" y="129"/>
                  <a:pt x="55" y="130"/>
                  <a:pt x="56" y="130"/>
                </a:cubicBezTo>
                <a:cubicBezTo>
                  <a:pt x="57" y="131"/>
                  <a:pt x="59" y="133"/>
                  <a:pt x="60" y="134"/>
                </a:cubicBezTo>
                <a:cubicBezTo>
                  <a:pt x="61" y="134"/>
                  <a:pt x="63" y="135"/>
                  <a:pt x="65" y="135"/>
                </a:cubicBezTo>
                <a:cubicBezTo>
                  <a:pt x="66" y="135"/>
                  <a:pt x="68" y="135"/>
                  <a:pt x="69" y="134"/>
                </a:cubicBezTo>
                <a:cubicBezTo>
                  <a:pt x="69" y="133"/>
                  <a:pt x="67" y="132"/>
                  <a:pt x="66" y="131"/>
                </a:cubicBezTo>
                <a:cubicBezTo>
                  <a:pt x="65" y="130"/>
                  <a:pt x="62" y="128"/>
                  <a:pt x="61" y="127"/>
                </a:cubicBezTo>
                <a:cubicBezTo>
                  <a:pt x="59" y="126"/>
                  <a:pt x="54" y="123"/>
                  <a:pt x="51" y="121"/>
                </a:cubicBezTo>
                <a:cubicBezTo>
                  <a:pt x="49" y="120"/>
                  <a:pt x="46" y="118"/>
                  <a:pt x="44" y="117"/>
                </a:cubicBezTo>
                <a:cubicBezTo>
                  <a:pt x="42" y="115"/>
                  <a:pt x="38" y="114"/>
                  <a:pt x="37" y="112"/>
                </a:cubicBezTo>
                <a:cubicBezTo>
                  <a:pt x="35" y="111"/>
                  <a:pt x="32" y="108"/>
                  <a:pt x="31" y="106"/>
                </a:cubicBezTo>
                <a:cubicBezTo>
                  <a:pt x="30" y="105"/>
                  <a:pt x="27" y="102"/>
                  <a:pt x="26" y="101"/>
                </a:cubicBezTo>
                <a:cubicBezTo>
                  <a:pt x="25" y="100"/>
                  <a:pt x="23" y="97"/>
                  <a:pt x="22" y="95"/>
                </a:cubicBezTo>
                <a:cubicBezTo>
                  <a:pt x="22" y="94"/>
                  <a:pt x="21" y="91"/>
                  <a:pt x="20" y="89"/>
                </a:cubicBezTo>
                <a:cubicBezTo>
                  <a:pt x="19" y="89"/>
                  <a:pt x="17" y="88"/>
                  <a:pt x="16" y="87"/>
                </a:cubicBezTo>
                <a:cubicBezTo>
                  <a:pt x="16" y="87"/>
                  <a:pt x="14" y="87"/>
                  <a:pt x="13" y="87"/>
                </a:cubicBezTo>
                <a:cubicBezTo>
                  <a:pt x="12" y="87"/>
                  <a:pt x="10" y="85"/>
                  <a:pt x="9" y="85"/>
                </a:cubicBezTo>
                <a:cubicBezTo>
                  <a:pt x="8" y="84"/>
                  <a:pt x="6" y="84"/>
                  <a:pt x="5" y="84"/>
                </a:cubicBezTo>
                <a:cubicBezTo>
                  <a:pt x="4" y="83"/>
                  <a:pt x="3" y="82"/>
                  <a:pt x="2" y="81"/>
                </a:cubicBezTo>
                <a:cubicBezTo>
                  <a:pt x="1" y="81"/>
                  <a:pt x="1" y="79"/>
                  <a:pt x="0" y="78"/>
                </a:cubicBezTo>
                <a:cubicBezTo>
                  <a:pt x="0" y="76"/>
                  <a:pt x="1" y="74"/>
                  <a:pt x="2" y="73"/>
                </a:cubicBezTo>
                <a:cubicBezTo>
                  <a:pt x="2" y="72"/>
                  <a:pt x="4" y="71"/>
                  <a:pt x="4" y="71"/>
                </a:cubicBezTo>
                <a:cubicBezTo>
                  <a:pt x="5" y="71"/>
                  <a:pt x="7" y="72"/>
                  <a:pt x="7" y="72"/>
                </a:cubicBezTo>
                <a:cubicBezTo>
                  <a:pt x="8" y="72"/>
                  <a:pt x="11" y="72"/>
                  <a:pt x="12" y="73"/>
                </a:cubicBezTo>
                <a:cubicBezTo>
                  <a:pt x="13" y="74"/>
                  <a:pt x="14" y="76"/>
                  <a:pt x="14" y="76"/>
                </a:cubicBezTo>
                <a:cubicBezTo>
                  <a:pt x="16" y="77"/>
                  <a:pt x="20" y="78"/>
                  <a:pt x="21" y="78"/>
                </a:cubicBezTo>
                <a:cubicBezTo>
                  <a:pt x="23" y="78"/>
                  <a:pt x="26" y="77"/>
                  <a:pt x="27" y="76"/>
                </a:cubicBezTo>
                <a:cubicBezTo>
                  <a:pt x="28" y="76"/>
                  <a:pt x="30" y="74"/>
                  <a:pt x="31" y="72"/>
                </a:cubicBezTo>
                <a:cubicBezTo>
                  <a:pt x="32" y="71"/>
                  <a:pt x="33" y="69"/>
                  <a:pt x="34" y="68"/>
                </a:cubicBezTo>
                <a:cubicBezTo>
                  <a:pt x="34" y="67"/>
                  <a:pt x="34" y="64"/>
                  <a:pt x="34" y="63"/>
                </a:cubicBezTo>
                <a:cubicBezTo>
                  <a:pt x="34" y="61"/>
                  <a:pt x="33" y="59"/>
                  <a:pt x="33" y="58"/>
                </a:cubicBezTo>
                <a:cubicBezTo>
                  <a:pt x="34" y="57"/>
                  <a:pt x="34" y="55"/>
                  <a:pt x="35" y="55"/>
                </a:cubicBezTo>
                <a:cubicBezTo>
                  <a:pt x="36" y="54"/>
                  <a:pt x="38" y="55"/>
                  <a:pt x="39" y="55"/>
                </a:cubicBezTo>
                <a:cubicBezTo>
                  <a:pt x="41" y="55"/>
                  <a:pt x="43" y="54"/>
                  <a:pt x="44" y="54"/>
                </a:cubicBezTo>
                <a:cubicBezTo>
                  <a:pt x="46" y="53"/>
                  <a:pt x="47" y="51"/>
                  <a:pt x="48" y="50"/>
                </a:cubicBezTo>
                <a:cubicBezTo>
                  <a:pt x="49" y="49"/>
                  <a:pt x="52" y="48"/>
                  <a:pt x="53" y="47"/>
                </a:cubicBezTo>
                <a:cubicBezTo>
                  <a:pt x="55" y="47"/>
                  <a:pt x="59" y="47"/>
                  <a:pt x="61" y="47"/>
                </a:cubicBezTo>
                <a:cubicBezTo>
                  <a:pt x="62" y="48"/>
                  <a:pt x="65" y="48"/>
                  <a:pt x="66" y="49"/>
                </a:cubicBezTo>
                <a:cubicBezTo>
                  <a:pt x="68" y="50"/>
                  <a:pt x="70" y="52"/>
                  <a:pt x="71" y="53"/>
                </a:cubicBezTo>
                <a:cubicBezTo>
                  <a:pt x="72" y="55"/>
                  <a:pt x="73" y="58"/>
                  <a:pt x="73" y="60"/>
                </a:cubicBezTo>
                <a:cubicBezTo>
                  <a:pt x="74" y="61"/>
                  <a:pt x="74" y="65"/>
                  <a:pt x="74" y="66"/>
                </a:cubicBezTo>
                <a:cubicBezTo>
                  <a:pt x="75" y="68"/>
                  <a:pt x="77" y="70"/>
                  <a:pt x="78" y="71"/>
                </a:cubicBezTo>
                <a:cubicBezTo>
                  <a:pt x="79" y="73"/>
                  <a:pt x="83" y="74"/>
                  <a:pt x="85" y="75"/>
                </a:cubicBezTo>
                <a:cubicBezTo>
                  <a:pt x="87" y="75"/>
                  <a:pt x="91" y="75"/>
                  <a:pt x="93" y="75"/>
                </a:cubicBezTo>
                <a:cubicBezTo>
                  <a:pt x="95" y="75"/>
                  <a:pt x="100" y="75"/>
                  <a:pt x="102" y="75"/>
                </a:cubicBezTo>
                <a:cubicBezTo>
                  <a:pt x="106" y="74"/>
                  <a:pt x="113" y="72"/>
                  <a:pt x="116" y="70"/>
                </a:cubicBezTo>
                <a:cubicBezTo>
                  <a:pt x="119" y="69"/>
                  <a:pt x="123" y="65"/>
                  <a:pt x="125" y="63"/>
                </a:cubicBezTo>
                <a:cubicBezTo>
                  <a:pt x="126" y="62"/>
                  <a:pt x="127" y="59"/>
                  <a:pt x="128" y="58"/>
                </a:cubicBezTo>
                <a:cubicBezTo>
                  <a:pt x="129" y="57"/>
                  <a:pt x="131" y="57"/>
                  <a:pt x="132" y="57"/>
                </a:cubicBezTo>
                <a:cubicBezTo>
                  <a:pt x="133" y="56"/>
                  <a:pt x="135" y="57"/>
                  <a:pt x="136" y="57"/>
                </a:cubicBezTo>
                <a:cubicBezTo>
                  <a:pt x="137" y="57"/>
                  <a:pt x="139" y="56"/>
                  <a:pt x="140" y="55"/>
                </a:cubicBezTo>
                <a:cubicBezTo>
                  <a:pt x="140" y="54"/>
                  <a:pt x="140" y="51"/>
                  <a:pt x="140" y="50"/>
                </a:cubicBezTo>
                <a:cubicBezTo>
                  <a:pt x="140" y="49"/>
                  <a:pt x="142" y="47"/>
                  <a:pt x="143" y="46"/>
                </a:cubicBezTo>
                <a:cubicBezTo>
                  <a:pt x="144" y="45"/>
                  <a:pt x="147" y="45"/>
                  <a:pt x="149" y="45"/>
                </a:cubicBezTo>
                <a:cubicBezTo>
                  <a:pt x="150" y="45"/>
                  <a:pt x="151" y="45"/>
                  <a:pt x="152" y="45"/>
                </a:cubicBezTo>
                <a:cubicBezTo>
                  <a:pt x="154" y="45"/>
                  <a:pt x="156" y="44"/>
                  <a:pt x="156" y="44"/>
                </a:cubicBezTo>
                <a:cubicBezTo>
                  <a:pt x="158" y="43"/>
                  <a:pt x="160" y="41"/>
                  <a:pt x="161" y="40"/>
                </a:cubicBezTo>
                <a:cubicBezTo>
                  <a:pt x="161" y="39"/>
                  <a:pt x="161" y="37"/>
                  <a:pt x="162" y="36"/>
                </a:cubicBezTo>
                <a:cubicBezTo>
                  <a:pt x="164" y="35"/>
                  <a:pt x="168" y="36"/>
                  <a:pt x="170" y="35"/>
                </a:cubicBezTo>
                <a:cubicBezTo>
                  <a:pt x="171" y="35"/>
                  <a:pt x="172" y="33"/>
                  <a:pt x="173" y="32"/>
                </a:cubicBezTo>
                <a:cubicBezTo>
                  <a:pt x="174" y="31"/>
                  <a:pt x="176" y="31"/>
                  <a:pt x="177" y="31"/>
                </a:cubicBezTo>
                <a:cubicBezTo>
                  <a:pt x="179" y="30"/>
                  <a:pt x="182" y="31"/>
                  <a:pt x="183" y="30"/>
                </a:cubicBezTo>
                <a:cubicBezTo>
                  <a:pt x="184" y="30"/>
                  <a:pt x="186" y="27"/>
                  <a:pt x="187" y="26"/>
                </a:cubicBezTo>
                <a:cubicBezTo>
                  <a:pt x="189" y="25"/>
                  <a:pt x="191" y="24"/>
                  <a:pt x="192" y="23"/>
                </a:cubicBezTo>
                <a:cubicBezTo>
                  <a:pt x="193" y="23"/>
                  <a:pt x="196" y="22"/>
                  <a:pt x="197" y="22"/>
                </a:cubicBezTo>
                <a:cubicBezTo>
                  <a:pt x="198" y="21"/>
                  <a:pt x="199" y="20"/>
                  <a:pt x="200" y="20"/>
                </a:cubicBezTo>
                <a:cubicBezTo>
                  <a:pt x="201" y="19"/>
                  <a:pt x="204" y="21"/>
                  <a:pt x="205" y="20"/>
                </a:cubicBezTo>
                <a:cubicBezTo>
                  <a:pt x="206" y="19"/>
                  <a:pt x="205" y="16"/>
                  <a:pt x="206" y="15"/>
                </a:cubicBezTo>
                <a:cubicBezTo>
                  <a:pt x="207" y="14"/>
                  <a:pt x="211" y="13"/>
                  <a:pt x="213" y="13"/>
                </a:cubicBezTo>
                <a:cubicBezTo>
                  <a:pt x="215" y="12"/>
                  <a:pt x="218" y="13"/>
                  <a:pt x="220" y="13"/>
                </a:cubicBezTo>
                <a:cubicBezTo>
                  <a:pt x="221" y="12"/>
                  <a:pt x="224" y="12"/>
                  <a:pt x="226" y="12"/>
                </a:cubicBezTo>
                <a:cubicBezTo>
                  <a:pt x="228" y="11"/>
                  <a:pt x="232" y="9"/>
                  <a:pt x="234" y="9"/>
                </a:cubicBezTo>
                <a:cubicBezTo>
                  <a:pt x="236" y="9"/>
                  <a:pt x="238" y="10"/>
                  <a:pt x="239" y="11"/>
                </a:cubicBezTo>
                <a:cubicBezTo>
                  <a:pt x="239" y="11"/>
                  <a:pt x="239" y="12"/>
                  <a:pt x="239" y="13"/>
                </a:cubicBezTo>
                <a:cubicBezTo>
                  <a:pt x="239" y="13"/>
                  <a:pt x="238" y="14"/>
                  <a:pt x="237" y="15"/>
                </a:cubicBezTo>
                <a:cubicBezTo>
                  <a:pt x="237" y="15"/>
                  <a:pt x="235" y="15"/>
                  <a:pt x="235" y="16"/>
                </a:cubicBezTo>
                <a:cubicBezTo>
                  <a:pt x="235" y="16"/>
                  <a:pt x="236" y="17"/>
                  <a:pt x="236" y="18"/>
                </a:cubicBezTo>
                <a:cubicBezTo>
                  <a:pt x="236" y="18"/>
                  <a:pt x="237" y="19"/>
                  <a:pt x="238" y="19"/>
                </a:cubicBezTo>
                <a:cubicBezTo>
                  <a:pt x="238" y="20"/>
                  <a:pt x="238" y="21"/>
                  <a:pt x="238" y="22"/>
                </a:cubicBezTo>
                <a:cubicBezTo>
                  <a:pt x="238" y="23"/>
                  <a:pt x="239" y="25"/>
                  <a:pt x="238" y="27"/>
                </a:cubicBezTo>
                <a:cubicBezTo>
                  <a:pt x="238" y="27"/>
                  <a:pt x="236" y="28"/>
                  <a:pt x="236" y="29"/>
                </a:cubicBezTo>
                <a:cubicBezTo>
                  <a:pt x="236" y="30"/>
                  <a:pt x="236" y="31"/>
                  <a:pt x="237" y="31"/>
                </a:cubicBezTo>
                <a:cubicBezTo>
                  <a:pt x="237" y="32"/>
                  <a:pt x="239" y="33"/>
                  <a:pt x="240" y="33"/>
                </a:cubicBezTo>
                <a:cubicBezTo>
                  <a:pt x="241" y="33"/>
                  <a:pt x="242" y="31"/>
                  <a:pt x="242" y="30"/>
                </a:cubicBezTo>
                <a:cubicBezTo>
                  <a:pt x="243" y="30"/>
                  <a:pt x="244" y="28"/>
                  <a:pt x="245" y="28"/>
                </a:cubicBezTo>
                <a:cubicBezTo>
                  <a:pt x="246" y="28"/>
                  <a:pt x="247" y="29"/>
                  <a:pt x="248" y="30"/>
                </a:cubicBezTo>
                <a:cubicBezTo>
                  <a:pt x="249" y="30"/>
                  <a:pt x="252" y="30"/>
                  <a:pt x="253" y="30"/>
                </a:cubicBezTo>
                <a:cubicBezTo>
                  <a:pt x="253" y="29"/>
                  <a:pt x="255" y="28"/>
                  <a:pt x="255" y="27"/>
                </a:cubicBezTo>
                <a:cubicBezTo>
                  <a:pt x="255" y="26"/>
                  <a:pt x="253" y="25"/>
                  <a:pt x="252" y="24"/>
                </a:cubicBezTo>
                <a:cubicBezTo>
                  <a:pt x="251" y="24"/>
                  <a:pt x="249" y="24"/>
                  <a:pt x="249" y="23"/>
                </a:cubicBezTo>
                <a:cubicBezTo>
                  <a:pt x="248" y="22"/>
                  <a:pt x="247" y="20"/>
                  <a:pt x="247" y="19"/>
                </a:cubicBezTo>
                <a:cubicBezTo>
                  <a:pt x="247" y="18"/>
                  <a:pt x="248" y="15"/>
                  <a:pt x="248" y="14"/>
                </a:cubicBezTo>
                <a:cubicBezTo>
                  <a:pt x="248" y="13"/>
                  <a:pt x="246" y="12"/>
                  <a:pt x="245" y="11"/>
                </a:cubicBezTo>
                <a:cubicBezTo>
                  <a:pt x="245" y="10"/>
                  <a:pt x="243" y="8"/>
                  <a:pt x="243" y="7"/>
                </a:cubicBezTo>
                <a:cubicBezTo>
                  <a:pt x="242" y="6"/>
                  <a:pt x="243" y="3"/>
                  <a:pt x="244" y="2"/>
                </a:cubicBezTo>
                <a:cubicBezTo>
                  <a:pt x="245" y="1"/>
                  <a:pt x="248" y="0"/>
                  <a:pt x="249" y="0"/>
                </a:cubicBezTo>
                <a:cubicBezTo>
                  <a:pt x="251" y="1"/>
                  <a:pt x="253" y="2"/>
                  <a:pt x="254" y="2"/>
                </a:cubicBezTo>
                <a:cubicBezTo>
                  <a:pt x="256" y="2"/>
                  <a:pt x="259" y="3"/>
                  <a:pt x="261" y="4"/>
                </a:cubicBezTo>
                <a:cubicBezTo>
                  <a:pt x="264" y="6"/>
                  <a:pt x="269" y="13"/>
                  <a:pt x="272" y="15"/>
                </a:cubicBezTo>
                <a:cubicBezTo>
                  <a:pt x="275" y="17"/>
                  <a:pt x="280" y="19"/>
                  <a:pt x="283" y="21"/>
                </a:cubicBezTo>
                <a:cubicBezTo>
                  <a:pt x="286" y="23"/>
                  <a:pt x="290" y="26"/>
                  <a:pt x="293" y="28"/>
                </a:cubicBezTo>
                <a:cubicBezTo>
                  <a:pt x="296" y="30"/>
                  <a:pt x="301" y="34"/>
                  <a:pt x="304" y="36"/>
                </a:cubicBezTo>
                <a:cubicBezTo>
                  <a:pt x="305" y="37"/>
                  <a:pt x="308" y="40"/>
                  <a:pt x="310" y="41"/>
                </a:cubicBezTo>
                <a:cubicBezTo>
                  <a:pt x="313" y="44"/>
                  <a:pt x="318" y="48"/>
                  <a:pt x="321" y="50"/>
                </a:cubicBezTo>
                <a:cubicBezTo>
                  <a:pt x="323" y="51"/>
                  <a:pt x="326" y="54"/>
                  <a:pt x="328" y="55"/>
                </a:cubicBezTo>
                <a:cubicBezTo>
                  <a:pt x="330" y="57"/>
                  <a:pt x="334" y="60"/>
                  <a:pt x="336" y="62"/>
                </a:cubicBezTo>
                <a:cubicBezTo>
                  <a:pt x="338" y="63"/>
                  <a:pt x="341" y="66"/>
                  <a:pt x="343" y="67"/>
                </a:cubicBezTo>
                <a:cubicBezTo>
                  <a:pt x="344" y="68"/>
                  <a:pt x="346" y="70"/>
                  <a:pt x="347" y="71"/>
                </a:cubicBezTo>
                <a:cubicBezTo>
                  <a:pt x="347" y="72"/>
                  <a:pt x="348" y="73"/>
                  <a:pt x="349" y="74"/>
                </a:cubicBezTo>
                <a:cubicBezTo>
                  <a:pt x="349" y="75"/>
                  <a:pt x="349" y="77"/>
                  <a:pt x="349" y="77"/>
                </a:cubicBezTo>
                <a:cubicBezTo>
                  <a:pt x="348" y="78"/>
                  <a:pt x="345" y="78"/>
                  <a:pt x="344" y="78"/>
                </a:cubicBezTo>
                <a:cubicBezTo>
                  <a:pt x="343" y="78"/>
                  <a:pt x="341" y="75"/>
                  <a:pt x="340" y="74"/>
                </a:cubicBezTo>
                <a:cubicBezTo>
                  <a:pt x="338" y="73"/>
                  <a:pt x="334" y="70"/>
                  <a:pt x="334" y="70"/>
                </a:cubicBezTo>
                <a:cubicBezTo>
                  <a:pt x="333" y="70"/>
                  <a:pt x="332" y="67"/>
                  <a:pt x="331" y="66"/>
                </a:cubicBezTo>
                <a:cubicBezTo>
                  <a:pt x="330" y="64"/>
                  <a:pt x="328" y="62"/>
                  <a:pt x="327" y="61"/>
                </a:cubicBezTo>
                <a:cubicBezTo>
                  <a:pt x="326" y="60"/>
                  <a:pt x="325" y="58"/>
                  <a:pt x="324" y="58"/>
                </a:cubicBezTo>
                <a:cubicBezTo>
                  <a:pt x="323" y="58"/>
                  <a:pt x="321" y="58"/>
                  <a:pt x="321" y="59"/>
                </a:cubicBezTo>
                <a:cubicBezTo>
                  <a:pt x="320" y="59"/>
                  <a:pt x="322" y="61"/>
                  <a:pt x="322" y="62"/>
                </a:cubicBezTo>
                <a:cubicBezTo>
                  <a:pt x="322" y="63"/>
                  <a:pt x="322" y="66"/>
                  <a:pt x="322" y="66"/>
                </a:cubicBezTo>
                <a:cubicBezTo>
                  <a:pt x="321" y="67"/>
                  <a:pt x="319" y="67"/>
                  <a:pt x="318" y="67"/>
                </a:cubicBezTo>
                <a:cubicBezTo>
                  <a:pt x="317" y="67"/>
                  <a:pt x="315" y="66"/>
                  <a:pt x="314" y="65"/>
                </a:cubicBezTo>
                <a:cubicBezTo>
                  <a:pt x="313" y="64"/>
                  <a:pt x="312" y="62"/>
                  <a:pt x="311" y="61"/>
                </a:cubicBezTo>
                <a:cubicBezTo>
                  <a:pt x="310" y="61"/>
                  <a:pt x="308" y="60"/>
                  <a:pt x="308" y="61"/>
                </a:cubicBezTo>
                <a:cubicBezTo>
                  <a:pt x="307" y="61"/>
                  <a:pt x="305" y="62"/>
                  <a:pt x="305" y="62"/>
                </a:cubicBezTo>
                <a:cubicBezTo>
                  <a:pt x="305" y="63"/>
                  <a:pt x="306" y="66"/>
                  <a:pt x="306" y="67"/>
                </a:cubicBezTo>
                <a:cubicBezTo>
                  <a:pt x="307" y="68"/>
                  <a:pt x="310" y="69"/>
                  <a:pt x="311" y="69"/>
                </a:cubicBezTo>
                <a:cubicBezTo>
                  <a:pt x="312" y="70"/>
                  <a:pt x="315" y="71"/>
                  <a:pt x="317" y="72"/>
                </a:cubicBezTo>
                <a:cubicBezTo>
                  <a:pt x="318" y="72"/>
                  <a:pt x="320" y="74"/>
                  <a:pt x="321" y="75"/>
                </a:cubicBezTo>
                <a:cubicBezTo>
                  <a:pt x="321" y="76"/>
                  <a:pt x="322" y="78"/>
                  <a:pt x="322" y="79"/>
                </a:cubicBezTo>
                <a:cubicBezTo>
                  <a:pt x="324" y="80"/>
                  <a:pt x="329" y="80"/>
                  <a:pt x="330" y="82"/>
                </a:cubicBezTo>
                <a:cubicBezTo>
                  <a:pt x="331" y="84"/>
                  <a:pt x="331" y="88"/>
                  <a:pt x="331" y="89"/>
                </a:cubicBezTo>
                <a:cubicBezTo>
                  <a:pt x="330" y="90"/>
                  <a:pt x="329" y="91"/>
                  <a:pt x="328" y="91"/>
                </a:cubicBezTo>
                <a:cubicBezTo>
                  <a:pt x="327" y="92"/>
                  <a:pt x="324" y="89"/>
                  <a:pt x="323" y="89"/>
                </a:cubicBezTo>
                <a:cubicBezTo>
                  <a:pt x="322" y="89"/>
                  <a:pt x="320" y="90"/>
                  <a:pt x="319" y="91"/>
                </a:cubicBezTo>
                <a:cubicBezTo>
                  <a:pt x="318" y="91"/>
                  <a:pt x="316" y="92"/>
                  <a:pt x="316" y="93"/>
                </a:cubicBezTo>
                <a:cubicBezTo>
                  <a:pt x="316" y="94"/>
                  <a:pt x="317" y="96"/>
                  <a:pt x="317" y="96"/>
                </a:cubicBezTo>
                <a:cubicBezTo>
                  <a:pt x="318" y="97"/>
                  <a:pt x="319" y="97"/>
                  <a:pt x="319" y="97"/>
                </a:cubicBezTo>
                <a:cubicBezTo>
                  <a:pt x="320" y="97"/>
                  <a:pt x="322" y="98"/>
                  <a:pt x="322" y="99"/>
                </a:cubicBezTo>
                <a:cubicBezTo>
                  <a:pt x="323" y="100"/>
                  <a:pt x="322" y="102"/>
                  <a:pt x="321" y="102"/>
                </a:cubicBezTo>
                <a:cubicBezTo>
                  <a:pt x="320" y="103"/>
                  <a:pt x="318" y="104"/>
                  <a:pt x="317" y="103"/>
                </a:cubicBezTo>
                <a:cubicBezTo>
                  <a:pt x="316" y="103"/>
                  <a:pt x="315" y="102"/>
                  <a:pt x="314" y="101"/>
                </a:cubicBezTo>
                <a:cubicBezTo>
                  <a:pt x="313" y="101"/>
                  <a:pt x="312" y="101"/>
                  <a:pt x="311" y="102"/>
                </a:cubicBezTo>
                <a:cubicBezTo>
                  <a:pt x="310" y="102"/>
                  <a:pt x="309" y="103"/>
                  <a:pt x="308" y="103"/>
                </a:cubicBezTo>
                <a:cubicBezTo>
                  <a:pt x="307" y="104"/>
                  <a:pt x="304" y="105"/>
                  <a:pt x="303" y="105"/>
                </a:cubicBezTo>
                <a:cubicBezTo>
                  <a:pt x="301" y="105"/>
                  <a:pt x="299" y="105"/>
                  <a:pt x="297" y="105"/>
                </a:cubicBezTo>
                <a:cubicBezTo>
                  <a:pt x="296" y="105"/>
                  <a:pt x="293" y="105"/>
                  <a:pt x="292" y="105"/>
                </a:cubicBezTo>
                <a:cubicBezTo>
                  <a:pt x="291" y="105"/>
                  <a:pt x="289" y="105"/>
                  <a:pt x="288" y="105"/>
                </a:cubicBezTo>
                <a:cubicBezTo>
                  <a:pt x="287" y="105"/>
                  <a:pt x="284" y="105"/>
                  <a:pt x="283" y="106"/>
                </a:cubicBezTo>
                <a:cubicBezTo>
                  <a:pt x="283" y="106"/>
                  <a:pt x="282" y="108"/>
                  <a:pt x="281" y="109"/>
                </a:cubicBezTo>
                <a:cubicBezTo>
                  <a:pt x="281" y="110"/>
                  <a:pt x="283" y="111"/>
                  <a:pt x="283" y="112"/>
                </a:cubicBezTo>
                <a:cubicBezTo>
                  <a:pt x="283" y="113"/>
                  <a:pt x="283" y="115"/>
                  <a:pt x="283" y="116"/>
                </a:cubicBezTo>
                <a:cubicBezTo>
                  <a:pt x="284" y="117"/>
                  <a:pt x="288" y="119"/>
                  <a:pt x="289" y="120"/>
                </a:cubicBezTo>
                <a:cubicBezTo>
                  <a:pt x="289" y="121"/>
                  <a:pt x="290" y="124"/>
                  <a:pt x="290" y="125"/>
                </a:cubicBezTo>
                <a:cubicBezTo>
                  <a:pt x="290" y="127"/>
                  <a:pt x="290" y="130"/>
                  <a:pt x="289" y="132"/>
                </a:cubicBezTo>
                <a:cubicBezTo>
                  <a:pt x="288" y="133"/>
                  <a:pt x="286" y="133"/>
                  <a:pt x="284" y="134"/>
                </a:cubicBezTo>
                <a:cubicBezTo>
                  <a:pt x="283" y="134"/>
                  <a:pt x="281" y="136"/>
                  <a:pt x="280" y="137"/>
                </a:cubicBezTo>
                <a:cubicBezTo>
                  <a:pt x="280" y="138"/>
                  <a:pt x="281" y="139"/>
                  <a:pt x="282" y="140"/>
                </a:cubicBezTo>
                <a:cubicBezTo>
                  <a:pt x="283" y="141"/>
                  <a:pt x="286" y="142"/>
                  <a:pt x="288" y="142"/>
                </a:cubicBezTo>
                <a:cubicBezTo>
                  <a:pt x="289" y="142"/>
                  <a:pt x="294" y="143"/>
                  <a:pt x="295" y="141"/>
                </a:cubicBezTo>
                <a:cubicBezTo>
                  <a:pt x="296" y="140"/>
                  <a:pt x="293" y="137"/>
                  <a:pt x="294" y="136"/>
                </a:cubicBezTo>
                <a:cubicBezTo>
                  <a:pt x="294" y="135"/>
                  <a:pt x="296" y="133"/>
                  <a:pt x="297" y="133"/>
                </a:cubicBezTo>
                <a:cubicBezTo>
                  <a:pt x="297" y="132"/>
                  <a:pt x="299" y="130"/>
                  <a:pt x="300" y="129"/>
                </a:cubicBezTo>
                <a:cubicBezTo>
                  <a:pt x="301" y="128"/>
                  <a:pt x="303" y="127"/>
                  <a:pt x="304" y="127"/>
                </a:cubicBezTo>
                <a:cubicBezTo>
                  <a:pt x="305" y="127"/>
                  <a:pt x="306" y="127"/>
                  <a:pt x="307" y="127"/>
                </a:cubicBezTo>
                <a:cubicBezTo>
                  <a:pt x="307" y="128"/>
                  <a:pt x="309" y="128"/>
                  <a:pt x="309" y="128"/>
                </a:cubicBezTo>
                <a:cubicBezTo>
                  <a:pt x="311" y="128"/>
                  <a:pt x="313" y="129"/>
                  <a:pt x="314" y="129"/>
                </a:cubicBezTo>
                <a:cubicBezTo>
                  <a:pt x="316" y="128"/>
                  <a:pt x="317" y="126"/>
                  <a:pt x="318" y="126"/>
                </a:cubicBezTo>
                <a:cubicBezTo>
                  <a:pt x="320" y="125"/>
                  <a:pt x="324" y="127"/>
                  <a:pt x="325" y="126"/>
                </a:cubicBezTo>
                <a:cubicBezTo>
                  <a:pt x="325" y="125"/>
                  <a:pt x="324" y="123"/>
                  <a:pt x="324" y="122"/>
                </a:cubicBezTo>
                <a:cubicBezTo>
                  <a:pt x="323" y="122"/>
                  <a:pt x="320" y="122"/>
                  <a:pt x="319" y="121"/>
                </a:cubicBezTo>
                <a:cubicBezTo>
                  <a:pt x="318" y="121"/>
                  <a:pt x="317" y="119"/>
                  <a:pt x="317" y="118"/>
                </a:cubicBezTo>
                <a:cubicBezTo>
                  <a:pt x="317" y="117"/>
                  <a:pt x="316" y="114"/>
                  <a:pt x="317" y="113"/>
                </a:cubicBezTo>
                <a:cubicBezTo>
                  <a:pt x="318" y="112"/>
                  <a:pt x="322" y="112"/>
                  <a:pt x="324" y="113"/>
                </a:cubicBezTo>
                <a:cubicBezTo>
                  <a:pt x="325" y="114"/>
                  <a:pt x="324" y="117"/>
                  <a:pt x="325" y="118"/>
                </a:cubicBezTo>
                <a:cubicBezTo>
                  <a:pt x="326" y="119"/>
                  <a:pt x="330" y="119"/>
                  <a:pt x="331" y="119"/>
                </a:cubicBezTo>
                <a:cubicBezTo>
                  <a:pt x="333" y="119"/>
                  <a:pt x="335" y="118"/>
                  <a:pt x="336" y="118"/>
                </a:cubicBezTo>
                <a:cubicBezTo>
                  <a:pt x="338" y="117"/>
                  <a:pt x="338" y="113"/>
                  <a:pt x="339" y="112"/>
                </a:cubicBezTo>
                <a:cubicBezTo>
                  <a:pt x="340" y="111"/>
                  <a:pt x="343" y="110"/>
                  <a:pt x="345" y="109"/>
                </a:cubicBezTo>
                <a:cubicBezTo>
                  <a:pt x="346" y="108"/>
                  <a:pt x="348" y="106"/>
                  <a:pt x="349" y="105"/>
                </a:cubicBezTo>
                <a:cubicBezTo>
                  <a:pt x="350" y="105"/>
                  <a:pt x="353" y="103"/>
                  <a:pt x="355" y="103"/>
                </a:cubicBezTo>
                <a:cubicBezTo>
                  <a:pt x="356" y="103"/>
                  <a:pt x="359" y="103"/>
                  <a:pt x="360" y="103"/>
                </a:cubicBezTo>
                <a:cubicBezTo>
                  <a:pt x="362" y="103"/>
                  <a:pt x="366" y="104"/>
                  <a:pt x="367" y="105"/>
                </a:cubicBezTo>
                <a:cubicBezTo>
                  <a:pt x="367" y="106"/>
                  <a:pt x="368" y="107"/>
                  <a:pt x="368" y="107"/>
                </a:cubicBezTo>
                <a:cubicBezTo>
                  <a:pt x="370" y="107"/>
                  <a:pt x="371" y="104"/>
                  <a:pt x="371" y="102"/>
                </a:cubicBezTo>
                <a:cubicBezTo>
                  <a:pt x="372" y="100"/>
                  <a:pt x="372" y="96"/>
                  <a:pt x="372" y="94"/>
                </a:cubicBezTo>
                <a:cubicBezTo>
                  <a:pt x="371" y="92"/>
                  <a:pt x="371" y="87"/>
                  <a:pt x="370" y="85"/>
                </a:cubicBezTo>
                <a:cubicBezTo>
                  <a:pt x="369" y="83"/>
                  <a:pt x="368" y="81"/>
                  <a:pt x="367" y="80"/>
                </a:cubicBezTo>
                <a:cubicBezTo>
                  <a:pt x="365" y="80"/>
                  <a:pt x="361" y="81"/>
                  <a:pt x="360" y="81"/>
                </a:cubicBezTo>
                <a:cubicBezTo>
                  <a:pt x="358" y="80"/>
                  <a:pt x="356" y="78"/>
                  <a:pt x="355" y="76"/>
                </a:cubicBezTo>
                <a:cubicBezTo>
                  <a:pt x="355" y="75"/>
                  <a:pt x="354" y="73"/>
                  <a:pt x="354" y="72"/>
                </a:cubicBezTo>
                <a:cubicBezTo>
                  <a:pt x="354" y="71"/>
                  <a:pt x="354" y="69"/>
                  <a:pt x="355" y="69"/>
                </a:cubicBezTo>
                <a:cubicBezTo>
                  <a:pt x="356" y="68"/>
                  <a:pt x="359" y="69"/>
                  <a:pt x="360" y="69"/>
                </a:cubicBezTo>
                <a:cubicBezTo>
                  <a:pt x="362" y="70"/>
                  <a:pt x="362" y="73"/>
                  <a:pt x="363" y="74"/>
                </a:cubicBezTo>
                <a:cubicBezTo>
                  <a:pt x="365" y="75"/>
                  <a:pt x="369" y="77"/>
                  <a:pt x="371" y="77"/>
                </a:cubicBezTo>
                <a:cubicBezTo>
                  <a:pt x="372" y="77"/>
                  <a:pt x="373" y="75"/>
                  <a:pt x="374" y="75"/>
                </a:cubicBezTo>
                <a:cubicBezTo>
                  <a:pt x="374" y="74"/>
                  <a:pt x="374" y="72"/>
                  <a:pt x="374" y="71"/>
                </a:cubicBezTo>
                <a:cubicBezTo>
                  <a:pt x="373" y="69"/>
                  <a:pt x="373" y="65"/>
                  <a:pt x="373" y="63"/>
                </a:cubicBezTo>
                <a:cubicBezTo>
                  <a:pt x="372" y="60"/>
                  <a:pt x="372" y="56"/>
                  <a:pt x="370" y="54"/>
                </a:cubicBezTo>
                <a:cubicBezTo>
                  <a:pt x="370" y="52"/>
                  <a:pt x="367" y="50"/>
                  <a:pt x="366" y="49"/>
                </a:cubicBezTo>
                <a:cubicBezTo>
                  <a:pt x="365" y="47"/>
                  <a:pt x="362" y="45"/>
                  <a:pt x="362" y="43"/>
                </a:cubicBezTo>
                <a:cubicBezTo>
                  <a:pt x="361" y="42"/>
                  <a:pt x="362" y="40"/>
                  <a:pt x="362" y="39"/>
                </a:cubicBezTo>
                <a:cubicBezTo>
                  <a:pt x="363" y="38"/>
                  <a:pt x="364" y="37"/>
                  <a:pt x="365" y="37"/>
                </a:cubicBezTo>
                <a:cubicBezTo>
                  <a:pt x="365" y="37"/>
                  <a:pt x="367" y="37"/>
                  <a:pt x="367" y="37"/>
                </a:cubicBezTo>
                <a:cubicBezTo>
                  <a:pt x="368" y="38"/>
                  <a:pt x="369" y="40"/>
                  <a:pt x="370" y="41"/>
                </a:cubicBezTo>
                <a:cubicBezTo>
                  <a:pt x="371" y="42"/>
                  <a:pt x="371" y="44"/>
                  <a:pt x="372" y="45"/>
                </a:cubicBezTo>
                <a:cubicBezTo>
                  <a:pt x="373" y="46"/>
                  <a:pt x="375" y="48"/>
                  <a:pt x="375" y="47"/>
                </a:cubicBezTo>
                <a:cubicBezTo>
                  <a:pt x="377" y="47"/>
                  <a:pt x="377" y="43"/>
                  <a:pt x="378" y="42"/>
                </a:cubicBezTo>
                <a:cubicBezTo>
                  <a:pt x="378" y="39"/>
                  <a:pt x="377" y="34"/>
                  <a:pt x="376" y="32"/>
                </a:cubicBezTo>
                <a:cubicBezTo>
                  <a:pt x="376" y="30"/>
                  <a:pt x="374" y="25"/>
                  <a:pt x="373" y="23"/>
                </a:cubicBezTo>
                <a:cubicBezTo>
                  <a:pt x="372" y="22"/>
                  <a:pt x="370" y="20"/>
                  <a:pt x="368" y="19"/>
                </a:cubicBezTo>
                <a:cubicBezTo>
                  <a:pt x="368" y="18"/>
                  <a:pt x="366" y="18"/>
                  <a:pt x="365" y="18"/>
                </a:cubicBezTo>
                <a:cubicBezTo>
                  <a:pt x="363" y="17"/>
                  <a:pt x="361" y="16"/>
                  <a:pt x="360" y="16"/>
                </a:cubicBezTo>
                <a:cubicBezTo>
                  <a:pt x="360" y="15"/>
                  <a:pt x="358" y="14"/>
                  <a:pt x="358" y="13"/>
                </a:cubicBezTo>
                <a:cubicBezTo>
                  <a:pt x="358" y="12"/>
                  <a:pt x="358" y="11"/>
                  <a:pt x="358" y="10"/>
                </a:cubicBezTo>
                <a:cubicBezTo>
                  <a:pt x="358" y="9"/>
                  <a:pt x="360" y="8"/>
                  <a:pt x="361" y="8"/>
                </a:cubicBezTo>
                <a:cubicBezTo>
                  <a:pt x="361" y="8"/>
                  <a:pt x="362" y="9"/>
                  <a:pt x="362" y="9"/>
                </a:cubicBezTo>
                <a:cubicBezTo>
                  <a:pt x="363" y="10"/>
                  <a:pt x="364" y="12"/>
                  <a:pt x="365" y="13"/>
                </a:cubicBezTo>
                <a:cubicBezTo>
                  <a:pt x="366" y="13"/>
                  <a:pt x="368" y="13"/>
                  <a:pt x="369" y="13"/>
                </a:cubicBezTo>
                <a:cubicBezTo>
                  <a:pt x="370" y="12"/>
                  <a:pt x="370" y="10"/>
                  <a:pt x="370" y="9"/>
                </a:cubicBezTo>
                <a:cubicBezTo>
                  <a:pt x="370" y="9"/>
                  <a:pt x="368" y="9"/>
                  <a:pt x="367" y="8"/>
                </a:cubicBezTo>
                <a:cubicBezTo>
                  <a:pt x="367" y="8"/>
                  <a:pt x="366" y="6"/>
                  <a:pt x="366" y="6"/>
                </a:cubicBezTo>
                <a:cubicBezTo>
                  <a:pt x="367" y="5"/>
                  <a:pt x="368" y="4"/>
                  <a:pt x="369" y="3"/>
                </a:cubicBezTo>
                <a:cubicBezTo>
                  <a:pt x="370" y="3"/>
                  <a:pt x="373" y="3"/>
                  <a:pt x="374" y="3"/>
                </a:cubicBezTo>
                <a:cubicBezTo>
                  <a:pt x="376" y="4"/>
                  <a:pt x="378" y="9"/>
                  <a:pt x="379" y="10"/>
                </a:cubicBezTo>
                <a:cubicBezTo>
                  <a:pt x="380" y="12"/>
                  <a:pt x="382" y="15"/>
                  <a:pt x="383" y="17"/>
                </a:cubicBezTo>
                <a:cubicBezTo>
                  <a:pt x="384" y="19"/>
                  <a:pt x="385" y="24"/>
                  <a:pt x="386" y="26"/>
                </a:cubicBezTo>
                <a:cubicBezTo>
                  <a:pt x="387" y="28"/>
                  <a:pt x="389" y="32"/>
                  <a:pt x="391" y="34"/>
                </a:cubicBezTo>
                <a:cubicBezTo>
                  <a:pt x="392" y="36"/>
                  <a:pt x="396" y="39"/>
                  <a:pt x="397" y="41"/>
                </a:cubicBezTo>
                <a:cubicBezTo>
                  <a:pt x="398" y="43"/>
                  <a:pt x="399" y="49"/>
                  <a:pt x="401" y="51"/>
                </a:cubicBezTo>
                <a:cubicBezTo>
                  <a:pt x="401" y="52"/>
                  <a:pt x="404" y="55"/>
                  <a:pt x="404" y="56"/>
                </a:cubicBezTo>
                <a:cubicBezTo>
                  <a:pt x="405" y="59"/>
                  <a:pt x="406" y="65"/>
                  <a:pt x="406" y="67"/>
                </a:cubicBezTo>
                <a:cubicBezTo>
                  <a:pt x="407" y="70"/>
                  <a:pt x="408" y="76"/>
                  <a:pt x="409" y="79"/>
                </a:cubicBezTo>
                <a:cubicBezTo>
                  <a:pt x="410" y="81"/>
                  <a:pt x="412" y="84"/>
                  <a:pt x="413" y="86"/>
                </a:cubicBezTo>
                <a:cubicBezTo>
                  <a:pt x="414" y="87"/>
                  <a:pt x="416" y="88"/>
                  <a:pt x="417" y="89"/>
                </a:cubicBezTo>
                <a:cubicBezTo>
                  <a:pt x="419" y="90"/>
                  <a:pt x="421" y="92"/>
                  <a:pt x="422" y="93"/>
                </a:cubicBezTo>
                <a:cubicBezTo>
                  <a:pt x="423" y="95"/>
                  <a:pt x="424" y="98"/>
                  <a:pt x="424" y="100"/>
                </a:cubicBezTo>
                <a:cubicBezTo>
                  <a:pt x="424" y="101"/>
                  <a:pt x="422" y="104"/>
                  <a:pt x="421" y="105"/>
                </a:cubicBezTo>
                <a:cubicBezTo>
                  <a:pt x="420" y="106"/>
                  <a:pt x="417" y="108"/>
                  <a:pt x="415" y="108"/>
                </a:cubicBezTo>
                <a:cubicBezTo>
                  <a:pt x="414" y="108"/>
                  <a:pt x="412" y="106"/>
                  <a:pt x="410" y="106"/>
                </a:cubicBezTo>
                <a:cubicBezTo>
                  <a:pt x="409" y="106"/>
                  <a:pt x="406" y="106"/>
                  <a:pt x="405" y="107"/>
                </a:cubicBezTo>
                <a:cubicBezTo>
                  <a:pt x="404" y="108"/>
                  <a:pt x="401" y="110"/>
                  <a:pt x="400" y="111"/>
                </a:cubicBezTo>
                <a:cubicBezTo>
                  <a:pt x="399" y="112"/>
                  <a:pt x="396" y="115"/>
                  <a:pt x="395" y="116"/>
                </a:cubicBezTo>
                <a:cubicBezTo>
                  <a:pt x="394" y="118"/>
                  <a:pt x="393" y="120"/>
                  <a:pt x="392" y="121"/>
                </a:cubicBezTo>
                <a:cubicBezTo>
                  <a:pt x="391" y="122"/>
                  <a:pt x="390" y="124"/>
                  <a:pt x="389" y="124"/>
                </a:cubicBezTo>
                <a:cubicBezTo>
                  <a:pt x="388" y="124"/>
                  <a:pt x="386" y="123"/>
                  <a:pt x="385" y="122"/>
                </a:cubicBezTo>
                <a:cubicBezTo>
                  <a:pt x="383" y="122"/>
                  <a:pt x="380" y="122"/>
                  <a:pt x="379" y="122"/>
                </a:cubicBezTo>
                <a:cubicBezTo>
                  <a:pt x="378" y="122"/>
                  <a:pt x="376" y="123"/>
                  <a:pt x="375" y="123"/>
                </a:cubicBezTo>
                <a:cubicBezTo>
                  <a:pt x="374" y="122"/>
                  <a:pt x="372" y="122"/>
                  <a:pt x="371" y="121"/>
                </a:cubicBezTo>
                <a:cubicBezTo>
                  <a:pt x="370" y="121"/>
                  <a:pt x="368" y="118"/>
                  <a:pt x="367" y="118"/>
                </a:cubicBezTo>
                <a:cubicBezTo>
                  <a:pt x="366" y="117"/>
                  <a:pt x="363" y="117"/>
                  <a:pt x="362" y="117"/>
                </a:cubicBezTo>
                <a:cubicBezTo>
                  <a:pt x="361" y="116"/>
                  <a:pt x="360" y="115"/>
                  <a:pt x="359" y="115"/>
                </a:cubicBezTo>
                <a:cubicBezTo>
                  <a:pt x="359" y="115"/>
                  <a:pt x="357" y="116"/>
                  <a:pt x="357" y="117"/>
                </a:cubicBezTo>
                <a:cubicBezTo>
                  <a:pt x="356" y="117"/>
                  <a:pt x="355" y="118"/>
                  <a:pt x="355" y="119"/>
                </a:cubicBezTo>
                <a:cubicBezTo>
                  <a:pt x="354" y="119"/>
                  <a:pt x="352" y="120"/>
                  <a:pt x="351" y="120"/>
                </a:cubicBezTo>
                <a:cubicBezTo>
                  <a:pt x="350" y="120"/>
                  <a:pt x="348" y="119"/>
                  <a:pt x="347" y="119"/>
                </a:cubicBezTo>
                <a:cubicBezTo>
                  <a:pt x="346" y="119"/>
                  <a:pt x="343" y="119"/>
                  <a:pt x="342" y="120"/>
                </a:cubicBezTo>
                <a:cubicBezTo>
                  <a:pt x="342" y="121"/>
                  <a:pt x="342" y="123"/>
                  <a:pt x="342" y="124"/>
                </a:cubicBezTo>
                <a:cubicBezTo>
                  <a:pt x="342" y="126"/>
                  <a:pt x="342" y="130"/>
                  <a:pt x="343" y="132"/>
                </a:cubicBezTo>
                <a:cubicBezTo>
                  <a:pt x="344" y="133"/>
                  <a:pt x="347" y="134"/>
                  <a:pt x="348" y="135"/>
                </a:cubicBezTo>
                <a:cubicBezTo>
                  <a:pt x="349" y="136"/>
                  <a:pt x="349" y="138"/>
                  <a:pt x="350" y="139"/>
                </a:cubicBezTo>
                <a:cubicBezTo>
                  <a:pt x="351" y="139"/>
                  <a:pt x="353" y="137"/>
                  <a:pt x="353" y="137"/>
                </a:cubicBezTo>
                <a:cubicBezTo>
                  <a:pt x="354" y="136"/>
                  <a:pt x="354" y="133"/>
                  <a:pt x="353" y="131"/>
                </a:cubicBezTo>
                <a:cubicBezTo>
                  <a:pt x="353" y="130"/>
                  <a:pt x="352" y="128"/>
                  <a:pt x="353" y="127"/>
                </a:cubicBezTo>
                <a:cubicBezTo>
                  <a:pt x="353" y="126"/>
                  <a:pt x="355" y="124"/>
                  <a:pt x="356" y="124"/>
                </a:cubicBezTo>
                <a:cubicBezTo>
                  <a:pt x="356" y="123"/>
                  <a:pt x="358" y="123"/>
                  <a:pt x="359" y="123"/>
                </a:cubicBezTo>
                <a:cubicBezTo>
                  <a:pt x="360" y="123"/>
                  <a:pt x="362" y="124"/>
                  <a:pt x="363" y="124"/>
                </a:cubicBezTo>
                <a:cubicBezTo>
                  <a:pt x="364" y="125"/>
                  <a:pt x="364" y="127"/>
                  <a:pt x="365" y="128"/>
                </a:cubicBezTo>
                <a:cubicBezTo>
                  <a:pt x="366" y="128"/>
                  <a:pt x="369" y="127"/>
                  <a:pt x="370" y="127"/>
                </a:cubicBezTo>
                <a:cubicBezTo>
                  <a:pt x="371" y="128"/>
                  <a:pt x="373" y="129"/>
                  <a:pt x="375" y="130"/>
                </a:cubicBezTo>
                <a:cubicBezTo>
                  <a:pt x="376" y="130"/>
                  <a:pt x="379" y="130"/>
                  <a:pt x="381" y="130"/>
                </a:cubicBezTo>
                <a:cubicBezTo>
                  <a:pt x="382" y="130"/>
                  <a:pt x="384" y="128"/>
                  <a:pt x="385" y="128"/>
                </a:cubicBezTo>
                <a:cubicBezTo>
                  <a:pt x="387" y="128"/>
                  <a:pt x="392" y="128"/>
                  <a:pt x="394" y="130"/>
                </a:cubicBezTo>
                <a:cubicBezTo>
                  <a:pt x="395" y="131"/>
                  <a:pt x="397" y="135"/>
                  <a:pt x="398" y="136"/>
                </a:cubicBezTo>
                <a:cubicBezTo>
                  <a:pt x="400" y="138"/>
                  <a:pt x="403" y="139"/>
                  <a:pt x="405" y="140"/>
                </a:cubicBezTo>
                <a:cubicBezTo>
                  <a:pt x="406" y="141"/>
                  <a:pt x="408" y="145"/>
                  <a:pt x="409" y="146"/>
                </a:cubicBezTo>
                <a:cubicBezTo>
                  <a:pt x="411" y="149"/>
                  <a:pt x="415" y="153"/>
                  <a:pt x="417" y="156"/>
                </a:cubicBezTo>
                <a:cubicBezTo>
                  <a:pt x="420" y="158"/>
                  <a:pt x="426" y="163"/>
                  <a:pt x="428" y="166"/>
                </a:cubicBezTo>
                <a:cubicBezTo>
                  <a:pt x="429" y="168"/>
                  <a:pt x="431" y="172"/>
                  <a:pt x="432" y="173"/>
                </a:cubicBezTo>
                <a:cubicBezTo>
                  <a:pt x="433" y="175"/>
                  <a:pt x="435" y="177"/>
                  <a:pt x="436" y="178"/>
                </a:cubicBezTo>
                <a:cubicBezTo>
                  <a:pt x="437" y="180"/>
                  <a:pt x="439" y="183"/>
                  <a:pt x="439" y="185"/>
                </a:cubicBezTo>
                <a:cubicBezTo>
                  <a:pt x="439" y="186"/>
                  <a:pt x="439" y="189"/>
                  <a:pt x="440" y="190"/>
                </a:cubicBezTo>
                <a:cubicBezTo>
                  <a:pt x="440" y="193"/>
                  <a:pt x="444" y="198"/>
                  <a:pt x="445" y="201"/>
                </a:cubicBezTo>
                <a:cubicBezTo>
                  <a:pt x="446" y="204"/>
                  <a:pt x="447" y="210"/>
                  <a:pt x="449" y="213"/>
                </a:cubicBezTo>
                <a:cubicBezTo>
                  <a:pt x="450" y="215"/>
                  <a:pt x="453" y="218"/>
                  <a:pt x="455" y="220"/>
                </a:cubicBezTo>
                <a:cubicBezTo>
                  <a:pt x="456" y="221"/>
                  <a:pt x="460" y="223"/>
                  <a:pt x="461" y="224"/>
                </a:cubicBezTo>
                <a:cubicBezTo>
                  <a:pt x="463" y="226"/>
                  <a:pt x="466" y="230"/>
                  <a:pt x="466" y="232"/>
                </a:cubicBezTo>
                <a:cubicBezTo>
                  <a:pt x="467" y="233"/>
                  <a:pt x="467" y="236"/>
                  <a:pt x="466" y="237"/>
                </a:cubicBezTo>
                <a:cubicBezTo>
                  <a:pt x="465" y="238"/>
                  <a:pt x="462" y="239"/>
                  <a:pt x="460" y="240"/>
                </a:cubicBezTo>
                <a:cubicBezTo>
                  <a:pt x="458" y="240"/>
                  <a:pt x="454" y="241"/>
                  <a:pt x="452" y="239"/>
                </a:cubicBezTo>
                <a:cubicBezTo>
                  <a:pt x="451" y="238"/>
                  <a:pt x="454" y="234"/>
                  <a:pt x="453" y="232"/>
                </a:cubicBezTo>
                <a:cubicBezTo>
                  <a:pt x="453" y="231"/>
                  <a:pt x="450" y="229"/>
                  <a:pt x="449" y="228"/>
                </a:cubicBezTo>
                <a:cubicBezTo>
                  <a:pt x="448" y="227"/>
                  <a:pt x="445" y="224"/>
                  <a:pt x="443" y="224"/>
                </a:cubicBezTo>
                <a:cubicBezTo>
                  <a:pt x="442" y="224"/>
                  <a:pt x="441" y="227"/>
                  <a:pt x="440" y="228"/>
                </a:cubicBezTo>
                <a:cubicBezTo>
                  <a:pt x="439" y="228"/>
                  <a:pt x="436" y="228"/>
                  <a:pt x="435" y="228"/>
                </a:cubicBezTo>
                <a:cubicBezTo>
                  <a:pt x="434" y="228"/>
                  <a:pt x="432" y="228"/>
                  <a:pt x="432" y="229"/>
                </a:cubicBezTo>
                <a:cubicBezTo>
                  <a:pt x="431" y="229"/>
                  <a:pt x="431" y="231"/>
                  <a:pt x="432" y="231"/>
                </a:cubicBezTo>
                <a:cubicBezTo>
                  <a:pt x="432" y="233"/>
                  <a:pt x="436" y="234"/>
                  <a:pt x="437" y="235"/>
                </a:cubicBezTo>
                <a:cubicBezTo>
                  <a:pt x="438" y="237"/>
                  <a:pt x="438" y="240"/>
                  <a:pt x="438" y="242"/>
                </a:cubicBezTo>
                <a:cubicBezTo>
                  <a:pt x="439" y="245"/>
                  <a:pt x="441" y="250"/>
                  <a:pt x="441" y="252"/>
                </a:cubicBezTo>
                <a:cubicBezTo>
                  <a:pt x="442" y="255"/>
                  <a:pt x="442" y="261"/>
                  <a:pt x="442" y="264"/>
                </a:cubicBezTo>
                <a:cubicBezTo>
                  <a:pt x="443" y="268"/>
                  <a:pt x="443" y="276"/>
                  <a:pt x="444" y="280"/>
                </a:cubicBezTo>
                <a:cubicBezTo>
                  <a:pt x="444" y="284"/>
                  <a:pt x="443" y="291"/>
                  <a:pt x="443" y="294"/>
                </a:cubicBezTo>
                <a:cubicBezTo>
                  <a:pt x="443" y="298"/>
                  <a:pt x="444" y="306"/>
                  <a:pt x="444" y="310"/>
                </a:cubicBezTo>
                <a:cubicBezTo>
                  <a:pt x="444" y="314"/>
                  <a:pt x="442" y="323"/>
                  <a:pt x="441" y="328"/>
                </a:cubicBezTo>
                <a:cubicBezTo>
                  <a:pt x="440" y="330"/>
                  <a:pt x="438" y="335"/>
                  <a:pt x="437" y="337"/>
                </a:cubicBezTo>
                <a:cubicBezTo>
                  <a:pt x="435" y="343"/>
                  <a:pt x="433" y="355"/>
                  <a:pt x="431" y="361"/>
                </a:cubicBezTo>
                <a:cubicBezTo>
                  <a:pt x="430" y="363"/>
                  <a:pt x="427" y="367"/>
                  <a:pt x="425" y="369"/>
                </a:cubicBezTo>
                <a:cubicBezTo>
                  <a:pt x="424" y="371"/>
                  <a:pt x="422" y="375"/>
                  <a:pt x="422" y="377"/>
                </a:cubicBezTo>
                <a:cubicBezTo>
                  <a:pt x="421" y="379"/>
                  <a:pt x="421" y="385"/>
                  <a:pt x="419" y="386"/>
                </a:cubicBezTo>
                <a:cubicBezTo>
                  <a:pt x="418" y="387"/>
                  <a:pt x="416" y="386"/>
                  <a:pt x="415" y="386"/>
                </a:cubicBezTo>
                <a:cubicBezTo>
                  <a:pt x="414" y="387"/>
                  <a:pt x="413" y="389"/>
                  <a:pt x="412" y="389"/>
                </a:cubicBezTo>
                <a:cubicBezTo>
                  <a:pt x="411" y="390"/>
                  <a:pt x="411" y="392"/>
                  <a:pt x="410" y="393"/>
                </a:cubicBezTo>
                <a:cubicBezTo>
                  <a:pt x="410" y="393"/>
                  <a:pt x="407" y="393"/>
                  <a:pt x="406" y="393"/>
                </a:cubicBezTo>
                <a:cubicBezTo>
                  <a:pt x="405" y="393"/>
                  <a:pt x="401" y="394"/>
                  <a:pt x="399" y="39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23">
            <a:extLst>
              <a:ext uri="{FF2B5EF4-FFF2-40B4-BE49-F238E27FC236}">
                <a16:creationId xmlns:a16="http://schemas.microsoft.com/office/drawing/2014/main" id="{4756747B-787F-43AB-9D2B-FA4F7FF42AF9}"/>
              </a:ext>
            </a:extLst>
          </p:cNvPr>
          <p:cNvSpPr>
            <a:spLocks/>
          </p:cNvSpPr>
          <p:nvPr/>
        </p:nvSpPr>
        <p:spPr bwMode="auto">
          <a:xfrm>
            <a:off x="7903701" y="5487315"/>
            <a:ext cx="79110" cy="99620"/>
          </a:xfrm>
          <a:custGeom>
            <a:avLst/>
            <a:gdLst/>
            <a:ahLst/>
            <a:cxnLst>
              <a:cxn ang="0">
                <a:pos x="25" y="30"/>
              </a:cxn>
              <a:cxn ang="0">
                <a:pos x="21" y="33"/>
              </a:cxn>
              <a:cxn ang="0">
                <a:pos x="11" y="33"/>
              </a:cxn>
              <a:cxn ang="0">
                <a:pos x="3" y="28"/>
              </a:cxn>
              <a:cxn ang="0">
                <a:pos x="1" y="22"/>
              </a:cxn>
              <a:cxn ang="0">
                <a:pos x="3" y="18"/>
              </a:cxn>
              <a:cxn ang="0">
                <a:pos x="2" y="11"/>
              </a:cxn>
              <a:cxn ang="0">
                <a:pos x="0" y="7"/>
              </a:cxn>
              <a:cxn ang="0">
                <a:pos x="3" y="3"/>
              </a:cxn>
              <a:cxn ang="0">
                <a:pos x="5" y="0"/>
              </a:cxn>
              <a:cxn ang="0">
                <a:pos x="10" y="2"/>
              </a:cxn>
              <a:cxn ang="0">
                <a:pos x="15" y="6"/>
              </a:cxn>
              <a:cxn ang="0">
                <a:pos x="22" y="10"/>
              </a:cxn>
              <a:cxn ang="0">
                <a:pos x="25" y="19"/>
              </a:cxn>
              <a:cxn ang="0">
                <a:pos x="27" y="25"/>
              </a:cxn>
              <a:cxn ang="0">
                <a:pos x="25" y="30"/>
              </a:cxn>
            </a:cxnLst>
            <a:rect l="0" t="0" r="r" b="b"/>
            <a:pathLst>
              <a:path w="27" h="34">
                <a:moveTo>
                  <a:pt x="25" y="30"/>
                </a:moveTo>
                <a:cubicBezTo>
                  <a:pt x="24" y="32"/>
                  <a:pt x="22" y="33"/>
                  <a:pt x="21" y="33"/>
                </a:cubicBezTo>
                <a:cubicBezTo>
                  <a:pt x="18" y="34"/>
                  <a:pt x="13" y="34"/>
                  <a:pt x="11" y="33"/>
                </a:cubicBezTo>
                <a:cubicBezTo>
                  <a:pt x="9" y="33"/>
                  <a:pt x="5" y="30"/>
                  <a:pt x="3" y="28"/>
                </a:cubicBezTo>
                <a:cubicBezTo>
                  <a:pt x="2" y="27"/>
                  <a:pt x="1" y="24"/>
                  <a:pt x="1" y="22"/>
                </a:cubicBezTo>
                <a:cubicBezTo>
                  <a:pt x="1" y="21"/>
                  <a:pt x="3" y="19"/>
                  <a:pt x="3" y="18"/>
                </a:cubicBezTo>
                <a:cubicBezTo>
                  <a:pt x="4" y="16"/>
                  <a:pt x="3" y="13"/>
                  <a:pt x="2" y="11"/>
                </a:cubicBezTo>
                <a:cubicBezTo>
                  <a:pt x="2" y="10"/>
                  <a:pt x="0" y="8"/>
                  <a:pt x="0" y="7"/>
                </a:cubicBezTo>
                <a:cubicBezTo>
                  <a:pt x="0" y="6"/>
                  <a:pt x="2" y="4"/>
                  <a:pt x="3" y="3"/>
                </a:cubicBezTo>
                <a:cubicBezTo>
                  <a:pt x="4" y="2"/>
                  <a:pt x="4" y="0"/>
                  <a:pt x="5" y="0"/>
                </a:cubicBezTo>
                <a:cubicBezTo>
                  <a:pt x="7" y="0"/>
                  <a:pt x="9" y="1"/>
                  <a:pt x="10" y="2"/>
                </a:cubicBezTo>
                <a:cubicBezTo>
                  <a:pt x="12" y="3"/>
                  <a:pt x="14" y="5"/>
                  <a:pt x="15" y="6"/>
                </a:cubicBezTo>
                <a:cubicBezTo>
                  <a:pt x="17" y="7"/>
                  <a:pt x="21" y="9"/>
                  <a:pt x="22" y="10"/>
                </a:cubicBezTo>
                <a:cubicBezTo>
                  <a:pt x="23" y="12"/>
                  <a:pt x="24" y="17"/>
                  <a:pt x="25" y="19"/>
                </a:cubicBezTo>
                <a:cubicBezTo>
                  <a:pt x="25" y="20"/>
                  <a:pt x="27" y="23"/>
                  <a:pt x="27" y="25"/>
                </a:cubicBezTo>
                <a:cubicBezTo>
                  <a:pt x="27" y="26"/>
                  <a:pt x="26" y="29"/>
                  <a:pt x="2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24">
            <a:extLst>
              <a:ext uri="{FF2B5EF4-FFF2-40B4-BE49-F238E27FC236}">
                <a16:creationId xmlns:a16="http://schemas.microsoft.com/office/drawing/2014/main" id="{1A21073F-0DF4-49A9-A841-5A24A53075FF}"/>
              </a:ext>
            </a:extLst>
          </p:cNvPr>
          <p:cNvSpPr>
            <a:spLocks/>
          </p:cNvSpPr>
          <p:nvPr/>
        </p:nvSpPr>
        <p:spPr bwMode="auto">
          <a:xfrm>
            <a:off x="8003321" y="5554705"/>
            <a:ext cx="46880" cy="20511"/>
          </a:xfrm>
          <a:custGeom>
            <a:avLst/>
            <a:gdLst/>
            <a:ahLst/>
            <a:cxnLst>
              <a:cxn ang="0">
                <a:pos x="13" y="1"/>
              </a:cxn>
              <a:cxn ang="0">
                <a:pos x="8" y="1"/>
              </a:cxn>
              <a:cxn ang="0">
                <a:pos x="5" y="1"/>
              </a:cxn>
              <a:cxn ang="0">
                <a:pos x="1" y="1"/>
              </a:cxn>
              <a:cxn ang="0">
                <a:pos x="0" y="4"/>
              </a:cxn>
              <a:cxn ang="0">
                <a:pos x="4" y="7"/>
              </a:cxn>
              <a:cxn ang="0">
                <a:pos x="8" y="6"/>
              </a:cxn>
              <a:cxn ang="0">
                <a:pos x="13" y="6"/>
              </a:cxn>
              <a:cxn ang="0">
                <a:pos x="16" y="2"/>
              </a:cxn>
              <a:cxn ang="0">
                <a:pos x="13" y="1"/>
              </a:cxn>
            </a:cxnLst>
            <a:rect l="0" t="0" r="r" b="b"/>
            <a:pathLst>
              <a:path w="16" h="7">
                <a:moveTo>
                  <a:pt x="13" y="1"/>
                </a:moveTo>
                <a:cubicBezTo>
                  <a:pt x="12" y="0"/>
                  <a:pt x="9" y="0"/>
                  <a:pt x="8" y="1"/>
                </a:cubicBezTo>
                <a:cubicBezTo>
                  <a:pt x="7" y="1"/>
                  <a:pt x="6" y="1"/>
                  <a:pt x="5" y="1"/>
                </a:cubicBezTo>
                <a:cubicBezTo>
                  <a:pt x="4" y="1"/>
                  <a:pt x="2" y="1"/>
                  <a:pt x="1" y="1"/>
                </a:cubicBezTo>
                <a:cubicBezTo>
                  <a:pt x="1" y="2"/>
                  <a:pt x="0" y="3"/>
                  <a:pt x="0" y="4"/>
                </a:cubicBezTo>
                <a:cubicBezTo>
                  <a:pt x="0" y="5"/>
                  <a:pt x="3" y="6"/>
                  <a:pt x="4" y="7"/>
                </a:cubicBezTo>
                <a:cubicBezTo>
                  <a:pt x="5" y="7"/>
                  <a:pt x="7" y="6"/>
                  <a:pt x="8" y="6"/>
                </a:cubicBezTo>
                <a:cubicBezTo>
                  <a:pt x="9" y="6"/>
                  <a:pt x="12" y="6"/>
                  <a:pt x="13" y="6"/>
                </a:cubicBezTo>
                <a:cubicBezTo>
                  <a:pt x="14" y="5"/>
                  <a:pt x="16" y="3"/>
                  <a:pt x="16" y="2"/>
                </a:cubicBezTo>
                <a:cubicBezTo>
                  <a:pt x="15" y="1"/>
                  <a:pt x="13" y="1"/>
                  <a:pt x="13"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25">
            <a:extLst>
              <a:ext uri="{FF2B5EF4-FFF2-40B4-BE49-F238E27FC236}">
                <a16:creationId xmlns:a16="http://schemas.microsoft.com/office/drawing/2014/main" id="{E61F01A4-0488-46DA-BD0E-2B9D962C5870}"/>
              </a:ext>
            </a:extLst>
          </p:cNvPr>
          <p:cNvSpPr>
            <a:spLocks/>
          </p:cNvSpPr>
          <p:nvPr/>
        </p:nvSpPr>
        <p:spPr bwMode="auto">
          <a:xfrm>
            <a:off x="8053130" y="5522475"/>
            <a:ext cx="20511" cy="20511"/>
          </a:xfrm>
          <a:custGeom>
            <a:avLst/>
            <a:gdLst/>
            <a:ahLst/>
            <a:cxnLst>
              <a:cxn ang="0">
                <a:pos x="4" y="5"/>
              </a:cxn>
              <a:cxn ang="0">
                <a:pos x="2" y="7"/>
              </a:cxn>
              <a:cxn ang="0">
                <a:pos x="0" y="4"/>
              </a:cxn>
              <a:cxn ang="0">
                <a:pos x="4" y="0"/>
              </a:cxn>
              <a:cxn ang="0">
                <a:pos x="7" y="0"/>
              </a:cxn>
              <a:cxn ang="0">
                <a:pos x="7" y="3"/>
              </a:cxn>
              <a:cxn ang="0">
                <a:pos x="4" y="5"/>
              </a:cxn>
            </a:cxnLst>
            <a:rect l="0" t="0" r="r" b="b"/>
            <a:pathLst>
              <a:path w="7" h="7">
                <a:moveTo>
                  <a:pt x="4" y="5"/>
                </a:moveTo>
                <a:cubicBezTo>
                  <a:pt x="4" y="6"/>
                  <a:pt x="3" y="7"/>
                  <a:pt x="2" y="7"/>
                </a:cubicBezTo>
                <a:cubicBezTo>
                  <a:pt x="1" y="6"/>
                  <a:pt x="0" y="5"/>
                  <a:pt x="0" y="4"/>
                </a:cubicBezTo>
                <a:cubicBezTo>
                  <a:pt x="1" y="2"/>
                  <a:pt x="3" y="1"/>
                  <a:pt x="4" y="0"/>
                </a:cubicBezTo>
                <a:cubicBezTo>
                  <a:pt x="5" y="0"/>
                  <a:pt x="6" y="0"/>
                  <a:pt x="7" y="0"/>
                </a:cubicBezTo>
                <a:cubicBezTo>
                  <a:pt x="7" y="1"/>
                  <a:pt x="7" y="2"/>
                  <a:pt x="7" y="3"/>
                </a:cubicBezTo>
                <a:cubicBezTo>
                  <a:pt x="7" y="4"/>
                  <a:pt x="5" y="5"/>
                  <a:pt x="4"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6">
            <a:extLst>
              <a:ext uri="{FF2B5EF4-FFF2-40B4-BE49-F238E27FC236}">
                <a16:creationId xmlns:a16="http://schemas.microsoft.com/office/drawing/2014/main" id="{C8AFAFFE-42F0-4C14-9763-0F49A6D07CC9}"/>
              </a:ext>
            </a:extLst>
          </p:cNvPr>
          <p:cNvSpPr>
            <a:spLocks/>
          </p:cNvSpPr>
          <p:nvPr/>
        </p:nvSpPr>
        <p:spPr bwMode="auto">
          <a:xfrm>
            <a:off x="8073641" y="5715854"/>
            <a:ext cx="61531" cy="61531"/>
          </a:xfrm>
          <a:custGeom>
            <a:avLst/>
            <a:gdLst/>
            <a:ahLst/>
            <a:cxnLst>
              <a:cxn ang="0">
                <a:pos x="17" y="14"/>
              </a:cxn>
              <a:cxn ang="0">
                <a:pos x="21" y="11"/>
              </a:cxn>
              <a:cxn ang="0">
                <a:pos x="18" y="7"/>
              </a:cxn>
              <a:cxn ang="0">
                <a:pos x="12" y="6"/>
              </a:cxn>
              <a:cxn ang="0">
                <a:pos x="10" y="2"/>
              </a:cxn>
              <a:cxn ang="0">
                <a:pos x="6" y="0"/>
              </a:cxn>
              <a:cxn ang="0">
                <a:pos x="2" y="1"/>
              </a:cxn>
              <a:cxn ang="0">
                <a:pos x="1" y="3"/>
              </a:cxn>
              <a:cxn ang="0">
                <a:pos x="0" y="6"/>
              </a:cxn>
              <a:cxn ang="0">
                <a:pos x="2" y="9"/>
              </a:cxn>
              <a:cxn ang="0">
                <a:pos x="4" y="13"/>
              </a:cxn>
              <a:cxn ang="0">
                <a:pos x="4" y="17"/>
              </a:cxn>
              <a:cxn ang="0">
                <a:pos x="8" y="21"/>
              </a:cxn>
              <a:cxn ang="0">
                <a:pos x="13" y="20"/>
              </a:cxn>
              <a:cxn ang="0">
                <a:pos x="17" y="19"/>
              </a:cxn>
              <a:cxn ang="0">
                <a:pos x="21" y="17"/>
              </a:cxn>
              <a:cxn ang="0">
                <a:pos x="21" y="15"/>
              </a:cxn>
              <a:cxn ang="0">
                <a:pos x="17" y="14"/>
              </a:cxn>
            </a:cxnLst>
            <a:rect l="0" t="0" r="r" b="b"/>
            <a:pathLst>
              <a:path w="21" h="21">
                <a:moveTo>
                  <a:pt x="17" y="14"/>
                </a:moveTo>
                <a:cubicBezTo>
                  <a:pt x="17" y="13"/>
                  <a:pt x="20" y="12"/>
                  <a:pt x="21" y="11"/>
                </a:cubicBezTo>
                <a:cubicBezTo>
                  <a:pt x="21" y="10"/>
                  <a:pt x="19" y="8"/>
                  <a:pt x="18" y="7"/>
                </a:cubicBezTo>
                <a:cubicBezTo>
                  <a:pt x="17" y="6"/>
                  <a:pt x="13" y="7"/>
                  <a:pt x="12" y="6"/>
                </a:cubicBezTo>
                <a:cubicBezTo>
                  <a:pt x="11" y="5"/>
                  <a:pt x="11" y="3"/>
                  <a:pt x="10" y="2"/>
                </a:cubicBezTo>
                <a:cubicBezTo>
                  <a:pt x="10" y="1"/>
                  <a:pt x="7" y="0"/>
                  <a:pt x="6" y="0"/>
                </a:cubicBezTo>
                <a:cubicBezTo>
                  <a:pt x="5" y="0"/>
                  <a:pt x="3" y="0"/>
                  <a:pt x="2" y="1"/>
                </a:cubicBezTo>
                <a:cubicBezTo>
                  <a:pt x="2" y="1"/>
                  <a:pt x="2" y="2"/>
                  <a:pt x="1" y="3"/>
                </a:cubicBezTo>
                <a:cubicBezTo>
                  <a:pt x="1" y="4"/>
                  <a:pt x="0" y="5"/>
                  <a:pt x="0" y="6"/>
                </a:cubicBezTo>
                <a:cubicBezTo>
                  <a:pt x="1" y="7"/>
                  <a:pt x="2" y="8"/>
                  <a:pt x="2" y="9"/>
                </a:cubicBezTo>
                <a:cubicBezTo>
                  <a:pt x="3" y="10"/>
                  <a:pt x="4" y="12"/>
                  <a:pt x="4" y="13"/>
                </a:cubicBezTo>
                <a:cubicBezTo>
                  <a:pt x="4" y="14"/>
                  <a:pt x="4" y="16"/>
                  <a:pt x="4" y="17"/>
                </a:cubicBezTo>
                <a:cubicBezTo>
                  <a:pt x="5" y="18"/>
                  <a:pt x="7" y="20"/>
                  <a:pt x="8" y="21"/>
                </a:cubicBezTo>
                <a:cubicBezTo>
                  <a:pt x="9" y="21"/>
                  <a:pt x="12" y="20"/>
                  <a:pt x="13" y="20"/>
                </a:cubicBezTo>
                <a:cubicBezTo>
                  <a:pt x="14" y="20"/>
                  <a:pt x="16" y="20"/>
                  <a:pt x="17" y="19"/>
                </a:cubicBezTo>
                <a:cubicBezTo>
                  <a:pt x="18" y="19"/>
                  <a:pt x="20" y="18"/>
                  <a:pt x="21" y="17"/>
                </a:cubicBezTo>
                <a:cubicBezTo>
                  <a:pt x="21" y="17"/>
                  <a:pt x="21" y="16"/>
                  <a:pt x="21" y="15"/>
                </a:cubicBezTo>
                <a:cubicBezTo>
                  <a:pt x="21" y="14"/>
                  <a:pt x="18" y="15"/>
                  <a:pt x="17"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7">
            <a:extLst>
              <a:ext uri="{FF2B5EF4-FFF2-40B4-BE49-F238E27FC236}">
                <a16:creationId xmlns:a16="http://schemas.microsoft.com/office/drawing/2014/main" id="{F89CD646-175F-4E08-B096-8C2E5B341059}"/>
              </a:ext>
            </a:extLst>
          </p:cNvPr>
          <p:cNvSpPr>
            <a:spLocks/>
          </p:cNvSpPr>
          <p:nvPr/>
        </p:nvSpPr>
        <p:spPr bwMode="auto">
          <a:xfrm>
            <a:off x="7686882" y="5165017"/>
            <a:ext cx="46880" cy="70319"/>
          </a:xfrm>
          <a:custGeom>
            <a:avLst/>
            <a:gdLst/>
            <a:ahLst/>
            <a:cxnLst>
              <a:cxn ang="0">
                <a:pos x="15" y="18"/>
              </a:cxn>
              <a:cxn ang="0">
                <a:pos x="11" y="19"/>
              </a:cxn>
              <a:cxn ang="0">
                <a:pos x="9" y="21"/>
              </a:cxn>
              <a:cxn ang="0">
                <a:pos x="3" y="23"/>
              </a:cxn>
              <a:cxn ang="0">
                <a:pos x="1" y="18"/>
              </a:cxn>
              <a:cxn ang="0">
                <a:pos x="2" y="11"/>
              </a:cxn>
              <a:cxn ang="0">
                <a:pos x="1" y="6"/>
              </a:cxn>
              <a:cxn ang="0">
                <a:pos x="1" y="2"/>
              </a:cxn>
              <a:cxn ang="0">
                <a:pos x="2" y="0"/>
              </a:cxn>
              <a:cxn ang="0">
                <a:pos x="6" y="3"/>
              </a:cxn>
              <a:cxn ang="0">
                <a:pos x="7" y="5"/>
              </a:cxn>
              <a:cxn ang="0">
                <a:pos x="9" y="3"/>
              </a:cxn>
              <a:cxn ang="0">
                <a:pos x="13" y="2"/>
              </a:cxn>
              <a:cxn ang="0">
                <a:pos x="15" y="7"/>
              </a:cxn>
              <a:cxn ang="0">
                <a:pos x="14" y="11"/>
              </a:cxn>
              <a:cxn ang="0">
                <a:pos x="16" y="15"/>
              </a:cxn>
              <a:cxn ang="0">
                <a:pos x="15" y="18"/>
              </a:cxn>
            </a:cxnLst>
            <a:rect l="0" t="0" r="r" b="b"/>
            <a:pathLst>
              <a:path w="16" h="24">
                <a:moveTo>
                  <a:pt x="15" y="18"/>
                </a:moveTo>
                <a:cubicBezTo>
                  <a:pt x="14" y="19"/>
                  <a:pt x="12" y="19"/>
                  <a:pt x="11" y="19"/>
                </a:cubicBezTo>
                <a:cubicBezTo>
                  <a:pt x="10" y="20"/>
                  <a:pt x="9" y="21"/>
                  <a:pt x="9" y="21"/>
                </a:cubicBezTo>
                <a:cubicBezTo>
                  <a:pt x="7" y="22"/>
                  <a:pt x="5" y="24"/>
                  <a:pt x="3" y="23"/>
                </a:cubicBezTo>
                <a:cubicBezTo>
                  <a:pt x="2" y="23"/>
                  <a:pt x="1" y="19"/>
                  <a:pt x="1" y="18"/>
                </a:cubicBezTo>
                <a:cubicBezTo>
                  <a:pt x="0" y="16"/>
                  <a:pt x="2" y="13"/>
                  <a:pt x="2" y="11"/>
                </a:cubicBezTo>
                <a:cubicBezTo>
                  <a:pt x="2" y="10"/>
                  <a:pt x="1" y="7"/>
                  <a:pt x="1" y="6"/>
                </a:cubicBezTo>
                <a:cubicBezTo>
                  <a:pt x="1" y="5"/>
                  <a:pt x="0" y="3"/>
                  <a:pt x="1" y="2"/>
                </a:cubicBezTo>
                <a:cubicBezTo>
                  <a:pt x="1" y="1"/>
                  <a:pt x="2" y="0"/>
                  <a:pt x="2" y="0"/>
                </a:cubicBezTo>
                <a:cubicBezTo>
                  <a:pt x="3" y="0"/>
                  <a:pt x="5" y="2"/>
                  <a:pt x="6" y="3"/>
                </a:cubicBezTo>
                <a:cubicBezTo>
                  <a:pt x="6" y="3"/>
                  <a:pt x="6" y="5"/>
                  <a:pt x="7" y="5"/>
                </a:cubicBezTo>
                <a:cubicBezTo>
                  <a:pt x="8" y="5"/>
                  <a:pt x="8" y="3"/>
                  <a:pt x="9" y="3"/>
                </a:cubicBezTo>
                <a:cubicBezTo>
                  <a:pt x="10" y="2"/>
                  <a:pt x="12" y="1"/>
                  <a:pt x="13" y="2"/>
                </a:cubicBezTo>
                <a:cubicBezTo>
                  <a:pt x="14" y="3"/>
                  <a:pt x="15" y="6"/>
                  <a:pt x="15" y="7"/>
                </a:cubicBezTo>
                <a:cubicBezTo>
                  <a:pt x="15" y="8"/>
                  <a:pt x="14" y="10"/>
                  <a:pt x="14" y="11"/>
                </a:cubicBezTo>
                <a:cubicBezTo>
                  <a:pt x="14" y="12"/>
                  <a:pt x="16" y="14"/>
                  <a:pt x="16" y="15"/>
                </a:cubicBezTo>
                <a:cubicBezTo>
                  <a:pt x="16" y="16"/>
                  <a:pt x="15" y="17"/>
                  <a:pt x="15" y="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8">
            <a:extLst>
              <a:ext uri="{FF2B5EF4-FFF2-40B4-BE49-F238E27FC236}">
                <a16:creationId xmlns:a16="http://schemas.microsoft.com/office/drawing/2014/main" id="{8726E5B4-B542-4D2D-953F-C48AD8798FBA}"/>
              </a:ext>
            </a:extLst>
          </p:cNvPr>
          <p:cNvSpPr>
            <a:spLocks/>
          </p:cNvSpPr>
          <p:nvPr/>
        </p:nvSpPr>
        <p:spPr bwMode="auto">
          <a:xfrm>
            <a:off x="7569682" y="4822209"/>
            <a:ext cx="43950" cy="46880"/>
          </a:xfrm>
          <a:custGeom>
            <a:avLst/>
            <a:gdLst/>
            <a:ahLst/>
            <a:cxnLst>
              <a:cxn ang="0">
                <a:pos x="16" y="13"/>
              </a:cxn>
              <a:cxn ang="0">
                <a:pos x="12" y="14"/>
              </a:cxn>
              <a:cxn ang="0">
                <a:pos x="12" y="16"/>
              </a:cxn>
              <a:cxn ang="0">
                <a:pos x="7" y="16"/>
              </a:cxn>
              <a:cxn ang="0">
                <a:pos x="6" y="11"/>
              </a:cxn>
              <a:cxn ang="0">
                <a:pos x="3" y="8"/>
              </a:cxn>
              <a:cxn ang="0">
                <a:pos x="1" y="5"/>
              </a:cxn>
              <a:cxn ang="0">
                <a:pos x="0" y="2"/>
              </a:cxn>
              <a:cxn ang="0">
                <a:pos x="2" y="0"/>
              </a:cxn>
              <a:cxn ang="0">
                <a:pos x="5" y="1"/>
              </a:cxn>
              <a:cxn ang="0">
                <a:pos x="8" y="3"/>
              </a:cxn>
              <a:cxn ang="0">
                <a:pos x="9" y="7"/>
              </a:cxn>
              <a:cxn ang="0">
                <a:pos x="12" y="8"/>
              </a:cxn>
              <a:cxn ang="0">
                <a:pos x="13" y="7"/>
              </a:cxn>
              <a:cxn ang="0">
                <a:pos x="16" y="9"/>
              </a:cxn>
              <a:cxn ang="0">
                <a:pos x="16" y="13"/>
              </a:cxn>
            </a:cxnLst>
            <a:rect l="0" t="0" r="r" b="b"/>
            <a:pathLst>
              <a:path w="16" h="17">
                <a:moveTo>
                  <a:pt x="16" y="13"/>
                </a:moveTo>
                <a:cubicBezTo>
                  <a:pt x="15" y="13"/>
                  <a:pt x="13" y="13"/>
                  <a:pt x="12" y="14"/>
                </a:cubicBezTo>
                <a:cubicBezTo>
                  <a:pt x="12" y="14"/>
                  <a:pt x="12" y="15"/>
                  <a:pt x="12" y="16"/>
                </a:cubicBezTo>
                <a:cubicBezTo>
                  <a:pt x="11" y="16"/>
                  <a:pt x="8" y="17"/>
                  <a:pt x="7" y="16"/>
                </a:cubicBezTo>
                <a:cubicBezTo>
                  <a:pt x="6" y="15"/>
                  <a:pt x="6" y="12"/>
                  <a:pt x="6" y="11"/>
                </a:cubicBezTo>
                <a:cubicBezTo>
                  <a:pt x="5" y="10"/>
                  <a:pt x="4" y="9"/>
                  <a:pt x="3" y="8"/>
                </a:cubicBezTo>
                <a:cubicBezTo>
                  <a:pt x="3" y="7"/>
                  <a:pt x="1" y="6"/>
                  <a:pt x="1" y="5"/>
                </a:cubicBezTo>
                <a:cubicBezTo>
                  <a:pt x="0" y="4"/>
                  <a:pt x="0" y="3"/>
                  <a:pt x="0" y="2"/>
                </a:cubicBezTo>
                <a:cubicBezTo>
                  <a:pt x="0" y="1"/>
                  <a:pt x="2" y="0"/>
                  <a:pt x="2" y="0"/>
                </a:cubicBezTo>
                <a:cubicBezTo>
                  <a:pt x="3" y="0"/>
                  <a:pt x="5" y="0"/>
                  <a:pt x="5" y="1"/>
                </a:cubicBezTo>
                <a:cubicBezTo>
                  <a:pt x="6" y="1"/>
                  <a:pt x="7" y="2"/>
                  <a:pt x="8" y="3"/>
                </a:cubicBezTo>
                <a:cubicBezTo>
                  <a:pt x="8" y="4"/>
                  <a:pt x="8" y="6"/>
                  <a:pt x="9" y="7"/>
                </a:cubicBezTo>
                <a:cubicBezTo>
                  <a:pt x="9" y="7"/>
                  <a:pt x="11" y="8"/>
                  <a:pt x="12" y="8"/>
                </a:cubicBezTo>
                <a:cubicBezTo>
                  <a:pt x="12" y="8"/>
                  <a:pt x="13" y="7"/>
                  <a:pt x="13" y="7"/>
                </a:cubicBezTo>
                <a:cubicBezTo>
                  <a:pt x="14" y="7"/>
                  <a:pt x="15" y="8"/>
                  <a:pt x="16" y="9"/>
                </a:cubicBezTo>
                <a:cubicBezTo>
                  <a:pt x="16" y="10"/>
                  <a:pt x="16" y="12"/>
                  <a:pt x="16"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9">
            <a:extLst>
              <a:ext uri="{FF2B5EF4-FFF2-40B4-BE49-F238E27FC236}">
                <a16:creationId xmlns:a16="http://schemas.microsoft.com/office/drawing/2014/main" id="{FE032EE8-1111-49C0-BB88-BB4451BF96B5}"/>
              </a:ext>
            </a:extLst>
          </p:cNvPr>
          <p:cNvSpPr>
            <a:spLocks/>
          </p:cNvSpPr>
          <p:nvPr/>
        </p:nvSpPr>
        <p:spPr bwMode="auto">
          <a:xfrm>
            <a:off x="8457468" y="4874949"/>
            <a:ext cx="23439" cy="23439"/>
          </a:xfrm>
          <a:custGeom>
            <a:avLst/>
            <a:gdLst/>
            <a:ahLst/>
            <a:cxnLst>
              <a:cxn ang="0">
                <a:pos x="5" y="1"/>
              </a:cxn>
              <a:cxn ang="0">
                <a:pos x="1" y="1"/>
              </a:cxn>
              <a:cxn ang="0">
                <a:pos x="0" y="4"/>
              </a:cxn>
              <a:cxn ang="0">
                <a:pos x="1" y="7"/>
              </a:cxn>
              <a:cxn ang="0">
                <a:pos x="4" y="7"/>
              </a:cxn>
              <a:cxn ang="0">
                <a:pos x="8" y="4"/>
              </a:cxn>
              <a:cxn ang="0">
                <a:pos x="5" y="1"/>
              </a:cxn>
            </a:cxnLst>
            <a:rect l="0" t="0" r="r" b="b"/>
            <a:pathLst>
              <a:path w="8" h="8">
                <a:moveTo>
                  <a:pt x="5" y="1"/>
                </a:moveTo>
                <a:cubicBezTo>
                  <a:pt x="4" y="1"/>
                  <a:pt x="1" y="0"/>
                  <a:pt x="1" y="1"/>
                </a:cubicBezTo>
                <a:cubicBezTo>
                  <a:pt x="0" y="1"/>
                  <a:pt x="0" y="3"/>
                  <a:pt x="0" y="4"/>
                </a:cubicBezTo>
                <a:cubicBezTo>
                  <a:pt x="0" y="5"/>
                  <a:pt x="0" y="7"/>
                  <a:pt x="1" y="7"/>
                </a:cubicBezTo>
                <a:cubicBezTo>
                  <a:pt x="2" y="8"/>
                  <a:pt x="3" y="7"/>
                  <a:pt x="4" y="7"/>
                </a:cubicBezTo>
                <a:cubicBezTo>
                  <a:pt x="5" y="7"/>
                  <a:pt x="8" y="5"/>
                  <a:pt x="8" y="4"/>
                </a:cubicBezTo>
                <a:cubicBezTo>
                  <a:pt x="8" y="3"/>
                  <a:pt x="6" y="1"/>
                  <a:pt x="5"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5" name="Freeform 30">
            <a:extLst>
              <a:ext uri="{FF2B5EF4-FFF2-40B4-BE49-F238E27FC236}">
                <a16:creationId xmlns:a16="http://schemas.microsoft.com/office/drawing/2014/main" id="{1FC3CCE6-2A01-45C0-BC48-4E0EB92F1372}"/>
              </a:ext>
            </a:extLst>
          </p:cNvPr>
          <p:cNvSpPr>
            <a:spLocks/>
          </p:cNvSpPr>
          <p:nvPr/>
        </p:nvSpPr>
        <p:spPr bwMode="auto">
          <a:xfrm>
            <a:off x="8126381" y="4523350"/>
            <a:ext cx="38090" cy="67391"/>
          </a:xfrm>
          <a:custGeom>
            <a:avLst/>
            <a:gdLst/>
            <a:ahLst/>
            <a:cxnLst>
              <a:cxn ang="0">
                <a:pos x="12" y="10"/>
              </a:cxn>
              <a:cxn ang="0">
                <a:pos x="10" y="12"/>
              </a:cxn>
              <a:cxn ang="0">
                <a:pos x="12" y="16"/>
              </a:cxn>
              <a:cxn ang="0">
                <a:pos x="13" y="21"/>
              </a:cxn>
              <a:cxn ang="0">
                <a:pos x="13" y="24"/>
              </a:cxn>
              <a:cxn ang="0">
                <a:pos x="11" y="24"/>
              </a:cxn>
              <a:cxn ang="0">
                <a:pos x="9" y="19"/>
              </a:cxn>
              <a:cxn ang="0">
                <a:pos x="7" y="16"/>
              </a:cxn>
              <a:cxn ang="0">
                <a:pos x="5" y="10"/>
              </a:cxn>
              <a:cxn ang="0">
                <a:pos x="2" y="7"/>
              </a:cxn>
              <a:cxn ang="0">
                <a:pos x="1" y="5"/>
              </a:cxn>
              <a:cxn ang="0">
                <a:pos x="2" y="2"/>
              </a:cxn>
              <a:cxn ang="0">
                <a:pos x="6" y="0"/>
              </a:cxn>
              <a:cxn ang="0">
                <a:pos x="9" y="1"/>
              </a:cxn>
              <a:cxn ang="0">
                <a:pos x="11" y="3"/>
              </a:cxn>
              <a:cxn ang="0">
                <a:pos x="13" y="7"/>
              </a:cxn>
              <a:cxn ang="0">
                <a:pos x="12" y="10"/>
              </a:cxn>
            </a:cxnLst>
            <a:rect l="0" t="0" r="r" b="b"/>
            <a:pathLst>
              <a:path w="14" h="24">
                <a:moveTo>
                  <a:pt x="12" y="10"/>
                </a:moveTo>
                <a:cubicBezTo>
                  <a:pt x="12" y="11"/>
                  <a:pt x="11" y="11"/>
                  <a:pt x="10" y="12"/>
                </a:cubicBezTo>
                <a:cubicBezTo>
                  <a:pt x="10" y="13"/>
                  <a:pt x="12" y="15"/>
                  <a:pt x="12" y="16"/>
                </a:cubicBezTo>
                <a:cubicBezTo>
                  <a:pt x="12" y="17"/>
                  <a:pt x="13" y="20"/>
                  <a:pt x="13" y="21"/>
                </a:cubicBezTo>
                <a:cubicBezTo>
                  <a:pt x="13" y="22"/>
                  <a:pt x="14" y="24"/>
                  <a:pt x="13" y="24"/>
                </a:cubicBezTo>
                <a:cubicBezTo>
                  <a:pt x="13" y="24"/>
                  <a:pt x="12" y="24"/>
                  <a:pt x="11" y="24"/>
                </a:cubicBezTo>
                <a:cubicBezTo>
                  <a:pt x="10" y="23"/>
                  <a:pt x="10" y="20"/>
                  <a:pt x="9" y="19"/>
                </a:cubicBezTo>
                <a:cubicBezTo>
                  <a:pt x="9" y="18"/>
                  <a:pt x="8" y="17"/>
                  <a:pt x="7" y="16"/>
                </a:cubicBezTo>
                <a:cubicBezTo>
                  <a:pt x="6" y="15"/>
                  <a:pt x="6" y="12"/>
                  <a:pt x="5" y="10"/>
                </a:cubicBezTo>
                <a:cubicBezTo>
                  <a:pt x="5" y="9"/>
                  <a:pt x="3" y="8"/>
                  <a:pt x="2" y="7"/>
                </a:cubicBezTo>
                <a:cubicBezTo>
                  <a:pt x="2" y="7"/>
                  <a:pt x="1" y="6"/>
                  <a:pt x="1" y="5"/>
                </a:cubicBezTo>
                <a:cubicBezTo>
                  <a:pt x="0" y="4"/>
                  <a:pt x="1" y="2"/>
                  <a:pt x="2" y="2"/>
                </a:cubicBezTo>
                <a:cubicBezTo>
                  <a:pt x="3" y="1"/>
                  <a:pt x="5" y="0"/>
                  <a:pt x="6" y="0"/>
                </a:cubicBezTo>
                <a:cubicBezTo>
                  <a:pt x="7" y="0"/>
                  <a:pt x="8" y="1"/>
                  <a:pt x="9" y="1"/>
                </a:cubicBezTo>
                <a:cubicBezTo>
                  <a:pt x="10" y="2"/>
                  <a:pt x="11" y="3"/>
                  <a:pt x="11" y="3"/>
                </a:cubicBezTo>
                <a:cubicBezTo>
                  <a:pt x="12" y="4"/>
                  <a:pt x="13" y="6"/>
                  <a:pt x="13" y="7"/>
                </a:cubicBezTo>
                <a:cubicBezTo>
                  <a:pt x="13" y="8"/>
                  <a:pt x="13" y="10"/>
                  <a:pt x="12"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31">
            <a:extLst>
              <a:ext uri="{FF2B5EF4-FFF2-40B4-BE49-F238E27FC236}">
                <a16:creationId xmlns:a16="http://schemas.microsoft.com/office/drawing/2014/main" id="{8147A1A5-DCD0-4A4C-A998-02EC662757E6}"/>
              </a:ext>
            </a:extLst>
          </p:cNvPr>
          <p:cNvSpPr>
            <a:spLocks/>
          </p:cNvSpPr>
          <p:nvPr/>
        </p:nvSpPr>
        <p:spPr bwMode="auto">
          <a:xfrm>
            <a:off x="8826646" y="4795838"/>
            <a:ext cx="41020" cy="23439"/>
          </a:xfrm>
          <a:custGeom>
            <a:avLst/>
            <a:gdLst/>
            <a:ahLst/>
            <a:cxnLst>
              <a:cxn ang="0">
                <a:pos x="13" y="6"/>
              </a:cxn>
              <a:cxn ang="0">
                <a:pos x="7" y="8"/>
              </a:cxn>
              <a:cxn ang="0">
                <a:pos x="2" y="7"/>
              </a:cxn>
              <a:cxn ang="0">
                <a:pos x="0" y="4"/>
              </a:cxn>
              <a:cxn ang="0">
                <a:pos x="1" y="1"/>
              </a:cxn>
              <a:cxn ang="0">
                <a:pos x="4" y="0"/>
              </a:cxn>
              <a:cxn ang="0">
                <a:pos x="9" y="1"/>
              </a:cxn>
              <a:cxn ang="0">
                <a:pos x="11" y="3"/>
              </a:cxn>
              <a:cxn ang="0">
                <a:pos x="13" y="6"/>
              </a:cxn>
            </a:cxnLst>
            <a:rect l="0" t="0" r="r" b="b"/>
            <a:pathLst>
              <a:path w="14" h="8">
                <a:moveTo>
                  <a:pt x="13" y="6"/>
                </a:moveTo>
                <a:cubicBezTo>
                  <a:pt x="13" y="7"/>
                  <a:pt x="9" y="7"/>
                  <a:pt x="7" y="8"/>
                </a:cubicBezTo>
                <a:cubicBezTo>
                  <a:pt x="6" y="8"/>
                  <a:pt x="3" y="8"/>
                  <a:pt x="2" y="7"/>
                </a:cubicBezTo>
                <a:cubicBezTo>
                  <a:pt x="1" y="7"/>
                  <a:pt x="0" y="5"/>
                  <a:pt x="0" y="4"/>
                </a:cubicBezTo>
                <a:cubicBezTo>
                  <a:pt x="0" y="3"/>
                  <a:pt x="0" y="2"/>
                  <a:pt x="1" y="1"/>
                </a:cubicBezTo>
                <a:cubicBezTo>
                  <a:pt x="1" y="1"/>
                  <a:pt x="3" y="0"/>
                  <a:pt x="4" y="0"/>
                </a:cubicBezTo>
                <a:cubicBezTo>
                  <a:pt x="5" y="0"/>
                  <a:pt x="8" y="1"/>
                  <a:pt x="9" y="1"/>
                </a:cubicBezTo>
                <a:cubicBezTo>
                  <a:pt x="9" y="2"/>
                  <a:pt x="10" y="2"/>
                  <a:pt x="11" y="3"/>
                </a:cubicBezTo>
                <a:cubicBezTo>
                  <a:pt x="12" y="4"/>
                  <a:pt x="14" y="5"/>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2">
            <a:extLst>
              <a:ext uri="{FF2B5EF4-FFF2-40B4-BE49-F238E27FC236}">
                <a16:creationId xmlns:a16="http://schemas.microsoft.com/office/drawing/2014/main" id="{F7428BB6-9CFB-4F1C-9C3F-E47EC1C3A702}"/>
              </a:ext>
            </a:extLst>
          </p:cNvPr>
          <p:cNvSpPr>
            <a:spLocks/>
          </p:cNvSpPr>
          <p:nvPr/>
        </p:nvSpPr>
        <p:spPr bwMode="auto">
          <a:xfrm>
            <a:off x="10309220" y="4344621"/>
            <a:ext cx="17580" cy="29299"/>
          </a:xfrm>
          <a:custGeom>
            <a:avLst/>
            <a:gdLst/>
            <a:ahLst/>
            <a:cxnLst>
              <a:cxn ang="0">
                <a:pos x="4" y="9"/>
              </a:cxn>
              <a:cxn ang="0">
                <a:pos x="4" y="10"/>
              </a:cxn>
              <a:cxn ang="0">
                <a:pos x="2" y="9"/>
              </a:cxn>
              <a:cxn ang="0">
                <a:pos x="0" y="7"/>
              </a:cxn>
              <a:cxn ang="0">
                <a:pos x="1" y="5"/>
              </a:cxn>
              <a:cxn ang="0">
                <a:pos x="0" y="2"/>
              </a:cxn>
              <a:cxn ang="0">
                <a:pos x="1" y="0"/>
              </a:cxn>
              <a:cxn ang="0">
                <a:pos x="2" y="1"/>
              </a:cxn>
              <a:cxn ang="0">
                <a:pos x="4" y="2"/>
              </a:cxn>
              <a:cxn ang="0">
                <a:pos x="4" y="4"/>
              </a:cxn>
              <a:cxn ang="0">
                <a:pos x="5" y="5"/>
              </a:cxn>
              <a:cxn ang="0">
                <a:pos x="4" y="9"/>
              </a:cxn>
            </a:cxnLst>
            <a:rect l="0" t="0" r="r" b="b"/>
            <a:pathLst>
              <a:path w="6" h="10">
                <a:moveTo>
                  <a:pt x="4" y="9"/>
                </a:moveTo>
                <a:cubicBezTo>
                  <a:pt x="4" y="9"/>
                  <a:pt x="4" y="10"/>
                  <a:pt x="4" y="10"/>
                </a:cubicBezTo>
                <a:cubicBezTo>
                  <a:pt x="3" y="10"/>
                  <a:pt x="2" y="9"/>
                  <a:pt x="2" y="9"/>
                </a:cubicBezTo>
                <a:cubicBezTo>
                  <a:pt x="2" y="9"/>
                  <a:pt x="1" y="8"/>
                  <a:pt x="0" y="7"/>
                </a:cubicBezTo>
                <a:cubicBezTo>
                  <a:pt x="0" y="7"/>
                  <a:pt x="1" y="5"/>
                  <a:pt x="1" y="5"/>
                </a:cubicBezTo>
                <a:cubicBezTo>
                  <a:pt x="1" y="4"/>
                  <a:pt x="0" y="3"/>
                  <a:pt x="0" y="2"/>
                </a:cubicBezTo>
                <a:cubicBezTo>
                  <a:pt x="0" y="2"/>
                  <a:pt x="0" y="1"/>
                  <a:pt x="1" y="0"/>
                </a:cubicBezTo>
                <a:cubicBezTo>
                  <a:pt x="1" y="0"/>
                  <a:pt x="2" y="0"/>
                  <a:pt x="2" y="1"/>
                </a:cubicBezTo>
                <a:cubicBezTo>
                  <a:pt x="3" y="1"/>
                  <a:pt x="4" y="2"/>
                  <a:pt x="4" y="2"/>
                </a:cubicBezTo>
                <a:cubicBezTo>
                  <a:pt x="4" y="3"/>
                  <a:pt x="4" y="4"/>
                  <a:pt x="4" y="4"/>
                </a:cubicBezTo>
                <a:cubicBezTo>
                  <a:pt x="4" y="4"/>
                  <a:pt x="5" y="5"/>
                  <a:pt x="5" y="5"/>
                </a:cubicBezTo>
                <a:cubicBezTo>
                  <a:pt x="6" y="6"/>
                  <a:pt x="5" y="8"/>
                  <a:pt x="4"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33">
            <a:extLst>
              <a:ext uri="{FF2B5EF4-FFF2-40B4-BE49-F238E27FC236}">
                <a16:creationId xmlns:a16="http://schemas.microsoft.com/office/drawing/2014/main" id="{66EABB17-5867-4B9B-A18E-08DB870A6ADD}"/>
              </a:ext>
            </a:extLst>
          </p:cNvPr>
          <p:cNvSpPr>
            <a:spLocks/>
          </p:cNvSpPr>
          <p:nvPr/>
        </p:nvSpPr>
        <p:spPr bwMode="auto">
          <a:xfrm>
            <a:off x="9978132" y="4277231"/>
            <a:ext cx="659248" cy="963966"/>
          </a:xfrm>
          <a:custGeom>
            <a:avLst/>
            <a:gdLst/>
            <a:ahLst/>
            <a:cxnLst>
              <a:cxn ang="0">
                <a:pos x="218" y="133"/>
              </a:cxn>
              <a:cxn ang="0">
                <a:pos x="191" y="157"/>
              </a:cxn>
              <a:cxn ang="0">
                <a:pos x="180" y="175"/>
              </a:cxn>
              <a:cxn ang="0">
                <a:pos x="172" y="194"/>
              </a:cxn>
              <a:cxn ang="0">
                <a:pos x="168" y="221"/>
              </a:cxn>
              <a:cxn ang="0">
                <a:pos x="182" y="243"/>
              </a:cxn>
              <a:cxn ang="0">
                <a:pos x="207" y="254"/>
              </a:cxn>
              <a:cxn ang="0">
                <a:pos x="213" y="263"/>
              </a:cxn>
              <a:cxn ang="0">
                <a:pos x="186" y="312"/>
              </a:cxn>
              <a:cxn ang="0">
                <a:pos x="148" y="312"/>
              </a:cxn>
              <a:cxn ang="0">
                <a:pos x="112" y="326"/>
              </a:cxn>
              <a:cxn ang="0">
                <a:pos x="121" y="294"/>
              </a:cxn>
              <a:cxn ang="0">
                <a:pos x="102" y="279"/>
              </a:cxn>
              <a:cxn ang="0">
                <a:pos x="73" y="258"/>
              </a:cxn>
              <a:cxn ang="0">
                <a:pos x="63" y="215"/>
              </a:cxn>
              <a:cxn ang="0">
                <a:pos x="43" y="174"/>
              </a:cxn>
              <a:cxn ang="0">
                <a:pos x="15" y="125"/>
              </a:cxn>
              <a:cxn ang="0">
                <a:pos x="0" y="86"/>
              </a:cxn>
              <a:cxn ang="0">
                <a:pos x="6" y="81"/>
              </a:cxn>
              <a:cxn ang="0">
                <a:pos x="14" y="77"/>
              </a:cxn>
              <a:cxn ang="0">
                <a:pos x="21" y="66"/>
              </a:cxn>
              <a:cxn ang="0">
                <a:pos x="29" y="59"/>
              </a:cxn>
              <a:cxn ang="0">
                <a:pos x="28" y="45"/>
              </a:cxn>
              <a:cxn ang="0">
                <a:pos x="38" y="39"/>
              </a:cxn>
              <a:cxn ang="0">
                <a:pos x="61" y="32"/>
              </a:cxn>
              <a:cxn ang="0">
                <a:pos x="82" y="31"/>
              </a:cxn>
              <a:cxn ang="0">
                <a:pos x="79" y="49"/>
              </a:cxn>
              <a:cxn ang="0">
                <a:pos x="68" y="68"/>
              </a:cxn>
              <a:cxn ang="0">
                <a:pos x="59" y="82"/>
              </a:cxn>
              <a:cxn ang="0">
                <a:pos x="65" y="85"/>
              </a:cxn>
              <a:cxn ang="0">
                <a:pos x="76" y="72"/>
              </a:cxn>
              <a:cxn ang="0">
                <a:pos x="88" y="63"/>
              </a:cxn>
              <a:cxn ang="0">
                <a:pos x="87" y="50"/>
              </a:cxn>
              <a:cxn ang="0">
                <a:pos x="93" y="50"/>
              </a:cxn>
              <a:cxn ang="0">
                <a:pos x="98" y="56"/>
              </a:cxn>
              <a:cxn ang="0">
                <a:pos x="105" y="68"/>
              </a:cxn>
              <a:cxn ang="0">
                <a:pos x="94" y="65"/>
              </a:cxn>
              <a:cxn ang="0">
                <a:pos x="94" y="74"/>
              </a:cxn>
              <a:cxn ang="0">
                <a:pos x="107" y="69"/>
              </a:cxn>
              <a:cxn ang="0">
                <a:pos x="113" y="74"/>
              </a:cxn>
              <a:cxn ang="0">
                <a:pos x="122" y="79"/>
              </a:cxn>
              <a:cxn ang="0">
                <a:pos x="116" y="67"/>
              </a:cxn>
              <a:cxn ang="0">
                <a:pos x="121" y="57"/>
              </a:cxn>
              <a:cxn ang="0">
                <a:pos x="126" y="46"/>
              </a:cxn>
              <a:cxn ang="0">
                <a:pos x="129" y="36"/>
              </a:cxn>
              <a:cxn ang="0">
                <a:pos x="121" y="26"/>
              </a:cxn>
              <a:cxn ang="0">
                <a:pos x="119" y="8"/>
              </a:cxn>
              <a:cxn ang="0">
                <a:pos x="134" y="4"/>
              </a:cxn>
              <a:cxn ang="0">
                <a:pos x="162" y="4"/>
              </a:cxn>
              <a:cxn ang="0">
                <a:pos x="181" y="26"/>
              </a:cxn>
              <a:cxn ang="0">
                <a:pos x="195" y="32"/>
              </a:cxn>
              <a:cxn ang="0">
                <a:pos x="189" y="54"/>
              </a:cxn>
              <a:cxn ang="0">
                <a:pos x="175" y="70"/>
              </a:cxn>
              <a:cxn ang="0">
                <a:pos x="151" y="92"/>
              </a:cxn>
              <a:cxn ang="0">
                <a:pos x="146" y="110"/>
              </a:cxn>
              <a:cxn ang="0">
                <a:pos x="163" y="126"/>
              </a:cxn>
              <a:cxn ang="0">
                <a:pos x="192" y="124"/>
              </a:cxn>
              <a:cxn ang="0">
                <a:pos x="216" y="121"/>
              </a:cxn>
            </a:cxnLst>
            <a:rect l="0" t="0" r="r" b="b"/>
            <a:pathLst>
              <a:path w="227" h="333">
                <a:moveTo>
                  <a:pt x="227" y="127"/>
                </a:moveTo>
                <a:cubicBezTo>
                  <a:pt x="227" y="128"/>
                  <a:pt x="226" y="128"/>
                  <a:pt x="226" y="128"/>
                </a:cubicBezTo>
                <a:cubicBezTo>
                  <a:pt x="224" y="130"/>
                  <a:pt x="220" y="132"/>
                  <a:pt x="218" y="133"/>
                </a:cubicBezTo>
                <a:cubicBezTo>
                  <a:pt x="216" y="135"/>
                  <a:pt x="212" y="138"/>
                  <a:pt x="210" y="140"/>
                </a:cubicBezTo>
                <a:cubicBezTo>
                  <a:pt x="206" y="142"/>
                  <a:pt x="199" y="148"/>
                  <a:pt x="196" y="151"/>
                </a:cubicBezTo>
                <a:cubicBezTo>
                  <a:pt x="195" y="152"/>
                  <a:pt x="192" y="155"/>
                  <a:pt x="191" y="157"/>
                </a:cubicBezTo>
                <a:cubicBezTo>
                  <a:pt x="190" y="159"/>
                  <a:pt x="188" y="162"/>
                  <a:pt x="187" y="164"/>
                </a:cubicBezTo>
                <a:cubicBezTo>
                  <a:pt x="186" y="165"/>
                  <a:pt x="183" y="167"/>
                  <a:pt x="182" y="168"/>
                </a:cubicBezTo>
                <a:cubicBezTo>
                  <a:pt x="181" y="170"/>
                  <a:pt x="181" y="173"/>
                  <a:pt x="180" y="175"/>
                </a:cubicBezTo>
                <a:cubicBezTo>
                  <a:pt x="179" y="177"/>
                  <a:pt x="177" y="179"/>
                  <a:pt x="176" y="181"/>
                </a:cubicBezTo>
                <a:cubicBezTo>
                  <a:pt x="176" y="182"/>
                  <a:pt x="175" y="185"/>
                  <a:pt x="174" y="187"/>
                </a:cubicBezTo>
                <a:cubicBezTo>
                  <a:pt x="174" y="189"/>
                  <a:pt x="173" y="192"/>
                  <a:pt x="172" y="194"/>
                </a:cubicBezTo>
                <a:cubicBezTo>
                  <a:pt x="171" y="197"/>
                  <a:pt x="168" y="201"/>
                  <a:pt x="167" y="204"/>
                </a:cubicBezTo>
                <a:cubicBezTo>
                  <a:pt x="167" y="206"/>
                  <a:pt x="166" y="210"/>
                  <a:pt x="167" y="212"/>
                </a:cubicBezTo>
                <a:cubicBezTo>
                  <a:pt x="167" y="214"/>
                  <a:pt x="167" y="219"/>
                  <a:pt x="168" y="221"/>
                </a:cubicBezTo>
                <a:cubicBezTo>
                  <a:pt x="168" y="223"/>
                  <a:pt x="169" y="227"/>
                  <a:pt x="170" y="229"/>
                </a:cubicBezTo>
                <a:cubicBezTo>
                  <a:pt x="171" y="232"/>
                  <a:pt x="174" y="236"/>
                  <a:pt x="176" y="238"/>
                </a:cubicBezTo>
                <a:cubicBezTo>
                  <a:pt x="177" y="239"/>
                  <a:pt x="180" y="242"/>
                  <a:pt x="182" y="243"/>
                </a:cubicBezTo>
                <a:cubicBezTo>
                  <a:pt x="184" y="244"/>
                  <a:pt x="189" y="246"/>
                  <a:pt x="191" y="247"/>
                </a:cubicBezTo>
                <a:cubicBezTo>
                  <a:pt x="193" y="248"/>
                  <a:pt x="195" y="251"/>
                  <a:pt x="197" y="252"/>
                </a:cubicBezTo>
                <a:cubicBezTo>
                  <a:pt x="199" y="253"/>
                  <a:pt x="204" y="254"/>
                  <a:pt x="207" y="254"/>
                </a:cubicBezTo>
                <a:cubicBezTo>
                  <a:pt x="209" y="255"/>
                  <a:pt x="214" y="257"/>
                  <a:pt x="217" y="257"/>
                </a:cubicBezTo>
                <a:cubicBezTo>
                  <a:pt x="218" y="257"/>
                  <a:pt x="219" y="258"/>
                  <a:pt x="220" y="258"/>
                </a:cubicBezTo>
                <a:cubicBezTo>
                  <a:pt x="217" y="260"/>
                  <a:pt x="214" y="262"/>
                  <a:pt x="213" y="263"/>
                </a:cubicBezTo>
                <a:cubicBezTo>
                  <a:pt x="210" y="266"/>
                  <a:pt x="206" y="273"/>
                  <a:pt x="204" y="276"/>
                </a:cubicBezTo>
                <a:cubicBezTo>
                  <a:pt x="202" y="281"/>
                  <a:pt x="201" y="293"/>
                  <a:pt x="199" y="298"/>
                </a:cubicBezTo>
                <a:cubicBezTo>
                  <a:pt x="196" y="302"/>
                  <a:pt x="190" y="310"/>
                  <a:pt x="186" y="312"/>
                </a:cubicBezTo>
                <a:cubicBezTo>
                  <a:pt x="183" y="314"/>
                  <a:pt x="176" y="315"/>
                  <a:pt x="172" y="315"/>
                </a:cubicBezTo>
                <a:cubicBezTo>
                  <a:pt x="170" y="315"/>
                  <a:pt x="164" y="312"/>
                  <a:pt x="161" y="312"/>
                </a:cubicBezTo>
                <a:cubicBezTo>
                  <a:pt x="158" y="311"/>
                  <a:pt x="151" y="311"/>
                  <a:pt x="148" y="312"/>
                </a:cubicBezTo>
                <a:cubicBezTo>
                  <a:pt x="144" y="313"/>
                  <a:pt x="138" y="318"/>
                  <a:pt x="135" y="320"/>
                </a:cubicBezTo>
                <a:cubicBezTo>
                  <a:pt x="130" y="323"/>
                  <a:pt x="121" y="329"/>
                  <a:pt x="116" y="333"/>
                </a:cubicBezTo>
                <a:cubicBezTo>
                  <a:pt x="114" y="330"/>
                  <a:pt x="113" y="327"/>
                  <a:pt x="112" y="326"/>
                </a:cubicBezTo>
                <a:cubicBezTo>
                  <a:pt x="112" y="323"/>
                  <a:pt x="111" y="317"/>
                  <a:pt x="112" y="314"/>
                </a:cubicBezTo>
                <a:cubicBezTo>
                  <a:pt x="112" y="312"/>
                  <a:pt x="115" y="307"/>
                  <a:pt x="116" y="305"/>
                </a:cubicBezTo>
                <a:cubicBezTo>
                  <a:pt x="117" y="302"/>
                  <a:pt x="120" y="297"/>
                  <a:pt x="121" y="294"/>
                </a:cubicBezTo>
                <a:cubicBezTo>
                  <a:pt x="122" y="291"/>
                  <a:pt x="122" y="287"/>
                  <a:pt x="121" y="285"/>
                </a:cubicBezTo>
                <a:cubicBezTo>
                  <a:pt x="120" y="283"/>
                  <a:pt x="117" y="280"/>
                  <a:pt x="115" y="279"/>
                </a:cubicBezTo>
                <a:cubicBezTo>
                  <a:pt x="112" y="278"/>
                  <a:pt x="105" y="279"/>
                  <a:pt x="102" y="279"/>
                </a:cubicBezTo>
                <a:cubicBezTo>
                  <a:pt x="99" y="279"/>
                  <a:pt x="93" y="280"/>
                  <a:pt x="90" y="279"/>
                </a:cubicBezTo>
                <a:cubicBezTo>
                  <a:pt x="87" y="278"/>
                  <a:pt x="82" y="273"/>
                  <a:pt x="80" y="271"/>
                </a:cubicBezTo>
                <a:cubicBezTo>
                  <a:pt x="78" y="268"/>
                  <a:pt x="74" y="262"/>
                  <a:pt x="73" y="258"/>
                </a:cubicBezTo>
                <a:cubicBezTo>
                  <a:pt x="72" y="256"/>
                  <a:pt x="71" y="250"/>
                  <a:pt x="71" y="247"/>
                </a:cubicBezTo>
                <a:cubicBezTo>
                  <a:pt x="71" y="243"/>
                  <a:pt x="70" y="236"/>
                  <a:pt x="70" y="233"/>
                </a:cubicBezTo>
                <a:cubicBezTo>
                  <a:pt x="69" y="228"/>
                  <a:pt x="64" y="220"/>
                  <a:pt x="63" y="215"/>
                </a:cubicBezTo>
                <a:cubicBezTo>
                  <a:pt x="62" y="211"/>
                  <a:pt x="63" y="203"/>
                  <a:pt x="61" y="199"/>
                </a:cubicBezTo>
                <a:cubicBezTo>
                  <a:pt x="60" y="195"/>
                  <a:pt x="54" y="190"/>
                  <a:pt x="52" y="187"/>
                </a:cubicBezTo>
                <a:cubicBezTo>
                  <a:pt x="49" y="184"/>
                  <a:pt x="45" y="177"/>
                  <a:pt x="43" y="174"/>
                </a:cubicBezTo>
                <a:cubicBezTo>
                  <a:pt x="40" y="169"/>
                  <a:pt x="34" y="158"/>
                  <a:pt x="31" y="153"/>
                </a:cubicBezTo>
                <a:cubicBezTo>
                  <a:pt x="29" y="151"/>
                  <a:pt x="25" y="147"/>
                  <a:pt x="24" y="144"/>
                </a:cubicBezTo>
                <a:cubicBezTo>
                  <a:pt x="21" y="140"/>
                  <a:pt x="17" y="130"/>
                  <a:pt x="15" y="125"/>
                </a:cubicBezTo>
                <a:cubicBezTo>
                  <a:pt x="14" y="122"/>
                  <a:pt x="10" y="115"/>
                  <a:pt x="10" y="112"/>
                </a:cubicBezTo>
                <a:cubicBezTo>
                  <a:pt x="8" y="108"/>
                  <a:pt x="4" y="102"/>
                  <a:pt x="3" y="98"/>
                </a:cubicBezTo>
                <a:cubicBezTo>
                  <a:pt x="2" y="95"/>
                  <a:pt x="1" y="89"/>
                  <a:pt x="0" y="86"/>
                </a:cubicBezTo>
                <a:cubicBezTo>
                  <a:pt x="0" y="84"/>
                  <a:pt x="1" y="82"/>
                  <a:pt x="2" y="80"/>
                </a:cubicBezTo>
                <a:cubicBezTo>
                  <a:pt x="3" y="81"/>
                  <a:pt x="3" y="81"/>
                  <a:pt x="3" y="81"/>
                </a:cubicBezTo>
                <a:cubicBezTo>
                  <a:pt x="4" y="81"/>
                  <a:pt x="5" y="81"/>
                  <a:pt x="6" y="81"/>
                </a:cubicBezTo>
                <a:cubicBezTo>
                  <a:pt x="7" y="80"/>
                  <a:pt x="7" y="78"/>
                  <a:pt x="8" y="77"/>
                </a:cubicBezTo>
                <a:cubicBezTo>
                  <a:pt x="9" y="76"/>
                  <a:pt x="11" y="75"/>
                  <a:pt x="12" y="75"/>
                </a:cubicBezTo>
                <a:cubicBezTo>
                  <a:pt x="12" y="76"/>
                  <a:pt x="13" y="77"/>
                  <a:pt x="14" y="77"/>
                </a:cubicBezTo>
                <a:cubicBezTo>
                  <a:pt x="15" y="77"/>
                  <a:pt x="17" y="74"/>
                  <a:pt x="17" y="73"/>
                </a:cubicBezTo>
                <a:cubicBezTo>
                  <a:pt x="18" y="73"/>
                  <a:pt x="19" y="71"/>
                  <a:pt x="19" y="70"/>
                </a:cubicBezTo>
                <a:cubicBezTo>
                  <a:pt x="19" y="69"/>
                  <a:pt x="20" y="67"/>
                  <a:pt x="21" y="66"/>
                </a:cubicBezTo>
                <a:cubicBezTo>
                  <a:pt x="22" y="65"/>
                  <a:pt x="23" y="65"/>
                  <a:pt x="23" y="65"/>
                </a:cubicBezTo>
                <a:cubicBezTo>
                  <a:pt x="24" y="64"/>
                  <a:pt x="26" y="63"/>
                  <a:pt x="26" y="62"/>
                </a:cubicBezTo>
                <a:cubicBezTo>
                  <a:pt x="27" y="62"/>
                  <a:pt x="28" y="60"/>
                  <a:pt x="29" y="59"/>
                </a:cubicBezTo>
                <a:cubicBezTo>
                  <a:pt x="29" y="57"/>
                  <a:pt x="28" y="55"/>
                  <a:pt x="28" y="53"/>
                </a:cubicBezTo>
                <a:cubicBezTo>
                  <a:pt x="28" y="52"/>
                  <a:pt x="28" y="50"/>
                  <a:pt x="28" y="49"/>
                </a:cubicBezTo>
                <a:cubicBezTo>
                  <a:pt x="28" y="48"/>
                  <a:pt x="28" y="46"/>
                  <a:pt x="28" y="45"/>
                </a:cubicBezTo>
                <a:cubicBezTo>
                  <a:pt x="28" y="44"/>
                  <a:pt x="29" y="41"/>
                  <a:pt x="30" y="40"/>
                </a:cubicBezTo>
                <a:cubicBezTo>
                  <a:pt x="30" y="39"/>
                  <a:pt x="31" y="38"/>
                  <a:pt x="31" y="37"/>
                </a:cubicBezTo>
                <a:cubicBezTo>
                  <a:pt x="34" y="38"/>
                  <a:pt x="36" y="39"/>
                  <a:pt x="38" y="39"/>
                </a:cubicBezTo>
                <a:cubicBezTo>
                  <a:pt x="41" y="39"/>
                  <a:pt x="46" y="37"/>
                  <a:pt x="49" y="36"/>
                </a:cubicBezTo>
                <a:cubicBezTo>
                  <a:pt x="50" y="35"/>
                  <a:pt x="52" y="33"/>
                  <a:pt x="53" y="33"/>
                </a:cubicBezTo>
                <a:cubicBezTo>
                  <a:pt x="55" y="32"/>
                  <a:pt x="59" y="32"/>
                  <a:pt x="61" y="32"/>
                </a:cubicBezTo>
                <a:cubicBezTo>
                  <a:pt x="64" y="31"/>
                  <a:pt x="67" y="28"/>
                  <a:pt x="69" y="27"/>
                </a:cubicBezTo>
                <a:cubicBezTo>
                  <a:pt x="72" y="27"/>
                  <a:pt x="77" y="28"/>
                  <a:pt x="80" y="29"/>
                </a:cubicBezTo>
                <a:cubicBezTo>
                  <a:pt x="80" y="29"/>
                  <a:pt x="81" y="30"/>
                  <a:pt x="82" y="31"/>
                </a:cubicBezTo>
                <a:cubicBezTo>
                  <a:pt x="82" y="32"/>
                  <a:pt x="81" y="33"/>
                  <a:pt x="81" y="33"/>
                </a:cubicBezTo>
                <a:cubicBezTo>
                  <a:pt x="81" y="35"/>
                  <a:pt x="82" y="38"/>
                  <a:pt x="82" y="40"/>
                </a:cubicBezTo>
                <a:cubicBezTo>
                  <a:pt x="81" y="42"/>
                  <a:pt x="80" y="47"/>
                  <a:pt x="79" y="49"/>
                </a:cubicBezTo>
                <a:cubicBezTo>
                  <a:pt x="78" y="50"/>
                  <a:pt x="76" y="54"/>
                  <a:pt x="75" y="55"/>
                </a:cubicBezTo>
                <a:cubicBezTo>
                  <a:pt x="74" y="57"/>
                  <a:pt x="72" y="59"/>
                  <a:pt x="71" y="61"/>
                </a:cubicBezTo>
                <a:cubicBezTo>
                  <a:pt x="70" y="62"/>
                  <a:pt x="69" y="66"/>
                  <a:pt x="68" y="68"/>
                </a:cubicBezTo>
                <a:cubicBezTo>
                  <a:pt x="67" y="69"/>
                  <a:pt x="67" y="72"/>
                  <a:pt x="66" y="73"/>
                </a:cubicBezTo>
                <a:cubicBezTo>
                  <a:pt x="65" y="75"/>
                  <a:pt x="63" y="77"/>
                  <a:pt x="63" y="78"/>
                </a:cubicBezTo>
                <a:cubicBezTo>
                  <a:pt x="62" y="79"/>
                  <a:pt x="60" y="80"/>
                  <a:pt x="59" y="82"/>
                </a:cubicBezTo>
                <a:cubicBezTo>
                  <a:pt x="59" y="83"/>
                  <a:pt x="59" y="86"/>
                  <a:pt x="59" y="87"/>
                </a:cubicBezTo>
                <a:cubicBezTo>
                  <a:pt x="60" y="88"/>
                  <a:pt x="61" y="91"/>
                  <a:pt x="63" y="90"/>
                </a:cubicBezTo>
                <a:cubicBezTo>
                  <a:pt x="64" y="90"/>
                  <a:pt x="64" y="86"/>
                  <a:pt x="65" y="85"/>
                </a:cubicBezTo>
                <a:cubicBezTo>
                  <a:pt x="66" y="84"/>
                  <a:pt x="69" y="82"/>
                  <a:pt x="69" y="81"/>
                </a:cubicBezTo>
                <a:cubicBezTo>
                  <a:pt x="70" y="79"/>
                  <a:pt x="70" y="76"/>
                  <a:pt x="71" y="75"/>
                </a:cubicBezTo>
                <a:cubicBezTo>
                  <a:pt x="72" y="74"/>
                  <a:pt x="75" y="72"/>
                  <a:pt x="76" y="72"/>
                </a:cubicBezTo>
                <a:cubicBezTo>
                  <a:pt x="77" y="71"/>
                  <a:pt x="79" y="72"/>
                  <a:pt x="80" y="72"/>
                </a:cubicBezTo>
                <a:cubicBezTo>
                  <a:pt x="82" y="72"/>
                  <a:pt x="86" y="71"/>
                  <a:pt x="87" y="69"/>
                </a:cubicBezTo>
                <a:cubicBezTo>
                  <a:pt x="88" y="68"/>
                  <a:pt x="89" y="65"/>
                  <a:pt x="88" y="63"/>
                </a:cubicBezTo>
                <a:cubicBezTo>
                  <a:pt x="88" y="62"/>
                  <a:pt x="85" y="60"/>
                  <a:pt x="84" y="59"/>
                </a:cubicBezTo>
                <a:cubicBezTo>
                  <a:pt x="84" y="57"/>
                  <a:pt x="84" y="55"/>
                  <a:pt x="84" y="53"/>
                </a:cubicBezTo>
                <a:cubicBezTo>
                  <a:pt x="85" y="52"/>
                  <a:pt x="86" y="51"/>
                  <a:pt x="87" y="50"/>
                </a:cubicBezTo>
                <a:cubicBezTo>
                  <a:pt x="87" y="49"/>
                  <a:pt x="87" y="47"/>
                  <a:pt x="87" y="47"/>
                </a:cubicBezTo>
                <a:cubicBezTo>
                  <a:pt x="88" y="46"/>
                  <a:pt x="90" y="46"/>
                  <a:pt x="91" y="46"/>
                </a:cubicBezTo>
                <a:cubicBezTo>
                  <a:pt x="92" y="47"/>
                  <a:pt x="93" y="49"/>
                  <a:pt x="93" y="50"/>
                </a:cubicBezTo>
                <a:cubicBezTo>
                  <a:pt x="93" y="51"/>
                  <a:pt x="90" y="53"/>
                  <a:pt x="90" y="54"/>
                </a:cubicBezTo>
                <a:cubicBezTo>
                  <a:pt x="90" y="55"/>
                  <a:pt x="92" y="57"/>
                  <a:pt x="92" y="57"/>
                </a:cubicBezTo>
                <a:cubicBezTo>
                  <a:pt x="94" y="58"/>
                  <a:pt x="97" y="56"/>
                  <a:pt x="98" y="56"/>
                </a:cubicBezTo>
                <a:cubicBezTo>
                  <a:pt x="100" y="56"/>
                  <a:pt x="104" y="57"/>
                  <a:pt x="106" y="58"/>
                </a:cubicBezTo>
                <a:cubicBezTo>
                  <a:pt x="107" y="59"/>
                  <a:pt x="108" y="61"/>
                  <a:pt x="108" y="62"/>
                </a:cubicBezTo>
                <a:cubicBezTo>
                  <a:pt x="108" y="64"/>
                  <a:pt x="106" y="67"/>
                  <a:pt x="105" y="68"/>
                </a:cubicBezTo>
                <a:cubicBezTo>
                  <a:pt x="104" y="68"/>
                  <a:pt x="101" y="68"/>
                  <a:pt x="99" y="67"/>
                </a:cubicBezTo>
                <a:cubicBezTo>
                  <a:pt x="99" y="67"/>
                  <a:pt x="98" y="66"/>
                  <a:pt x="97" y="65"/>
                </a:cubicBezTo>
                <a:cubicBezTo>
                  <a:pt x="96" y="65"/>
                  <a:pt x="94" y="64"/>
                  <a:pt x="94" y="65"/>
                </a:cubicBezTo>
                <a:cubicBezTo>
                  <a:pt x="93" y="65"/>
                  <a:pt x="94" y="68"/>
                  <a:pt x="93" y="69"/>
                </a:cubicBezTo>
                <a:cubicBezTo>
                  <a:pt x="93" y="70"/>
                  <a:pt x="92" y="71"/>
                  <a:pt x="92" y="72"/>
                </a:cubicBezTo>
                <a:cubicBezTo>
                  <a:pt x="92" y="73"/>
                  <a:pt x="93" y="74"/>
                  <a:pt x="94" y="74"/>
                </a:cubicBezTo>
                <a:cubicBezTo>
                  <a:pt x="95" y="75"/>
                  <a:pt x="98" y="74"/>
                  <a:pt x="99" y="74"/>
                </a:cubicBezTo>
                <a:cubicBezTo>
                  <a:pt x="101" y="74"/>
                  <a:pt x="104" y="74"/>
                  <a:pt x="105" y="73"/>
                </a:cubicBezTo>
                <a:cubicBezTo>
                  <a:pt x="106" y="72"/>
                  <a:pt x="106" y="70"/>
                  <a:pt x="107" y="69"/>
                </a:cubicBezTo>
                <a:cubicBezTo>
                  <a:pt x="108" y="69"/>
                  <a:pt x="110" y="69"/>
                  <a:pt x="111" y="69"/>
                </a:cubicBezTo>
                <a:cubicBezTo>
                  <a:pt x="112" y="69"/>
                  <a:pt x="113" y="70"/>
                  <a:pt x="113" y="70"/>
                </a:cubicBezTo>
                <a:cubicBezTo>
                  <a:pt x="114" y="71"/>
                  <a:pt x="113" y="73"/>
                  <a:pt x="113" y="74"/>
                </a:cubicBezTo>
                <a:cubicBezTo>
                  <a:pt x="114" y="76"/>
                  <a:pt x="115" y="80"/>
                  <a:pt x="116" y="81"/>
                </a:cubicBezTo>
                <a:cubicBezTo>
                  <a:pt x="117" y="82"/>
                  <a:pt x="118" y="83"/>
                  <a:pt x="118" y="82"/>
                </a:cubicBezTo>
                <a:cubicBezTo>
                  <a:pt x="120" y="82"/>
                  <a:pt x="121" y="80"/>
                  <a:pt x="122" y="79"/>
                </a:cubicBezTo>
                <a:cubicBezTo>
                  <a:pt x="122" y="78"/>
                  <a:pt x="122" y="74"/>
                  <a:pt x="121" y="73"/>
                </a:cubicBezTo>
                <a:cubicBezTo>
                  <a:pt x="121" y="72"/>
                  <a:pt x="118" y="72"/>
                  <a:pt x="118" y="71"/>
                </a:cubicBezTo>
                <a:cubicBezTo>
                  <a:pt x="117" y="70"/>
                  <a:pt x="116" y="68"/>
                  <a:pt x="116" y="67"/>
                </a:cubicBezTo>
                <a:cubicBezTo>
                  <a:pt x="116" y="66"/>
                  <a:pt x="116" y="64"/>
                  <a:pt x="117" y="63"/>
                </a:cubicBezTo>
                <a:cubicBezTo>
                  <a:pt x="117" y="63"/>
                  <a:pt x="118" y="62"/>
                  <a:pt x="119" y="62"/>
                </a:cubicBezTo>
                <a:cubicBezTo>
                  <a:pt x="120" y="61"/>
                  <a:pt x="120" y="58"/>
                  <a:pt x="121" y="57"/>
                </a:cubicBezTo>
                <a:cubicBezTo>
                  <a:pt x="122" y="56"/>
                  <a:pt x="125" y="56"/>
                  <a:pt x="126" y="55"/>
                </a:cubicBezTo>
                <a:cubicBezTo>
                  <a:pt x="126" y="54"/>
                  <a:pt x="127" y="52"/>
                  <a:pt x="127" y="51"/>
                </a:cubicBezTo>
                <a:cubicBezTo>
                  <a:pt x="127" y="50"/>
                  <a:pt x="127" y="48"/>
                  <a:pt x="126" y="46"/>
                </a:cubicBezTo>
                <a:cubicBezTo>
                  <a:pt x="126" y="45"/>
                  <a:pt x="125" y="43"/>
                  <a:pt x="126" y="41"/>
                </a:cubicBezTo>
                <a:cubicBezTo>
                  <a:pt x="126" y="41"/>
                  <a:pt x="127" y="39"/>
                  <a:pt x="127" y="39"/>
                </a:cubicBezTo>
                <a:cubicBezTo>
                  <a:pt x="128" y="38"/>
                  <a:pt x="129" y="37"/>
                  <a:pt x="129" y="36"/>
                </a:cubicBezTo>
                <a:cubicBezTo>
                  <a:pt x="129" y="35"/>
                  <a:pt x="130" y="31"/>
                  <a:pt x="129" y="30"/>
                </a:cubicBezTo>
                <a:cubicBezTo>
                  <a:pt x="128" y="29"/>
                  <a:pt x="125" y="31"/>
                  <a:pt x="124" y="30"/>
                </a:cubicBezTo>
                <a:cubicBezTo>
                  <a:pt x="122" y="30"/>
                  <a:pt x="122" y="27"/>
                  <a:pt x="121" y="26"/>
                </a:cubicBezTo>
                <a:cubicBezTo>
                  <a:pt x="120" y="24"/>
                  <a:pt x="119" y="21"/>
                  <a:pt x="119" y="19"/>
                </a:cubicBezTo>
                <a:cubicBezTo>
                  <a:pt x="118" y="18"/>
                  <a:pt x="120" y="16"/>
                  <a:pt x="120" y="14"/>
                </a:cubicBezTo>
                <a:cubicBezTo>
                  <a:pt x="120" y="13"/>
                  <a:pt x="119" y="10"/>
                  <a:pt x="119" y="8"/>
                </a:cubicBezTo>
                <a:cubicBezTo>
                  <a:pt x="119" y="8"/>
                  <a:pt x="119" y="7"/>
                  <a:pt x="119" y="7"/>
                </a:cubicBezTo>
                <a:cubicBezTo>
                  <a:pt x="120" y="6"/>
                  <a:pt x="123" y="4"/>
                  <a:pt x="124" y="4"/>
                </a:cubicBezTo>
                <a:cubicBezTo>
                  <a:pt x="126" y="3"/>
                  <a:pt x="131" y="5"/>
                  <a:pt x="134" y="4"/>
                </a:cubicBezTo>
                <a:cubicBezTo>
                  <a:pt x="136" y="4"/>
                  <a:pt x="141" y="1"/>
                  <a:pt x="143" y="0"/>
                </a:cubicBezTo>
                <a:cubicBezTo>
                  <a:pt x="146" y="0"/>
                  <a:pt x="153" y="0"/>
                  <a:pt x="156" y="0"/>
                </a:cubicBezTo>
                <a:cubicBezTo>
                  <a:pt x="157" y="1"/>
                  <a:pt x="161" y="3"/>
                  <a:pt x="162" y="4"/>
                </a:cubicBezTo>
                <a:cubicBezTo>
                  <a:pt x="164" y="6"/>
                  <a:pt x="167" y="12"/>
                  <a:pt x="169" y="14"/>
                </a:cubicBezTo>
                <a:cubicBezTo>
                  <a:pt x="170" y="16"/>
                  <a:pt x="173" y="22"/>
                  <a:pt x="175" y="23"/>
                </a:cubicBezTo>
                <a:cubicBezTo>
                  <a:pt x="176" y="24"/>
                  <a:pt x="180" y="25"/>
                  <a:pt x="181" y="26"/>
                </a:cubicBezTo>
                <a:cubicBezTo>
                  <a:pt x="184" y="26"/>
                  <a:pt x="190" y="26"/>
                  <a:pt x="193" y="27"/>
                </a:cubicBezTo>
                <a:cubicBezTo>
                  <a:pt x="193" y="27"/>
                  <a:pt x="194" y="27"/>
                  <a:pt x="195" y="28"/>
                </a:cubicBezTo>
                <a:cubicBezTo>
                  <a:pt x="195" y="29"/>
                  <a:pt x="195" y="31"/>
                  <a:pt x="195" y="32"/>
                </a:cubicBezTo>
                <a:cubicBezTo>
                  <a:pt x="195" y="34"/>
                  <a:pt x="197" y="37"/>
                  <a:pt x="198" y="39"/>
                </a:cubicBezTo>
                <a:cubicBezTo>
                  <a:pt x="198" y="42"/>
                  <a:pt x="199" y="49"/>
                  <a:pt x="197" y="51"/>
                </a:cubicBezTo>
                <a:cubicBezTo>
                  <a:pt x="196" y="53"/>
                  <a:pt x="191" y="53"/>
                  <a:pt x="189" y="54"/>
                </a:cubicBezTo>
                <a:cubicBezTo>
                  <a:pt x="187" y="55"/>
                  <a:pt x="185" y="59"/>
                  <a:pt x="184" y="60"/>
                </a:cubicBezTo>
                <a:cubicBezTo>
                  <a:pt x="182" y="62"/>
                  <a:pt x="178" y="62"/>
                  <a:pt x="176" y="64"/>
                </a:cubicBezTo>
                <a:cubicBezTo>
                  <a:pt x="176" y="65"/>
                  <a:pt x="176" y="69"/>
                  <a:pt x="175" y="70"/>
                </a:cubicBezTo>
                <a:cubicBezTo>
                  <a:pt x="174" y="72"/>
                  <a:pt x="169" y="73"/>
                  <a:pt x="168" y="75"/>
                </a:cubicBezTo>
                <a:cubicBezTo>
                  <a:pt x="165" y="77"/>
                  <a:pt x="161" y="82"/>
                  <a:pt x="159" y="84"/>
                </a:cubicBezTo>
                <a:cubicBezTo>
                  <a:pt x="157" y="86"/>
                  <a:pt x="154" y="90"/>
                  <a:pt x="151" y="92"/>
                </a:cubicBezTo>
                <a:cubicBezTo>
                  <a:pt x="150" y="93"/>
                  <a:pt x="145" y="96"/>
                  <a:pt x="144" y="98"/>
                </a:cubicBezTo>
                <a:cubicBezTo>
                  <a:pt x="143" y="100"/>
                  <a:pt x="142" y="103"/>
                  <a:pt x="143" y="105"/>
                </a:cubicBezTo>
                <a:cubicBezTo>
                  <a:pt x="143" y="106"/>
                  <a:pt x="145" y="109"/>
                  <a:pt x="146" y="110"/>
                </a:cubicBezTo>
                <a:cubicBezTo>
                  <a:pt x="147" y="112"/>
                  <a:pt x="147" y="116"/>
                  <a:pt x="149" y="117"/>
                </a:cubicBezTo>
                <a:cubicBezTo>
                  <a:pt x="150" y="119"/>
                  <a:pt x="155" y="119"/>
                  <a:pt x="157" y="121"/>
                </a:cubicBezTo>
                <a:cubicBezTo>
                  <a:pt x="158" y="122"/>
                  <a:pt x="161" y="125"/>
                  <a:pt x="163" y="126"/>
                </a:cubicBezTo>
                <a:cubicBezTo>
                  <a:pt x="165" y="127"/>
                  <a:pt x="169" y="128"/>
                  <a:pt x="171" y="128"/>
                </a:cubicBezTo>
                <a:cubicBezTo>
                  <a:pt x="174" y="128"/>
                  <a:pt x="179" y="126"/>
                  <a:pt x="181" y="125"/>
                </a:cubicBezTo>
                <a:cubicBezTo>
                  <a:pt x="184" y="125"/>
                  <a:pt x="189" y="125"/>
                  <a:pt x="192" y="124"/>
                </a:cubicBezTo>
                <a:cubicBezTo>
                  <a:pt x="193" y="123"/>
                  <a:pt x="195" y="121"/>
                  <a:pt x="196" y="120"/>
                </a:cubicBezTo>
                <a:cubicBezTo>
                  <a:pt x="198" y="119"/>
                  <a:pt x="203" y="119"/>
                  <a:pt x="205" y="119"/>
                </a:cubicBezTo>
                <a:cubicBezTo>
                  <a:pt x="208" y="120"/>
                  <a:pt x="213" y="120"/>
                  <a:pt x="216" y="121"/>
                </a:cubicBezTo>
                <a:cubicBezTo>
                  <a:pt x="219" y="122"/>
                  <a:pt x="224" y="123"/>
                  <a:pt x="226" y="125"/>
                </a:cubicBezTo>
                <a:cubicBezTo>
                  <a:pt x="226" y="126"/>
                  <a:pt x="227" y="126"/>
                  <a:pt x="227" y="1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4">
            <a:extLst>
              <a:ext uri="{FF2B5EF4-FFF2-40B4-BE49-F238E27FC236}">
                <a16:creationId xmlns:a16="http://schemas.microsoft.com/office/drawing/2014/main" id="{EC1A6905-0650-467C-98E8-F36816CCBCE1}"/>
              </a:ext>
            </a:extLst>
          </p:cNvPr>
          <p:cNvSpPr>
            <a:spLocks/>
          </p:cNvSpPr>
          <p:nvPr/>
        </p:nvSpPr>
        <p:spPr bwMode="auto">
          <a:xfrm>
            <a:off x="11079807" y="4479400"/>
            <a:ext cx="49811" cy="114271"/>
          </a:xfrm>
          <a:custGeom>
            <a:avLst/>
            <a:gdLst/>
            <a:ahLst/>
            <a:cxnLst>
              <a:cxn ang="0">
                <a:pos x="9" y="40"/>
              </a:cxn>
              <a:cxn ang="0">
                <a:pos x="6" y="36"/>
              </a:cxn>
              <a:cxn ang="0">
                <a:pos x="1" y="33"/>
              </a:cxn>
              <a:cxn ang="0">
                <a:pos x="0" y="26"/>
              </a:cxn>
              <a:cxn ang="0">
                <a:pos x="1" y="20"/>
              </a:cxn>
              <a:cxn ang="0">
                <a:pos x="0" y="14"/>
              </a:cxn>
              <a:cxn ang="0">
                <a:pos x="1" y="10"/>
              </a:cxn>
              <a:cxn ang="0">
                <a:pos x="6" y="7"/>
              </a:cxn>
              <a:cxn ang="0">
                <a:pos x="8" y="3"/>
              </a:cxn>
              <a:cxn ang="0">
                <a:pos x="11" y="1"/>
              </a:cxn>
              <a:cxn ang="0">
                <a:pos x="15" y="2"/>
              </a:cxn>
              <a:cxn ang="0">
                <a:pos x="15" y="6"/>
              </a:cxn>
              <a:cxn ang="0">
                <a:pos x="17" y="11"/>
              </a:cxn>
              <a:cxn ang="0">
                <a:pos x="15" y="15"/>
              </a:cxn>
              <a:cxn ang="0">
                <a:pos x="14" y="21"/>
              </a:cxn>
              <a:cxn ang="0">
                <a:pos x="16" y="24"/>
              </a:cxn>
              <a:cxn ang="0">
                <a:pos x="16" y="30"/>
              </a:cxn>
              <a:cxn ang="0">
                <a:pos x="14" y="32"/>
              </a:cxn>
              <a:cxn ang="0">
                <a:pos x="14" y="36"/>
              </a:cxn>
              <a:cxn ang="0">
                <a:pos x="12" y="39"/>
              </a:cxn>
              <a:cxn ang="0">
                <a:pos x="9" y="40"/>
              </a:cxn>
            </a:cxnLst>
            <a:rect l="0" t="0" r="r" b="b"/>
            <a:pathLst>
              <a:path w="17" h="40">
                <a:moveTo>
                  <a:pt x="9" y="40"/>
                </a:moveTo>
                <a:cubicBezTo>
                  <a:pt x="7" y="40"/>
                  <a:pt x="6" y="37"/>
                  <a:pt x="6" y="36"/>
                </a:cubicBezTo>
                <a:cubicBezTo>
                  <a:pt x="5" y="35"/>
                  <a:pt x="2" y="34"/>
                  <a:pt x="1" y="33"/>
                </a:cubicBezTo>
                <a:cubicBezTo>
                  <a:pt x="0" y="31"/>
                  <a:pt x="0" y="28"/>
                  <a:pt x="0" y="26"/>
                </a:cubicBezTo>
                <a:cubicBezTo>
                  <a:pt x="0" y="24"/>
                  <a:pt x="0" y="21"/>
                  <a:pt x="1" y="20"/>
                </a:cubicBezTo>
                <a:cubicBezTo>
                  <a:pt x="1" y="18"/>
                  <a:pt x="0" y="16"/>
                  <a:pt x="0" y="14"/>
                </a:cubicBezTo>
                <a:cubicBezTo>
                  <a:pt x="0" y="13"/>
                  <a:pt x="0" y="11"/>
                  <a:pt x="1" y="10"/>
                </a:cubicBezTo>
                <a:cubicBezTo>
                  <a:pt x="1" y="8"/>
                  <a:pt x="5" y="8"/>
                  <a:pt x="6" y="7"/>
                </a:cubicBezTo>
                <a:cubicBezTo>
                  <a:pt x="7" y="6"/>
                  <a:pt x="7" y="4"/>
                  <a:pt x="8" y="3"/>
                </a:cubicBezTo>
                <a:cubicBezTo>
                  <a:pt x="9" y="2"/>
                  <a:pt x="10" y="1"/>
                  <a:pt x="11" y="1"/>
                </a:cubicBezTo>
                <a:cubicBezTo>
                  <a:pt x="12" y="0"/>
                  <a:pt x="14" y="1"/>
                  <a:pt x="15" y="2"/>
                </a:cubicBezTo>
                <a:cubicBezTo>
                  <a:pt x="15" y="2"/>
                  <a:pt x="15" y="5"/>
                  <a:pt x="15" y="6"/>
                </a:cubicBezTo>
                <a:cubicBezTo>
                  <a:pt x="15" y="7"/>
                  <a:pt x="17" y="10"/>
                  <a:pt x="17" y="11"/>
                </a:cubicBezTo>
                <a:cubicBezTo>
                  <a:pt x="17" y="13"/>
                  <a:pt x="15" y="14"/>
                  <a:pt x="15" y="15"/>
                </a:cubicBezTo>
                <a:cubicBezTo>
                  <a:pt x="15" y="17"/>
                  <a:pt x="13" y="19"/>
                  <a:pt x="14" y="21"/>
                </a:cubicBezTo>
                <a:cubicBezTo>
                  <a:pt x="14" y="22"/>
                  <a:pt x="16" y="23"/>
                  <a:pt x="16" y="24"/>
                </a:cubicBezTo>
                <a:cubicBezTo>
                  <a:pt x="17" y="26"/>
                  <a:pt x="17" y="29"/>
                  <a:pt x="16" y="30"/>
                </a:cubicBezTo>
                <a:cubicBezTo>
                  <a:pt x="16" y="31"/>
                  <a:pt x="15" y="31"/>
                  <a:pt x="14" y="32"/>
                </a:cubicBezTo>
                <a:cubicBezTo>
                  <a:pt x="14" y="33"/>
                  <a:pt x="14" y="35"/>
                  <a:pt x="14" y="36"/>
                </a:cubicBezTo>
                <a:cubicBezTo>
                  <a:pt x="14" y="37"/>
                  <a:pt x="13" y="38"/>
                  <a:pt x="12" y="39"/>
                </a:cubicBezTo>
                <a:cubicBezTo>
                  <a:pt x="11" y="40"/>
                  <a:pt x="9" y="40"/>
                  <a:pt x="9"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35">
            <a:extLst>
              <a:ext uri="{FF2B5EF4-FFF2-40B4-BE49-F238E27FC236}">
                <a16:creationId xmlns:a16="http://schemas.microsoft.com/office/drawing/2014/main" id="{593AF6D7-F6A7-47EA-9B53-D37252CB17B2}"/>
              </a:ext>
            </a:extLst>
          </p:cNvPr>
          <p:cNvSpPr>
            <a:spLocks/>
          </p:cNvSpPr>
          <p:nvPr/>
        </p:nvSpPr>
        <p:spPr bwMode="auto">
          <a:xfrm>
            <a:off x="10874708" y="4567299"/>
            <a:ext cx="137710" cy="146499"/>
          </a:xfrm>
          <a:custGeom>
            <a:avLst/>
            <a:gdLst/>
            <a:ahLst/>
            <a:cxnLst>
              <a:cxn ang="0">
                <a:pos x="47" y="16"/>
              </a:cxn>
              <a:cxn ang="0">
                <a:pos x="47" y="24"/>
              </a:cxn>
              <a:cxn ang="0">
                <a:pos x="40" y="28"/>
              </a:cxn>
              <a:cxn ang="0">
                <a:pos x="33" y="32"/>
              </a:cxn>
              <a:cxn ang="0">
                <a:pos x="28" y="38"/>
              </a:cxn>
              <a:cxn ang="0">
                <a:pos x="22" y="45"/>
              </a:cxn>
              <a:cxn ang="0">
                <a:pos x="15" y="49"/>
              </a:cxn>
              <a:cxn ang="0">
                <a:pos x="10" y="45"/>
              </a:cxn>
              <a:cxn ang="0">
                <a:pos x="3" y="45"/>
              </a:cxn>
              <a:cxn ang="0">
                <a:pos x="0" y="38"/>
              </a:cxn>
              <a:cxn ang="0">
                <a:pos x="2" y="31"/>
              </a:cxn>
              <a:cxn ang="0">
                <a:pos x="5" y="24"/>
              </a:cxn>
              <a:cxn ang="0">
                <a:pos x="7" y="18"/>
              </a:cxn>
              <a:cxn ang="0">
                <a:pos x="7" y="15"/>
              </a:cxn>
              <a:cxn ang="0">
                <a:pos x="12" y="16"/>
              </a:cxn>
              <a:cxn ang="0">
                <a:pos x="17" y="14"/>
              </a:cxn>
              <a:cxn ang="0">
                <a:pos x="24" y="16"/>
              </a:cxn>
              <a:cxn ang="0">
                <a:pos x="32" y="13"/>
              </a:cxn>
              <a:cxn ang="0">
                <a:pos x="37" y="6"/>
              </a:cxn>
              <a:cxn ang="0">
                <a:pos x="40" y="0"/>
              </a:cxn>
              <a:cxn ang="0">
                <a:pos x="40" y="0"/>
              </a:cxn>
              <a:cxn ang="0">
                <a:pos x="42" y="7"/>
              </a:cxn>
              <a:cxn ang="0">
                <a:pos x="42" y="12"/>
              </a:cxn>
              <a:cxn ang="0">
                <a:pos x="47" y="16"/>
              </a:cxn>
            </a:cxnLst>
            <a:rect l="0" t="0" r="r" b="b"/>
            <a:pathLst>
              <a:path w="48" h="50">
                <a:moveTo>
                  <a:pt x="47" y="16"/>
                </a:moveTo>
                <a:cubicBezTo>
                  <a:pt x="48" y="18"/>
                  <a:pt x="48" y="22"/>
                  <a:pt x="47" y="24"/>
                </a:cubicBezTo>
                <a:cubicBezTo>
                  <a:pt x="46" y="26"/>
                  <a:pt x="42" y="27"/>
                  <a:pt x="40" y="28"/>
                </a:cubicBezTo>
                <a:cubicBezTo>
                  <a:pt x="38" y="29"/>
                  <a:pt x="35" y="31"/>
                  <a:pt x="33" y="32"/>
                </a:cubicBezTo>
                <a:cubicBezTo>
                  <a:pt x="31" y="33"/>
                  <a:pt x="29" y="37"/>
                  <a:pt x="28" y="38"/>
                </a:cubicBezTo>
                <a:cubicBezTo>
                  <a:pt x="26" y="40"/>
                  <a:pt x="24" y="43"/>
                  <a:pt x="22" y="45"/>
                </a:cubicBezTo>
                <a:cubicBezTo>
                  <a:pt x="20" y="46"/>
                  <a:pt x="17" y="50"/>
                  <a:pt x="15" y="49"/>
                </a:cubicBezTo>
                <a:cubicBezTo>
                  <a:pt x="14" y="49"/>
                  <a:pt x="12" y="46"/>
                  <a:pt x="10" y="45"/>
                </a:cubicBezTo>
                <a:cubicBezTo>
                  <a:pt x="8" y="45"/>
                  <a:pt x="4" y="46"/>
                  <a:pt x="3" y="45"/>
                </a:cubicBezTo>
                <a:cubicBezTo>
                  <a:pt x="1" y="44"/>
                  <a:pt x="0" y="40"/>
                  <a:pt x="0" y="38"/>
                </a:cubicBezTo>
                <a:cubicBezTo>
                  <a:pt x="0" y="36"/>
                  <a:pt x="1" y="33"/>
                  <a:pt x="2" y="31"/>
                </a:cubicBezTo>
                <a:cubicBezTo>
                  <a:pt x="2" y="30"/>
                  <a:pt x="4" y="26"/>
                  <a:pt x="5" y="24"/>
                </a:cubicBezTo>
                <a:cubicBezTo>
                  <a:pt x="5" y="23"/>
                  <a:pt x="7" y="20"/>
                  <a:pt x="7" y="18"/>
                </a:cubicBezTo>
                <a:cubicBezTo>
                  <a:pt x="7" y="17"/>
                  <a:pt x="7" y="16"/>
                  <a:pt x="7" y="15"/>
                </a:cubicBezTo>
                <a:cubicBezTo>
                  <a:pt x="9" y="16"/>
                  <a:pt x="11" y="16"/>
                  <a:pt x="12" y="16"/>
                </a:cubicBezTo>
                <a:cubicBezTo>
                  <a:pt x="13" y="16"/>
                  <a:pt x="16" y="14"/>
                  <a:pt x="17" y="14"/>
                </a:cubicBezTo>
                <a:cubicBezTo>
                  <a:pt x="19" y="14"/>
                  <a:pt x="22" y="16"/>
                  <a:pt x="24" y="16"/>
                </a:cubicBezTo>
                <a:cubicBezTo>
                  <a:pt x="27" y="16"/>
                  <a:pt x="31" y="14"/>
                  <a:pt x="32" y="13"/>
                </a:cubicBezTo>
                <a:cubicBezTo>
                  <a:pt x="34" y="11"/>
                  <a:pt x="36" y="7"/>
                  <a:pt x="37" y="6"/>
                </a:cubicBezTo>
                <a:cubicBezTo>
                  <a:pt x="37" y="4"/>
                  <a:pt x="39" y="2"/>
                  <a:pt x="40" y="0"/>
                </a:cubicBezTo>
                <a:cubicBezTo>
                  <a:pt x="40" y="0"/>
                  <a:pt x="40" y="0"/>
                  <a:pt x="40" y="0"/>
                </a:cubicBezTo>
                <a:cubicBezTo>
                  <a:pt x="41" y="2"/>
                  <a:pt x="41" y="5"/>
                  <a:pt x="42" y="7"/>
                </a:cubicBezTo>
                <a:cubicBezTo>
                  <a:pt x="42" y="8"/>
                  <a:pt x="42" y="11"/>
                  <a:pt x="42" y="12"/>
                </a:cubicBezTo>
                <a:cubicBezTo>
                  <a:pt x="43" y="13"/>
                  <a:pt x="46" y="14"/>
                  <a:pt x="4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6">
            <a:extLst>
              <a:ext uri="{FF2B5EF4-FFF2-40B4-BE49-F238E27FC236}">
                <a16:creationId xmlns:a16="http://schemas.microsoft.com/office/drawing/2014/main" id="{CCA4B18F-1A64-41CA-8D9F-37C1CB9F323B}"/>
              </a:ext>
            </a:extLst>
          </p:cNvPr>
          <p:cNvSpPr>
            <a:spLocks/>
          </p:cNvSpPr>
          <p:nvPr/>
        </p:nvSpPr>
        <p:spPr bwMode="auto">
          <a:xfrm>
            <a:off x="10391259" y="4095572"/>
            <a:ext cx="539118" cy="550837"/>
          </a:xfrm>
          <a:custGeom>
            <a:avLst/>
            <a:gdLst/>
            <a:ahLst/>
            <a:cxnLst>
              <a:cxn ang="0">
                <a:pos x="53" y="85"/>
              </a:cxn>
              <a:cxn ang="0">
                <a:pos x="64" y="64"/>
              </a:cxn>
              <a:cxn ang="0">
                <a:pos x="79" y="49"/>
              </a:cxn>
              <a:cxn ang="0">
                <a:pos x="99" y="38"/>
              </a:cxn>
              <a:cxn ang="0">
                <a:pos x="123" y="31"/>
              </a:cxn>
              <a:cxn ang="0">
                <a:pos x="141" y="25"/>
              </a:cxn>
              <a:cxn ang="0">
                <a:pos x="159" y="12"/>
              </a:cxn>
              <a:cxn ang="0">
                <a:pos x="168" y="0"/>
              </a:cxn>
              <a:cxn ang="0">
                <a:pos x="180" y="24"/>
              </a:cxn>
              <a:cxn ang="0">
                <a:pos x="184" y="51"/>
              </a:cxn>
              <a:cxn ang="0">
                <a:pos x="186" y="74"/>
              </a:cxn>
              <a:cxn ang="0">
                <a:pos x="183" y="95"/>
              </a:cxn>
              <a:cxn ang="0">
                <a:pos x="177" y="90"/>
              </a:cxn>
              <a:cxn ang="0">
                <a:pos x="157" y="89"/>
              </a:cxn>
              <a:cxn ang="0">
                <a:pos x="142" y="93"/>
              </a:cxn>
              <a:cxn ang="0">
                <a:pos x="136" y="112"/>
              </a:cxn>
              <a:cxn ang="0">
                <a:pos x="141" y="129"/>
              </a:cxn>
              <a:cxn ang="0">
                <a:pos x="148" y="140"/>
              </a:cxn>
              <a:cxn ang="0">
                <a:pos x="155" y="156"/>
              </a:cxn>
              <a:cxn ang="0">
                <a:pos x="150" y="165"/>
              </a:cxn>
              <a:cxn ang="0">
                <a:pos x="137" y="171"/>
              </a:cxn>
              <a:cxn ang="0">
                <a:pos x="123" y="175"/>
              </a:cxn>
              <a:cxn ang="0">
                <a:pos x="104" y="174"/>
              </a:cxn>
              <a:cxn ang="0">
                <a:pos x="92" y="181"/>
              </a:cxn>
              <a:cxn ang="0">
                <a:pos x="84" y="187"/>
              </a:cxn>
              <a:cxn ang="0">
                <a:pos x="63" y="181"/>
              </a:cxn>
              <a:cxn ang="0">
                <a:pos x="50" y="186"/>
              </a:cxn>
              <a:cxn ang="0">
                <a:pos x="29" y="190"/>
              </a:cxn>
              <a:cxn ang="0">
                <a:pos x="15" y="183"/>
              </a:cxn>
              <a:cxn ang="0">
                <a:pos x="4" y="172"/>
              </a:cxn>
              <a:cxn ang="0">
                <a:pos x="2" y="160"/>
              </a:cxn>
              <a:cxn ang="0">
                <a:pos x="17" y="146"/>
              </a:cxn>
              <a:cxn ang="0">
                <a:pos x="33" y="132"/>
              </a:cxn>
              <a:cxn ang="0">
                <a:pos x="42" y="122"/>
              </a:cxn>
              <a:cxn ang="0">
                <a:pos x="55" y="113"/>
              </a:cxn>
              <a:cxn ang="0">
                <a:pos x="53" y="94"/>
              </a:cxn>
            </a:cxnLst>
            <a:rect l="0" t="0" r="r" b="b"/>
            <a:pathLst>
              <a:path w="186" h="190">
                <a:moveTo>
                  <a:pt x="53" y="90"/>
                </a:moveTo>
                <a:cubicBezTo>
                  <a:pt x="53" y="88"/>
                  <a:pt x="53" y="86"/>
                  <a:pt x="53" y="85"/>
                </a:cubicBezTo>
                <a:cubicBezTo>
                  <a:pt x="54" y="82"/>
                  <a:pt x="54" y="76"/>
                  <a:pt x="55" y="73"/>
                </a:cubicBezTo>
                <a:cubicBezTo>
                  <a:pt x="57" y="70"/>
                  <a:pt x="62" y="67"/>
                  <a:pt x="64" y="64"/>
                </a:cubicBezTo>
                <a:cubicBezTo>
                  <a:pt x="66" y="62"/>
                  <a:pt x="68" y="56"/>
                  <a:pt x="70" y="54"/>
                </a:cubicBezTo>
                <a:cubicBezTo>
                  <a:pt x="72" y="52"/>
                  <a:pt x="77" y="51"/>
                  <a:pt x="79" y="49"/>
                </a:cubicBezTo>
                <a:cubicBezTo>
                  <a:pt x="81" y="48"/>
                  <a:pt x="84" y="43"/>
                  <a:pt x="87" y="41"/>
                </a:cubicBezTo>
                <a:cubicBezTo>
                  <a:pt x="89" y="40"/>
                  <a:pt x="96" y="38"/>
                  <a:pt x="99" y="38"/>
                </a:cubicBezTo>
                <a:cubicBezTo>
                  <a:pt x="102" y="37"/>
                  <a:pt x="107" y="39"/>
                  <a:pt x="110" y="39"/>
                </a:cubicBezTo>
                <a:cubicBezTo>
                  <a:pt x="114" y="38"/>
                  <a:pt x="120" y="33"/>
                  <a:pt x="123" y="31"/>
                </a:cubicBezTo>
                <a:cubicBezTo>
                  <a:pt x="125" y="29"/>
                  <a:pt x="128" y="26"/>
                  <a:pt x="130" y="25"/>
                </a:cubicBezTo>
                <a:cubicBezTo>
                  <a:pt x="132" y="24"/>
                  <a:pt x="138" y="26"/>
                  <a:pt x="141" y="25"/>
                </a:cubicBezTo>
                <a:cubicBezTo>
                  <a:pt x="144" y="24"/>
                  <a:pt x="149" y="21"/>
                  <a:pt x="151" y="20"/>
                </a:cubicBezTo>
                <a:cubicBezTo>
                  <a:pt x="153" y="18"/>
                  <a:pt x="157" y="14"/>
                  <a:pt x="159" y="12"/>
                </a:cubicBezTo>
                <a:cubicBezTo>
                  <a:pt x="161" y="10"/>
                  <a:pt x="162" y="5"/>
                  <a:pt x="163" y="4"/>
                </a:cubicBezTo>
                <a:cubicBezTo>
                  <a:pt x="164" y="3"/>
                  <a:pt x="167" y="1"/>
                  <a:pt x="168" y="0"/>
                </a:cubicBezTo>
                <a:cubicBezTo>
                  <a:pt x="170" y="3"/>
                  <a:pt x="173" y="9"/>
                  <a:pt x="174" y="12"/>
                </a:cubicBezTo>
                <a:cubicBezTo>
                  <a:pt x="176" y="15"/>
                  <a:pt x="179" y="20"/>
                  <a:pt x="180" y="24"/>
                </a:cubicBezTo>
                <a:cubicBezTo>
                  <a:pt x="181" y="27"/>
                  <a:pt x="179" y="34"/>
                  <a:pt x="180" y="38"/>
                </a:cubicBezTo>
                <a:cubicBezTo>
                  <a:pt x="180" y="41"/>
                  <a:pt x="183" y="47"/>
                  <a:pt x="184" y="51"/>
                </a:cubicBezTo>
                <a:cubicBezTo>
                  <a:pt x="184" y="53"/>
                  <a:pt x="185" y="59"/>
                  <a:pt x="185" y="62"/>
                </a:cubicBezTo>
                <a:cubicBezTo>
                  <a:pt x="186" y="65"/>
                  <a:pt x="186" y="71"/>
                  <a:pt x="186" y="74"/>
                </a:cubicBezTo>
                <a:cubicBezTo>
                  <a:pt x="185" y="78"/>
                  <a:pt x="184" y="86"/>
                  <a:pt x="184" y="90"/>
                </a:cubicBezTo>
                <a:cubicBezTo>
                  <a:pt x="183" y="91"/>
                  <a:pt x="183" y="93"/>
                  <a:pt x="183" y="95"/>
                </a:cubicBezTo>
                <a:cubicBezTo>
                  <a:pt x="182" y="95"/>
                  <a:pt x="180" y="94"/>
                  <a:pt x="179" y="94"/>
                </a:cubicBezTo>
                <a:cubicBezTo>
                  <a:pt x="178" y="93"/>
                  <a:pt x="178" y="91"/>
                  <a:pt x="177" y="90"/>
                </a:cubicBezTo>
                <a:cubicBezTo>
                  <a:pt x="175" y="89"/>
                  <a:pt x="171" y="89"/>
                  <a:pt x="169" y="89"/>
                </a:cubicBezTo>
                <a:cubicBezTo>
                  <a:pt x="166" y="89"/>
                  <a:pt x="160" y="88"/>
                  <a:pt x="157" y="89"/>
                </a:cubicBezTo>
                <a:cubicBezTo>
                  <a:pt x="155" y="90"/>
                  <a:pt x="153" y="93"/>
                  <a:pt x="151" y="93"/>
                </a:cubicBezTo>
                <a:cubicBezTo>
                  <a:pt x="149" y="94"/>
                  <a:pt x="144" y="92"/>
                  <a:pt x="142" y="93"/>
                </a:cubicBezTo>
                <a:cubicBezTo>
                  <a:pt x="140" y="94"/>
                  <a:pt x="138" y="99"/>
                  <a:pt x="137" y="102"/>
                </a:cubicBezTo>
                <a:cubicBezTo>
                  <a:pt x="136" y="104"/>
                  <a:pt x="135" y="109"/>
                  <a:pt x="136" y="112"/>
                </a:cubicBezTo>
                <a:cubicBezTo>
                  <a:pt x="136" y="114"/>
                  <a:pt x="139" y="116"/>
                  <a:pt x="139" y="118"/>
                </a:cubicBezTo>
                <a:cubicBezTo>
                  <a:pt x="140" y="120"/>
                  <a:pt x="141" y="126"/>
                  <a:pt x="141" y="129"/>
                </a:cubicBezTo>
                <a:cubicBezTo>
                  <a:pt x="141" y="130"/>
                  <a:pt x="142" y="134"/>
                  <a:pt x="143" y="136"/>
                </a:cubicBezTo>
                <a:cubicBezTo>
                  <a:pt x="144" y="137"/>
                  <a:pt x="147" y="139"/>
                  <a:pt x="148" y="140"/>
                </a:cubicBezTo>
                <a:cubicBezTo>
                  <a:pt x="150" y="143"/>
                  <a:pt x="151" y="149"/>
                  <a:pt x="152" y="152"/>
                </a:cubicBezTo>
                <a:cubicBezTo>
                  <a:pt x="153" y="153"/>
                  <a:pt x="154" y="155"/>
                  <a:pt x="155" y="156"/>
                </a:cubicBezTo>
                <a:cubicBezTo>
                  <a:pt x="154" y="157"/>
                  <a:pt x="153" y="157"/>
                  <a:pt x="153" y="157"/>
                </a:cubicBezTo>
                <a:cubicBezTo>
                  <a:pt x="151" y="159"/>
                  <a:pt x="151" y="163"/>
                  <a:pt x="150" y="165"/>
                </a:cubicBezTo>
                <a:cubicBezTo>
                  <a:pt x="149" y="166"/>
                  <a:pt x="146" y="170"/>
                  <a:pt x="145" y="171"/>
                </a:cubicBezTo>
                <a:cubicBezTo>
                  <a:pt x="143" y="172"/>
                  <a:pt x="139" y="170"/>
                  <a:pt x="137" y="171"/>
                </a:cubicBezTo>
                <a:cubicBezTo>
                  <a:pt x="135" y="171"/>
                  <a:pt x="132" y="174"/>
                  <a:pt x="130" y="174"/>
                </a:cubicBezTo>
                <a:cubicBezTo>
                  <a:pt x="128" y="175"/>
                  <a:pt x="124" y="175"/>
                  <a:pt x="123" y="175"/>
                </a:cubicBezTo>
                <a:cubicBezTo>
                  <a:pt x="120" y="175"/>
                  <a:pt x="116" y="173"/>
                  <a:pt x="114" y="173"/>
                </a:cubicBezTo>
                <a:cubicBezTo>
                  <a:pt x="111" y="173"/>
                  <a:pt x="106" y="174"/>
                  <a:pt x="104" y="174"/>
                </a:cubicBezTo>
                <a:cubicBezTo>
                  <a:pt x="103" y="174"/>
                  <a:pt x="100" y="174"/>
                  <a:pt x="99" y="175"/>
                </a:cubicBezTo>
                <a:cubicBezTo>
                  <a:pt x="97" y="176"/>
                  <a:pt x="93" y="179"/>
                  <a:pt x="92" y="181"/>
                </a:cubicBezTo>
                <a:cubicBezTo>
                  <a:pt x="90" y="183"/>
                  <a:pt x="87" y="187"/>
                  <a:pt x="85" y="189"/>
                </a:cubicBezTo>
                <a:cubicBezTo>
                  <a:pt x="85" y="188"/>
                  <a:pt x="84" y="188"/>
                  <a:pt x="84" y="187"/>
                </a:cubicBezTo>
                <a:cubicBezTo>
                  <a:pt x="82" y="185"/>
                  <a:pt x="77" y="184"/>
                  <a:pt x="74" y="183"/>
                </a:cubicBezTo>
                <a:cubicBezTo>
                  <a:pt x="71" y="182"/>
                  <a:pt x="66" y="182"/>
                  <a:pt x="63" y="181"/>
                </a:cubicBezTo>
                <a:cubicBezTo>
                  <a:pt x="61" y="181"/>
                  <a:pt x="56" y="181"/>
                  <a:pt x="54" y="182"/>
                </a:cubicBezTo>
                <a:cubicBezTo>
                  <a:pt x="53" y="183"/>
                  <a:pt x="51" y="185"/>
                  <a:pt x="50" y="186"/>
                </a:cubicBezTo>
                <a:cubicBezTo>
                  <a:pt x="47" y="187"/>
                  <a:pt x="42" y="187"/>
                  <a:pt x="39" y="187"/>
                </a:cubicBezTo>
                <a:cubicBezTo>
                  <a:pt x="37" y="188"/>
                  <a:pt x="32" y="190"/>
                  <a:pt x="29" y="190"/>
                </a:cubicBezTo>
                <a:cubicBezTo>
                  <a:pt x="27" y="190"/>
                  <a:pt x="23" y="189"/>
                  <a:pt x="21" y="188"/>
                </a:cubicBezTo>
                <a:cubicBezTo>
                  <a:pt x="19" y="187"/>
                  <a:pt x="16" y="184"/>
                  <a:pt x="15" y="183"/>
                </a:cubicBezTo>
                <a:cubicBezTo>
                  <a:pt x="13" y="181"/>
                  <a:pt x="8" y="181"/>
                  <a:pt x="7" y="179"/>
                </a:cubicBezTo>
                <a:cubicBezTo>
                  <a:pt x="5" y="178"/>
                  <a:pt x="5" y="174"/>
                  <a:pt x="4" y="172"/>
                </a:cubicBezTo>
                <a:cubicBezTo>
                  <a:pt x="3" y="171"/>
                  <a:pt x="1" y="168"/>
                  <a:pt x="1" y="167"/>
                </a:cubicBezTo>
                <a:cubicBezTo>
                  <a:pt x="0" y="165"/>
                  <a:pt x="1" y="162"/>
                  <a:pt x="2" y="160"/>
                </a:cubicBezTo>
                <a:cubicBezTo>
                  <a:pt x="3" y="158"/>
                  <a:pt x="8" y="155"/>
                  <a:pt x="9" y="154"/>
                </a:cubicBezTo>
                <a:cubicBezTo>
                  <a:pt x="12" y="152"/>
                  <a:pt x="15" y="148"/>
                  <a:pt x="17" y="146"/>
                </a:cubicBezTo>
                <a:cubicBezTo>
                  <a:pt x="19" y="144"/>
                  <a:pt x="23" y="139"/>
                  <a:pt x="26" y="137"/>
                </a:cubicBezTo>
                <a:cubicBezTo>
                  <a:pt x="27" y="135"/>
                  <a:pt x="32" y="134"/>
                  <a:pt x="33" y="132"/>
                </a:cubicBezTo>
                <a:cubicBezTo>
                  <a:pt x="34" y="131"/>
                  <a:pt x="34" y="127"/>
                  <a:pt x="34" y="126"/>
                </a:cubicBezTo>
                <a:cubicBezTo>
                  <a:pt x="36" y="124"/>
                  <a:pt x="40" y="124"/>
                  <a:pt x="42" y="122"/>
                </a:cubicBezTo>
                <a:cubicBezTo>
                  <a:pt x="43" y="121"/>
                  <a:pt x="45" y="117"/>
                  <a:pt x="47" y="116"/>
                </a:cubicBezTo>
                <a:cubicBezTo>
                  <a:pt x="49" y="115"/>
                  <a:pt x="54" y="115"/>
                  <a:pt x="55" y="113"/>
                </a:cubicBezTo>
                <a:cubicBezTo>
                  <a:pt x="57" y="111"/>
                  <a:pt x="56" y="104"/>
                  <a:pt x="56" y="101"/>
                </a:cubicBezTo>
                <a:cubicBezTo>
                  <a:pt x="55" y="99"/>
                  <a:pt x="53" y="96"/>
                  <a:pt x="53" y="94"/>
                </a:cubicBezTo>
                <a:cubicBezTo>
                  <a:pt x="53" y="93"/>
                  <a:pt x="53" y="91"/>
                  <a:pt x="53" y="90"/>
                </a:cubicBezTo>
                <a:close/>
              </a:path>
            </a:pathLst>
          </a:custGeom>
          <a:solidFill>
            <a:srgbClr val="85C40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7">
            <a:extLst>
              <a:ext uri="{FF2B5EF4-FFF2-40B4-BE49-F238E27FC236}">
                <a16:creationId xmlns:a16="http://schemas.microsoft.com/office/drawing/2014/main" id="{E04ED2A4-CAB9-49A6-8F4C-A790A49535E9}"/>
              </a:ext>
            </a:extLst>
          </p:cNvPr>
          <p:cNvSpPr>
            <a:spLocks/>
          </p:cNvSpPr>
          <p:nvPr/>
        </p:nvSpPr>
        <p:spPr bwMode="auto">
          <a:xfrm>
            <a:off x="10889357" y="4435451"/>
            <a:ext cx="102550" cy="178730"/>
          </a:xfrm>
          <a:custGeom>
            <a:avLst/>
            <a:gdLst/>
            <a:ahLst/>
            <a:cxnLst>
              <a:cxn ang="0">
                <a:pos x="35" y="46"/>
              </a:cxn>
              <a:cxn ang="0">
                <a:pos x="35" y="46"/>
              </a:cxn>
              <a:cxn ang="0">
                <a:pos x="32" y="52"/>
              </a:cxn>
              <a:cxn ang="0">
                <a:pos x="27" y="59"/>
              </a:cxn>
              <a:cxn ang="0">
                <a:pos x="19" y="62"/>
              </a:cxn>
              <a:cxn ang="0">
                <a:pos x="12" y="60"/>
              </a:cxn>
              <a:cxn ang="0">
                <a:pos x="7" y="62"/>
              </a:cxn>
              <a:cxn ang="0">
                <a:pos x="2" y="61"/>
              </a:cxn>
              <a:cxn ang="0">
                <a:pos x="2" y="55"/>
              </a:cxn>
              <a:cxn ang="0">
                <a:pos x="1" y="49"/>
              </a:cxn>
              <a:cxn ang="0">
                <a:pos x="3" y="40"/>
              </a:cxn>
              <a:cxn ang="0">
                <a:pos x="3" y="31"/>
              </a:cxn>
              <a:cxn ang="0">
                <a:pos x="1" y="30"/>
              </a:cxn>
              <a:cxn ang="0">
                <a:pos x="1" y="23"/>
              </a:cxn>
              <a:cxn ang="0">
                <a:pos x="1" y="18"/>
              </a:cxn>
              <a:cxn ang="0">
                <a:pos x="3" y="16"/>
              </a:cxn>
              <a:cxn ang="0">
                <a:pos x="7" y="13"/>
              </a:cxn>
              <a:cxn ang="0">
                <a:pos x="9" y="11"/>
              </a:cxn>
              <a:cxn ang="0">
                <a:pos x="13" y="7"/>
              </a:cxn>
              <a:cxn ang="0">
                <a:pos x="13" y="4"/>
              </a:cxn>
              <a:cxn ang="0">
                <a:pos x="15" y="0"/>
              </a:cxn>
              <a:cxn ang="0">
                <a:pos x="18" y="6"/>
              </a:cxn>
              <a:cxn ang="0">
                <a:pos x="21" y="12"/>
              </a:cxn>
              <a:cxn ang="0">
                <a:pos x="25" y="18"/>
              </a:cxn>
              <a:cxn ang="0">
                <a:pos x="27" y="25"/>
              </a:cxn>
              <a:cxn ang="0">
                <a:pos x="29" y="33"/>
              </a:cxn>
              <a:cxn ang="0">
                <a:pos x="31" y="40"/>
              </a:cxn>
              <a:cxn ang="0">
                <a:pos x="35" y="44"/>
              </a:cxn>
              <a:cxn ang="0">
                <a:pos x="35" y="46"/>
              </a:cxn>
            </a:cxnLst>
            <a:rect l="0" t="0" r="r" b="b"/>
            <a:pathLst>
              <a:path w="35" h="62">
                <a:moveTo>
                  <a:pt x="35" y="46"/>
                </a:moveTo>
                <a:cubicBezTo>
                  <a:pt x="35" y="46"/>
                  <a:pt x="35" y="46"/>
                  <a:pt x="35" y="46"/>
                </a:cubicBezTo>
                <a:cubicBezTo>
                  <a:pt x="34" y="48"/>
                  <a:pt x="32" y="50"/>
                  <a:pt x="32" y="52"/>
                </a:cubicBezTo>
                <a:cubicBezTo>
                  <a:pt x="31" y="53"/>
                  <a:pt x="29" y="57"/>
                  <a:pt x="27" y="59"/>
                </a:cubicBezTo>
                <a:cubicBezTo>
                  <a:pt x="26" y="60"/>
                  <a:pt x="22" y="62"/>
                  <a:pt x="19" y="62"/>
                </a:cubicBezTo>
                <a:cubicBezTo>
                  <a:pt x="17" y="62"/>
                  <a:pt x="14" y="60"/>
                  <a:pt x="12" y="60"/>
                </a:cubicBezTo>
                <a:cubicBezTo>
                  <a:pt x="11" y="60"/>
                  <a:pt x="8" y="62"/>
                  <a:pt x="7" y="62"/>
                </a:cubicBezTo>
                <a:cubicBezTo>
                  <a:pt x="6" y="62"/>
                  <a:pt x="4" y="62"/>
                  <a:pt x="2" y="61"/>
                </a:cubicBezTo>
                <a:cubicBezTo>
                  <a:pt x="2" y="59"/>
                  <a:pt x="2" y="56"/>
                  <a:pt x="2" y="55"/>
                </a:cubicBezTo>
                <a:cubicBezTo>
                  <a:pt x="2" y="53"/>
                  <a:pt x="1" y="50"/>
                  <a:pt x="1" y="49"/>
                </a:cubicBezTo>
                <a:cubicBezTo>
                  <a:pt x="1" y="46"/>
                  <a:pt x="3" y="42"/>
                  <a:pt x="3" y="40"/>
                </a:cubicBezTo>
                <a:cubicBezTo>
                  <a:pt x="3" y="37"/>
                  <a:pt x="4" y="33"/>
                  <a:pt x="3" y="31"/>
                </a:cubicBezTo>
                <a:cubicBezTo>
                  <a:pt x="3" y="30"/>
                  <a:pt x="1" y="30"/>
                  <a:pt x="1" y="30"/>
                </a:cubicBezTo>
                <a:cubicBezTo>
                  <a:pt x="0" y="28"/>
                  <a:pt x="1" y="25"/>
                  <a:pt x="1" y="23"/>
                </a:cubicBezTo>
                <a:cubicBezTo>
                  <a:pt x="1" y="22"/>
                  <a:pt x="0" y="19"/>
                  <a:pt x="1" y="18"/>
                </a:cubicBezTo>
                <a:cubicBezTo>
                  <a:pt x="1" y="18"/>
                  <a:pt x="2" y="17"/>
                  <a:pt x="3" y="16"/>
                </a:cubicBezTo>
                <a:cubicBezTo>
                  <a:pt x="4" y="16"/>
                  <a:pt x="6" y="14"/>
                  <a:pt x="7" y="13"/>
                </a:cubicBezTo>
                <a:cubicBezTo>
                  <a:pt x="7" y="13"/>
                  <a:pt x="8" y="11"/>
                  <a:pt x="9" y="11"/>
                </a:cubicBezTo>
                <a:cubicBezTo>
                  <a:pt x="9" y="10"/>
                  <a:pt x="12" y="9"/>
                  <a:pt x="13" y="7"/>
                </a:cubicBezTo>
                <a:cubicBezTo>
                  <a:pt x="13" y="7"/>
                  <a:pt x="12" y="5"/>
                  <a:pt x="13" y="4"/>
                </a:cubicBezTo>
                <a:cubicBezTo>
                  <a:pt x="13" y="3"/>
                  <a:pt x="14" y="0"/>
                  <a:pt x="15" y="0"/>
                </a:cubicBezTo>
                <a:cubicBezTo>
                  <a:pt x="17" y="1"/>
                  <a:pt x="17" y="5"/>
                  <a:pt x="18" y="6"/>
                </a:cubicBezTo>
                <a:cubicBezTo>
                  <a:pt x="19" y="8"/>
                  <a:pt x="20" y="10"/>
                  <a:pt x="21" y="12"/>
                </a:cubicBezTo>
                <a:cubicBezTo>
                  <a:pt x="22" y="13"/>
                  <a:pt x="24" y="16"/>
                  <a:pt x="25" y="18"/>
                </a:cubicBezTo>
                <a:cubicBezTo>
                  <a:pt x="25" y="20"/>
                  <a:pt x="26" y="23"/>
                  <a:pt x="27" y="25"/>
                </a:cubicBezTo>
                <a:cubicBezTo>
                  <a:pt x="27" y="27"/>
                  <a:pt x="29" y="31"/>
                  <a:pt x="29" y="33"/>
                </a:cubicBezTo>
                <a:cubicBezTo>
                  <a:pt x="30" y="35"/>
                  <a:pt x="30" y="38"/>
                  <a:pt x="31" y="40"/>
                </a:cubicBezTo>
                <a:cubicBezTo>
                  <a:pt x="31" y="41"/>
                  <a:pt x="34" y="43"/>
                  <a:pt x="35" y="44"/>
                </a:cubicBezTo>
                <a:cubicBezTo>
                  <a:pt x="35" y="45"/>
                  <a:pt x="35" y="45"/>
                  <a:pt x="3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8">
            <a:extLst>
              <a:ext uri="{FF2B5EF4-FFF2-40B4-BE49-F238E27FC236}">
                <a16:creationId xmlns:a16="http://schemas.microsoft.com/office/drawing/2014/main" id="{44481F5E-FB70-4211-8F5C-8EAF60EB92C7}"/>
              </a:ext>
            </a:extLst>
          </p:cNvPr>
          <p:cNvSpPr>
            <a:spLocks/>
          </p:cNvSpPr>
          <p:nvPr/>
        </p:nvSpPr>
        <p:spPr bwMode="auto">
          <a:xfrm>
            <a:off x="10780948" y="4350481"/>
            <a:ext cx="140639" cy="199239"/>
          </a:xfrm>
          <a:custGeom>
            <a:avLst/>
            <a:gdLst/>
            <a:ahLst/>
            <a:cxnLst>
              <a:cxn ang="0">
                <a:pos x="48" y="7"/>
              </a:cxn>
              <a:cxn ang="0">
                <a:pos x="48" y="10"/>
              </a:cxn>
              <a:cxn ang="0">
                <a:pos x="47" y="19"/>
              </a:cxn>
              <a:cxn ang="0">
                <a:pos x="47" y="24"/>
              </a:cxn>
              <a:cxn ang="0">
                <a:pos x="45" y="33"/>
              </a:cxn>
              <a:cxn ang="0">
                <a:pos x="42" y="39"/>
              </a:cxn>
              <a:cxn ang="0">
                <a:pos x="35" y="45"/>
              </a:cxn>
              <a:cxn ang="0">
                <a:pos x="29" y="51"/>
              </a:cxn>
              <a:cxn ang="0">
                <a:pos x="26" y="61"/>
              </a:cxn>
              <a:cxn ang="0">
                <a:pos x="21" y="68"/>
              </a:cxn>
              <a:cxn ang="0">
                <a:pos x="20" y="68"/>
              </a:cxn>
              <a:cxn ang="0">
                <a:pos x="17" y="64"/>
              </a:cxn>
              <a:cxn ang="0">
                <a:pos x="13" y="52"/>
              </a:cxn>
              <a:cxn ang="0">
                <a:pos x="8" y="48"/>
              </a:cxn>
              <a:cxn ang="0">
                <a:pos x="6" y="41"/>
              </a:cxn>
              <a:cxn ang="0">
                <a:pos x="4" y="30"/>
              </a:cxn>
              <a:cxn ang="0">
                <a:pos x="1" y="24"/>
              </a:cxn>
              <a:cxn ang="0">
                <a:pos x="2" y="14"/>
              </a:cxn>
              <a:cxn ang="0">
                <a:pos x="7" y="5"/>
              </a:cxn>
              <a:cxn ang="0">
                <a:pos x="16" y="5"/>
              </a:cxn>
              <a:cxn ang="0">
                <a:pos x="22" y="1"/>
              </a:cxn>
              <a:cxn ang="0">
                <a:pos x="34" y="1"/>
              </a:cxn>
              <a:cxn ang="0">
                <a:pos x="42" y="2"/>
              </a:cxn>
              <a:cxn ang="0">
                <a:pos x="44" y="6"/>
              </a:cxn>
              <a:cxn ang="0">
                <a:pos x="48" y="7"/>
              </a:cxn>
            </a:cxnLst>
            <a:rect l="0" t="0" r="r" b="b"/>
            <a:pathLst>
              <a:path w="48" h="68">
                <a:moveTo>
                  <a:pt x="48" y="7"/>
                </a:moveTo>
                <a:cubicBezTo>
                  <a:pt x="48" y="8"/>
                  <a:pt x="48" y="9"/>
                  <a:pt x="48" y="10"/>
                </a:cubicBezTo>
                <a:cubicBezTo>
                  <a:pt x="48" y="12"/>
                  <a:pt x="47" y="17"/>
                  <a:pt x="47" y="19"/>
                </a:cubicBezTo>
                <a:cubicBezTo>
                  <a:pt x="47" y="21"/>
                  <a:pt x="48" y="23"/>
                  <a:pt x="47" y="24"/>
                </a:cubicBezTo>
                <a:cubicBezTo>
                  <a:pt x="47" y="27"/>
                  <a:pt x="46" y="31"/>
                  <a:pt x="45" y="33"/>
                </a:cubicBezTo>
                <a:cubicBezTo>
                  <a:pt x="44" y="35"/>
                  <a:pt x="43" y="38"/>
                  <a:pt x="42" y="39"/>
                </a:cubicBezTo>
                <a:cubicBezTo>
                  <a:pt x="40" y="41"/>
                  <a:pt x="36" y="43"/>
                  <a:pt x="35" y="45"/>
                </a:cubicBezTo>
                <a:cubicBezTo>
                  <a:pt x="33" y="46"/>
                  <a:pt x="30" y="49"/>
                  <a:pt x="29" y="51"/>
                </a:cubicBezTo>
                <a:cubicBezTo>
                  <a:pt x="28" y="53"/>
                  <a:pt x="28" y="59"/>
                  <a:pt x="26" y="61"/>
                </a:cubicBezTo>
                <a:cubicBezTo>
                  <a:pt x="25" y="63"/>
                  <a:pt x="23" y="67"/>
                  <a:pt x="21" y="68"/>
                </a:cubicBezTo>
                <a:cubicBezTo>
                  <a:pt x="21" y="68"/>
                  <a:pt x="21" y="68"/>
                  <a:pt x="20" y="68"/>
                </a:cubicBezTo>
                <a:cubicBezTo>
                  <a:pt x="19" y="67"/>
                  <a:pt x="18" y="65"/>
                  <a:pt x="17" y="64"/>
                </a:cubicBezTo>
                <a:cubicBezTo>
                  <a:pt x="16" y="61"/>
                  <a:pt x="15" y="55"/>
                  <a:pt x="13" y="52"/>
                </a:cubicBezTo>
                <a:cubicBezTo>
                  <a:pt x="12" y="51"/>
                  <a:pt x="9" y="49"/>
                  <a:pt x="8" y="48"/>
                </a:cubicBezTo>
                <a:cubicBezTo>
                  <a:pt x="7" y="46"/>
                  <a:pt x="6" y="42"/>
                  <a:pt x="6" y="41"/>
                </a:cubicBezTo>
                <a:cubicBezTo>
                  <a:pt x="6" y="38"/>
                  <a:pt x="5" y="32"/>
                  <a:pt x="4" y="30"/>
                </a:cubicBezTo>
                <a:cubicBezTo>
                  <a:pt x="4" y="28"/>
                  <a:pt x="1" y="26"/>
                  <a:pt x="1" y="24"/>
                </a:cubicBezTo>
                <a:cubicBezTo>
                  <a:pt x="0" y="21"/>
                  <a:pt x="1" y="16"/>
                  <a:pt x="2" y="14"/>
                </a:cubicBezTo>
                <a:cubicBezTo>
                  <a:pt x="3" y="11"/>
                  <a:pt x="5" y="6"/>
                  <a:pt x="7" y="5"/>
                </a:cubicBezTo>
                <a:cubicBezTo>
                  <a:pt x="9" y="4"/>
                  <a:pt x="14" y="6"/>
                  <a:pt x="16" y="5"/>
                </a:cubicBezTo>
                <a:cubicBezTo>
                  <a:pt x="18" y="5"/>
                  <a:pt x="20" y="2"/>
                  <a:pt x="22" y="1"/>
                </a:cubicBezTo>
                <a:cubicBezTo>
                  <a:pt x="25" y="0"/>
                  <a:pt x="31" y="1"/>
                  <a:pt x="34" y="1"/>
                </a:cubicBezTo>
                <a:cubicBezTo>
                  <a:pt x="36" y="1"/>
                  <a:pt x="40" y="1"/>
                  <a:pt x="42" y="2"/>
                </a:cubicBezTo>
                <a:cubicBezTo>
                  <a:pt x="43" y="3"/>
                  <a:pt x="43" y="5"/>
                  <a:pt x="44" y="6"/>
                </a:cubicBezTo>
                <a:cubicBezTo>
                  <a:pt x="45" y="6"/>
                  <a:pt x="47" y="7"/>
                  <a:pt x="4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9">
            <a:extLst>
              <a:ext uri="{FF2B5EF4-FFF2-40B4-BE49-F238E27FC236}">
                <a16:creationId xmlns:a16="http://schemas.microsoft.com/office/drawing/2014/main" id="{B8D31C10-5BC9-4F23-87DA-4CC31C746D2B}"/>
              </a:ext>
            </a:extLst>
          </p:cNvPr>
          <p:cNvSpPr>
            <a:spLocks/>
          </p:cNvSpPr>
          <p:nvPr/>
        </p:nvSpPr>
        <p:spPr bwMode="auto">
          <a:xfrm>
            <a:off x="9899021" y="5434575"/>
            <a:ext cx="32230" cy="46880"/>
          </a:xfrm>
          <a:custGeom>
            <a:avLst/>
            <a:gdLst/>
            <a:ahLst/>
            <a:cxnLst>
              <a:cxn ang="0">
                <a:pos x="8" y="16"/>
              </a:cxn>
              <a:cxn ang="0">
                <a:pos x="4" y="16"/>
              </a:cxn>
              <a:cxn ang="0">
                <a:pos x="0" y="14"/>
              </a:cxn>
              <a:cxn ang="0">
                <a:pos x="1" y="9"/>
              </a:cxn>
              <a:cxn ang="0">
                <a:pos x="2" y="4"/>
              </a:cxn>
              <a:cxn ang="0">
                <a:pos x="5" y="1"/>
              </a:cxn>
              <a:cxn ang="0">
                <a:pos x="9" y="1"/>
              </a:cxn>
              <a:cxn ang="0">
                <a:pos x="9" y="4"/>
              </a:cxn>
              <a:cxn ang="0">
                <a:pos x="11" y="8"/>
              </a:cxn>
              <a:cxn ang="0">
                <a:pos x="10" y="12"/>
              </a:cxn>
              <a:cxn ang="0">
                <a:pos x="8" y="16"/>
              </a:cxn>
            </a:cxnLst>
            <a:rect l="0" t="0" r="r" b="b"/>
            <a:pathLst>
              <a:path w="11" h="16">
                <a:moveTo>
                  <a:pt x="8" y="16"/>
                </a:moveTo>
                <a:cubicBezTo>
                  <a:pt x="7" y="16"/>
                  <a:pt x="5" y="16"/>
                  <a:pt x="4" y="16"/>
                </a:cubicBezTo>
                <a:cubicBezTo>
                  <a:pt x="3" y="15"/>
                  <a:pt x="1" y="15"/>
                  <a:pt x="0" y="14"/>
                </a:cubicBezTo>
                <a:cubicBezTo>
                  <a:pt x="0" y="13"/>
                  <a:pt x="1" y="10"/>
                  <a:pt x="1" y="9"/>
                </a:cubicBezTo>
                <a:cubicBezTo>
                  <a:pt x="1" y="7"/>
                  <a:pt x="2" y="5"/>
                  <a:pt x="2" y="4"/>
                </a:cubicBezTo>
                <a:cubicBezTo>
                  <a:pt x="3" y="3"/>
                  <a:pt x="4" y="1"/>
                  <a:pt x="5" y="1"/>
                </a:cubicBezTo>
                <a:cubicBezTo>
                  <a:pt x="6" y="1"/>
                  <a:pt x="8" y="0"/>
                  <a:pt x="9" y="1"/>
                </a:cubicBezTo>
                <a:cubicBezTo>
                  <a:pt x="9" y="1"/>
                  <a:pt x="9" y="4"/>
                  <a:pt x="9" y="4"/>
                </a:cubicBezTo>
                <a:cubicBezTo>
                  <a:pt x="10" y="5"/>
                  <a:pt x="11" y="7"/>
                  <a:pt x="11" y="8"/>
                </a:cubicBezTo>
                <a:cubicBezTo>
                  <a:pt x="11" y="9"/>
                  <a:pt x="11" y="11"/>
                  <a:pt x="10" y="12"/>
                </a:cubicBezTo>
                <a:cubicBezTo>
                  <a:pt x="10" y="13"/>
                  <a:pt x="9" y="15"/>
                  <a:pt x="8"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40">
            <a:extLst>
              <a:ext uri="{FF2B5EF4-FFF2-40B4-BE49-F238E27FC236}">
                <a16:creationId xmlns:a16="http://schemas.microsoft.com/office/drawing/2014/main" id="{C2AD6FD0-26E4-4D6D-B4A5-3D6F762DA94E}"/>
              </a:ext>
            </a:extLst>
          </p:cNvPr>
          <p:cNvSpPr>
            <a:spLocks/>
          </p:cNvSpPr>
          <p:nvPr/>
        </p:nvSpPr>
        <p:spPr bwMode="auto">
          <a:xfrm>
            <a:off x="9858001" y="5484386"/>
            <a:ext cx="55671" cy="55671"/>
          </a:xfrm>
          <a:custGeom>
            <a:avLst/>
            <a:gdLst/>
            <a:ahLst/>
            <a:cxnLst>
              <a:cxn ang="0">
                <a:pos x="18" y="13"/>
              </a:cxn>
              <a:cxn ang="0">
                <a:pos x="14" y="9"/>
              </a:cxn>
              <a:cxn ang="0">
                <a:pos x="9" y="6"/>
              </a:cxn>
              <a:cxn ang="0">
                <a:pos x="10" y="1"/>
              </a:cxn>
              <a:cxn ang="0">
                <a:pos x="8" y="0"/>
              </a:cxn>
              <a:cxn ang="0">
                <a:pos x="5" y="2"/>
              </a:cxn>
              <a:cxn ang="0">
                <a:pos x="1" y="4"/>
              </a:cxn>
              <a:cxn ang="0">
                <a:pos x="1" y="8"/>
              </a:cxn>
              <a:cxn ang="0">
                <a:pos x="8" y="12"/>
              </a:cxn>
              <a:cxn ang="0">
                <a:pos x="11" y="15"/>
              </a:cxn>
              <a:cxn ang="0">
                <a:pos x="14" y="18"/>
              </a:cxn>
              <a:cxn ang="0">
                <a:pos x="17" y="18"/>
              </a:cxn>
              <a:cxn ang="0">
                <a:pos x="20" y="17"/>
              </a:cxn>
              <a:cxn ang="0">
                <a:pos x="18" y="13"/>
              </a:cxn>
            </a:cxnLst>
            <a:rect l="0" t="0" r="r" b="b"/>
            <a:pathLst>
              <a:path w="20" h="19">
                <a:moveTo>
                  <a:pt x="18" y="13"/>
                </a:moveTo>
                <a:cubicBezTo>
                  <a:pt x="17" y="12"/>
                  <a:pt x="15" y="10"/>
                  <a:pt x="14" y="9"/>
                </a:cubicBezTo>
                <a:cubicBezTo>
                  <a:pt x="13" y="8"/>
                  <a:pt x="10" y="7"/>
                  <a:pt x="9" y="6"/>
                </a:cubicBezTo>
                <a:cubicBezTo>
                  <a:pt x="9" y="5"/>
                  <a:pt x="11" y="3"/>
                  <a:pt x="10" y="1"/>
                </a:cubicBezTo>
                <a:cubicBezTo>
                  <a:pt x="10" y="1"/>
                  <a:pt x="9" y="0"/>
                  <a:pt x="8" y="0"/>
                </a:cubicBezTo>
                <a:cubicBezTo>
                  <a:pt x="7" y="0"/>
                  <a:pt x="6" y="1"/>
                  <a:pt x="5" y="2"/>
                </a:cubicBezTo>
                <a:cubicBezTo>
                  <a:pt x="4" y="3"/>
                  <a:pt x="2" y="3"/>
                  <a:pt x="1" y="4"/>
                </a:cubicBezTo>
                <a:cubicBezTo>
                  <a:pt x="1" y="5"/>
                  <a:pt x="0" y="7"/>
                  <a:pt x="1" y="8"/>
                </a:cubicBezTo>
                <a:cubicBezTo>
                  <a:pt x="2" y="10"/>
                  <a:pt x="6" y="10"/>
                  <a:pt x="8" y="12"/>
                </a:cubicBezTo>
                <a:cubicBezTo>
                  <a:pt x="9" y="12"/>
                  <a:pt x="10" y="14"/>
                  <a:pt x="11" y="15"/>
                </a:cubicBezTo>
                <a:cubicBezTo>
                  <a:pt x="12" y="16"/>
                  <a:pt x="13" y="18"/>
                  <a:pt x="14" y="18"/>
                </a:cubicBezTo>
                <a:cubicBezTo>
                  <a:pt x="15" y="18"/>
                  <a:pt x="16" y="19"/>
                  <a:pt x="17" y="18"/>
                </a:cubicBezTo>
                <a:cubicBezTo>
                  <a:pt x="18" y="18"/>
                  <a:pt x="20" y="18"/>
                  <a:pt x="20" y="17"/>
                </a:cubicBezTo>
                <a:cubicBezTo>
                  <a:pt x="20" y="16"/>
                  <a:pt x="19" y="14"/>
                  <a:pt x="18"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41">
            <a:extLst>
              <a:ext uri="{FF2B5EF4-FFF2-40B4-BE49-F238E27FC236}">
                <a16:creationId xmlns:a16="http://schemas.microsoft.com/office/drawing/2014/main" id="{1DD22912-1E0D-4797-9DA8-EA64EA1B2B5A}"/>
              </a:ext>
            </a:extLst>
          </p:cNvPr>
          <p:cNvSpPr>
            <a:spLocks/>
          </p:cNvSpPr>
          <p:nvPr/>
        </p:nvSpPr>
        <p:spPr bwMode="auto">
          <a:xfrm>
            <a:off x="9919532" y="5545914"/>
            <a:ext cx="20511" cy="38090"/>
          </a:xfrm>
          <a:custGeom>
            <a:avLst/>
            <a:gdLst/>
            <a:ahLst/>
            <a:cxnLst>
              <a:cxn ang="0">
                <a:pos x="4" y="13"/>
              </a:cxn>
              <a:cxn ang="0">
                <a:pos x="2" y="13"/>
              </a:cxn>
              <a:cxn ang="0">
                <a:pos x="1" y="9"/>
              </a:cxn>
              <a:cxn ang="0">
                <a:pos x="0" y="6"/>
              </a:cxn>
              <a:cxn ang="0">
                <a:pos x="1" y="2"/>
              </a:cxn>
              <a:cxn ang="0">
                <a:pos x="4" y="1"/>
              </a:cxn>
              <a:cxn ang="0">
                <a:pos x="6" y="4"/>
              </a:cxn>
              <a:cxn ang="0">
                <a:pos x="6" y="7"/>
              </a:cxn>
              <a:cxn ang="0">
                <a:pos x="6" y="10"/>
              </a:cxn>
              <a:cxn ang="0">
                <a:pos x="4" y="13"/>
              </a:cxn>
            </a:cxnLst>
            <a:rect l="0" t="0" r="r" b="b"/>
            <a:pathLst>
              <a:path w="7" h="13">
                <a:moveTo>
                  <a:pt x="4" y="13"/>
                </a:moveTo>
                <a:cubicBezTo>
                  <a:pt x="4" y="13"/>
                  <a:pt x="2" y="13"/>
                  <a:pt x="2" y="13"/>
                </a:cubicBezTo>
                <a:cubicBezTo>
                  <a:pt x="1" y="12"/>
                  <a:pt x="1" y="10"/>
                  <a:pt x="1" y="9"/>
                </a:cubicBezTo>
                <a:cubicBezTo>
                  <a:pt x="1" y="8"/>
                  <a:pt x="0" y="7"/>
                  <a:pt x="0" y="6"/>
                </a:cubicBezTo>
                <a:cubicBezTo>
                  <a:pt x="0" y="5"/>
                  <a:pt x="0" y="2"/>
                  <a:pt x="1" y="2"/>
                </a:cubicBezTo>
                <a:cubicBezTo>
                  <a:pt x="1" y="1"/>
                  <a:pt x="3" y="0"/>
                  <a:pt x="4" y="1"/>
                </a:cubicBezTo>
                <a:cubicBezTo>
                  <a:pt x="5" y="1"/>
                  <a:pt x="6" y="3"/>
                  <a:pt x="6" y="4"/>
                </a:cubicBezTo>
                <a:cubicBezTo>
                  <a:pt x="7" y="5"/>
                  <a:pt x="6" y="6"/>
                  <a:pt x="6" y="7"/>
                </a:cubicBezTo>
                <a:cubicBezTo>
                  <a:pt x="6" y="8"/>
                  <a:pt x="6" y="10"/>
                  <a:pt x="6" y="10"/>
                </a:cubicBezTo>
                <a:cubicBezTo>
                  <a:pt x="5" y="11"/>
                  <a:pt x="5" y="13"/>
                  <a:pt x="4"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42">
            <a:extLst>
              <a:ext uri="{FF2B5EF4-FFF2-40B4-BE49-F238E27FC236}">
                <a16:creationId xmlns:a16="http://schemas.microsoft.com/office/drawing/2014/main" id="{0E2BE858-48DF-4399-961E-5BA9132B305F}"/>
              </a:ext>
            </a:extLst>
          </p:cNvPr>
          <p:cNvSpPr>
            <a:spLocks/>
          </p:cNvSpPr>
          <p:nvPr/>
        </p:nvSpPr>
        <p:spPr bwMode="auto">
          <a:xfrm>
            <a:off x="10098260" y="5856493"/>
            <a:ext cx="41020" cy="32230"/>
          </a:xfrm>
          <a:custGeom>
            <a:avLst/>
            <a:gdLst/>
            <a:ahLst/>
            <a:cxnLst>
              <a:cxn ang="0">
                <a:pos x="14" y="10"/>
              </a:cxn>
              <a:cxn ang="0">
                <a:pos x="6" y="9"/>
              </a:cxn>
              <a:cxn ang="0">
                <a:pos x="3" y="5"/>
              </a:cxn>
              <a:cxn ang="0">
                <a:pos x="1" y="1"/>
              </a:cxn>
              <a:cxn ang="0">
                <a:pos x="4" y="0"/>
              </a:cxn>
              <a:cxn ang="0">
                <a:pos x="7" y="1"/>
              </a:cxn>
              <a:cxn ang="0">
                <a:pos x="11" y="4"/>
              </a:cxn>
              <a:cxn ang="0">
                <a:pos x="13" y="6"/>
              </a:cxn>
              <a:cxn ang="0">
                <a:pos x="14" y="10"/>
              </a:cxn>
            </a:cxnLst>
            <a:rect l="0" t="0" r="r" b="b"/>
            <a:pathLst>
              <a:path w="14" h="11">
                <a:moveTo>
                  <a:pt x="14" y="10"/>
                </a:moveTo>
                <a:cubicBezTo>
                  <a:pt x="12" y="11"/>
                  <a:pt x="8" y="10"/>
                  <a:pt x="6" y="9"/>
                </a:cubicBezTo>
                <a:cubicBezTo>
                  <a:pt x="5" y="9"/>
                  <a:pt x="4" y="6"/>
                  <a:pt x="3" y="5"/>
                </a:cubicBezTo>
                <a:cubicBezTo>
                  <a:pt x="3" y="4"/>
                  <a:pt x="0" y="2"/>
                  <a:pt x="1" y="1"/>
                </a:cubicBezTo>
                <a:cubicBezTo>
                  <a:pt x="1" y="0"/>
                  <a:pt x="3" y="0"/>
                  <a:pt x="4" y="0"/>
                </a:cubicBezTo>
                <a:cubicBezTo>
                  <a:pt x="5" y="0"/>
                  <a:pt x="7" y="0"/>
                  <a:pt x="7" y="1"/>
                </a:cubicBezTo>
                <a:cubicBezTo>
                  <a:pt x="8" y="1"/>
                  <a:pt x="10" y="3"/>
                  <a:pt x="11" y="4"/>
                </a:cubicBezTo>
                <a:cubicBezTo>
                  <a:pt x="11" y="4"/>
                  <a:pt x="13" y="5"/>
                  <a:pt x="13" y="6"/>
                </a:cubicBezTo>
                <a:cubicBezTo>
                  <a:pt x="14" y="7"/>
                  <a:pt x="14" y="9"/>
                  <a:pt x="1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43">
            <a:extLst>
              <a:ext uri="{FF2B5EF4-FFF2-40B4-BE49-F238E27FC236}">
                <a16:creationId xmlns:a16="http://schemas.microsoft.com/office/drawing/2014/main" id="{A0832B74-235E-4BD1-9D1B-4F0DF6FD5B68}"/>
              </a:ext>
            </a:extLst>
          </p:cNvPr>
          <p:cNvSpPr>
            <a:spLocks/>
          </p:cNvSpPr>
          <p:nvPr/>
        </p:nvSpPr>
        <p:spPr bwMode="auto">
          <a:xfrm>
            <a:off x="10315080" y="5926812"/>
            <a:ext cx="58600" cy="23439"/>
          </a:xfrm>
          <a:custGeom>
            <a:avLst/>
            <a:gdLst/>
            <a:ahLst/>
            <a:cxnLst>
              <a:cxn ang="0">
                <a:pos x="19" y="7"/>
              </a:cxn>
              <a:cxn ang="0">
                <a:pos x="14" y="8"/>
              </a:cxn>
              <a:cxn ang="0">
                <a:pos x="8" y="8"/>
              </a:cxn>
              <a:cxn ang="0">
                <a:pos x="4" y="8"/>
              </a:cxn>
              <a:cxn ang="0">
                <a:pos x="1" y="8"/>
              </a:cxn>
              <a:cxn ang="0">
                <a:pos x="1" y="3"/>
              </a:cxn>
              <a:cxn ang="0">
                <a:pos x="7" y="0"/>
              </a:cxn>
              <a:cxn ang="0">
                <a:pos x="14" y="0"/>
              </a:cxn>
              <a:cxn ang="0">
                <a:pos x="19" y="2"/>
              </a:cxn>
              <a:cxn ang="0">
                <a:pos x="19" y="7"/>
              </a:cxn>
            </a:cxnLst>
            <a:rect l="0" t="0" r="r" b="b"/>
            <a:pathLst>
              <a:path w="20" h="8">
                <a:moveTo>
                  <a:pt x="19" y="7"/>
                </a:moveTo>
                <a:cubicBezTo>
                  <a:pt x="18" y="8"/>
                  <a:pt x="15" y="8"/>
                  <a:pt x="14" y="8"/>
                </a:cubicBezTo>
                <a:cubicBezTo>
                  <a:pt x="13" y="8"/>
                  <a:pt x="10" y="8"/>
                  <a:pt x="8" y="8"/>
                </a:cubicBezTo>
                <a:cubicBezTo>
                  <a:pt x="7" y="8"/>
                  <a:pt x="5" y="8"/>
                  <a:pt x="4" y="8"/>
                </a:cubicBezTo>
                <a:cubicBezTo>
                  <a:pt x="4" y="8"/>
                  <a:pt x="2" y="8"/>
                  <a:pt x="1" y="8"/>
                </a:cubicBezTo>
                <a:cubicBezTo>
                  <a:pt x="0" y="7"/>
                  <a:pt x="1" y="4"/>
                  <a:pt x="1" y="3"/>
                </a:cubicBezTo>
                <a:cubicBezTo>
                  <a:pt x="2" y="2"/>
                  <a:pt x="5" y="1"/>
                  <a:pt x="7" y="0"/>
                </a:cubicBezTo>
                <a:cubicBezTo>
                  <a:pt x="9" y="0"/>
                  <a:pt x="13" y="0"/>
                  <a:pt x="14" y="0"/>
                </a:cubicBezTo>
                <a:cubicBezTo>
                  <a:pt x="16" y="1"/>
                  <a:pt x="19" y="1"/>
                  <a:pt x="19" y="2"/>
                </a:cubicBezTo>
                <a:cubicBezTo>
                  <a:pt x="20" y="3"/>
                  <a:pt x="20" y="6"/>
                  <a:pt x="1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44">
            <a:extLst>
              <a:ext uri="{FF2B5EF4-FFF2-40B4-BE49-F238E27FC236}">
                <a16:creationId xmlns:a16="http://schemas.microsoft.com/office/drawing/2014/main" id="{F5A9902A-8B45-4412-AA84-03242D43913E}"/>
              </a:ext>
            </a:extLst>
          </p:cNvPr>
          <p:cNvSpPr>
            <a:spLocks/>
          </p:cNvSpPr>
          <p:nvPr/>
        </p:nvSpPr>
        <p:spPr bwMode="auto">
          <a:xfrm>
            <a:off x="10361960" y="5868213"/>
            <a:ext cx="38090" cy="43950"/>
          </a:xfrm>
          <a:custGeom>
            <a:avLst/>
            <a:gdLst/>
            <a:ahLst/>
            <a:cxnLst>
              <a:cxn ang="0">
                <a:pos x="13" y="4"/>
              </a:cxn>
              <a:cxn ang="0">
                <a:pos x="10" y="7"/>
              </a:cxn>
              <a:cxn ang="0">
                <a:pos x="6" y="11"/>
              </a:cxn>
              <a:cxn ang="0">
                <a:pos x="5" y="14"/>
              </a:cxn>
              <a:cxn ang="0">
                <a:pos x="1" y="15"/>
              </a:cxn>
              <a:cxn ang="0">
                <a:pos x="0" y="11"/>
              </a:cxn>
              <a:cxn ang="0">
                <a:pos x="2" y="7"/>
              </a:cxn>
              <a:cxn ang="0">
                <a:pos x="6" y="5"/>
              </a:cxn>
              <a:cxn ang="0">
                <a:pos x="8" y="2"/>
              </a:cxn>
              <a:cxn ang="0">
                <a:pos x="10" y="0"/>
              </a:cxn>
              <a:cxn ang="0">
                <a:pos x="12" y="1"/>
              </a:cxn>
              <a:cxn ang="0">
                <a:pos x="13" y="4"/>
              </a:cxn>
            </a:cxnLst>
            <a:rect l="0" t="0" r="r" b="b"/>
            <a:pathLst>
              <a:path w="13" h="15">
                <a:moveTo>
                  <a:pt x="13" y="4"/>
                </a:moveTo>
                <a:cubicBezTo>
                  <a:pt x="12" y="5"/>
                  <a:pt x="10" y="6"/>
                  <a:pt x="10" y="7"/>
                </a:cubicBezTo>
                <a:cubicBezTo>
                  <a:pt x="9" y="8"/>
                  <a:pt x="7" y="10"/>
                  <a:pt x="6" y="11"/>
                </a:cubicBezTo>
                <a:cubicBezTo>
                  <a:pt x="6" y="11"/>
                  <a:pt x="5" y="13"/>
                  <a:pt x="5" y="14"/>
                </a:cubicBezTo>
                <a:cubicBezTo>
                  <a:pt x="4" y="15"/>
                  <a:pt x="2" y="15"/>
                  <a:pt x="1" y="15"/>
                </a:cubicBezTo>
                <a:cubicBezTo>
                  <a:pt x="0" y="14"/>
                  <a:pt x="0" y="12"/>
                  <a:pt x="0" y="11"/>
                </a:cubicBezTo>
                <a:cubicBezTo>
                  <a:pt x="0" y="10"/>
                  <a:pt x="1" y="8"/>
                  <a:pt x="2" y="7"/>
                </a:cubicBezTo>
                <a:cubicBezTo>
                  <a:pt x="3" y="7"/>
                  <a:pt x="5" y="6"/>
                  <a:pt x="6" y="5"/>
                </a:cubicBezTo>
                <a:cubicBezTo>
                  <a:pt x="7" y="5"/>
                  <a:pt x="7" y="3"/>
                  <a:pt x="8" y="2"/>
                </a:cubicBezTo>
                <a:cubicBezTo>
                  <a:pt x="8" y="1"/>
                  <a:pt x="9" y="0"/>
                  <a:pt x="10" y="0"/>
                </a:cubicBezTo>
                <a:cubicBezTo>
                  <a:pt x="11" y="0"/>
                  <a:pt x="12" y="1"/>
                  <a:pt x="12" y="1"/>
                </a:cubicBezTo>
                <a:cubicBezTo>
                  <a:pt x="13" y="2"/>
                  <a:pt x="13" y="4"/>
                  <a:pt x="13"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45">
            <a:extLst>
              <a:ext uri="{FF2B5EF4-FFF2-40B4-BE49-F238E27FC236}">
                <a16:creationId xmlns:a16="http://schemas.microsoft.com/office/drawing/2014/main" id="{B00C19F2-B918-4832-8875-ADF7D0061D46}"/>
              </a:ext>
            </a:extLst>
          </p:cNvPr>
          <p:cNvSpPr>
            <a:spLocks/>
          </p:cNvSpPr>
          <p:nvPr/>
        </p:nvSpPr>
        <p:spPr bwMode="auto">
          <a:xfrm>
            <a:off x="10432279" y="5871144"/>
            <a:ext cx="49811" cy="35160"/>
          </a:xfrm>
          <a:custGeom>
            <a:avLst/>
            <a:gdLst/>
            <a:ahLst/>
            <a:cxnLst>
              <a:cxn ang="0">
                <a:pos x="14" y="12"/>
              </a:cxn>
              <a:cxn ang="0">
                <a:pos x="10" y="10"/>
              </a:cxn>
              <a:cxn ang="0">
                <a:pos x="6" y="9"/>
              </a:cxn>
              <a:cxn ang="0">
                <a:pos x="3" y="5"/>
              </a:cxn>
              <a:cxn ang="0">
                <a:pos x="1" y="2"/>
              </a:cxn>
              <a:cxn ang="0">
                <a:pos x="5" y="0"/>
              </a:cxn>
              <a:cxn ang="0">
                <a:pos x="8" y="0"/>
              </a:cxn>
              <a:cxn ang="0">
                <a:pos x="11" y="2"/>
              </a:cxn>
              <a:cxn ang="0">
                <a:pos x="14" y="4"/>
              </a:cxn>
              <a:cxn ang="0">
                <a:pos x="16" y="7"/>
              </a:cxn>
              <a:cxn ang="0">
                <a:pos x="16" y="10"/>
              </a:cxn>
              <a:cxn ang="0">
                <a:pos x="14" y="12"/>
              </a:cxn>
            </a:cxnLst>
            <a:rect l="0" t="0" r="r" b="b"/>
            <a:pathLst>
              <a:path w="17" h="12">
                <a:moveTo>
                  <a:pt x="14" y="12"/>
                </a:moveTo>
                <a:cubicBezTo>
                  <a:pt x="13" y="12"/>
                  <a:pt x="11" y="10"/>
                  <a:pt x="10" y="10"/>
                </a:cubicBezTo>
                <a:cubicBezTo>
                  <a:pt x="9" y="9"/>
                  <a:pt x="7" y="10"/>
                  <a:pt x="6" y="9"/>
                </a:cubicBezTo>
                <a:cubicBezTo>
                  <a:pt x="4" y="9"/>
                  <a:pt x="3" y="6"/>
                  <a:pt x="3" y="5"/>
                </a:cubicBezTo>
                <a:cubicBezTo>
                  <a:pt x="2" y="4"/>
                  <a:pt x="0" y="3"/>
                  <a:pt x="1" y="2"/>
                </a:cubicBezTo>
                <a:cubicBezTo>
                  <a:pt x="1" y="1"/>
                  <a:pt x="4" y="0"/>
                  <a:pt x="5" y="0"/>
                </a:cubicBezTo>
                <a:cubicBezTo>
                  <a:pt x="6" y="0"/>
                  <a:pt x="8" y="0"/>
                  <a:pt x="8" y="0"/>
                </a:cubicBezTo>
                <a:cubicBezTo>
                  <a:pt x="9" y="0"/>
                  <a:pt x="11" y="2"/>
                  <a:pt x="11" y="2"/>
                </a:cubicBezTo>
                <a:cubicBezTo>
                  <a:pt x="12" y="3"/>
                  <a:pt x="14" y="3"/>
                  <a:pt x="14" y="4"/>
                </a:cubicBezTo>
                <a:cubicBezTo>
                  <a:pt x="15" y="4"/>
                  <a:pt x="15" y="6"/>
                  <a:pt x="16" y="7"/>
                </a:cubicBezTo>
                <a:cubicBezTo>
                  <a:pt x="16" y="8"/>
                  <a:pt x="17" y="9"/>
                  <a:pt x="16"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6">
            <a:extLst>
              <a:ext uri="{FF2B5EF4-FFF2-40B4-BE49-F238E27FC236}">
                <a16:creationId xmlns:a16="http://schemas.microsoft.com/office/drawing/2014/main" id="{4B72DB13-2242-431F-8F2B-6334A68F280B}"/>
              </a:ext>
            </a:extLst>
          </p:cNvPr>
          <p:cNvSpPr>
            <a:spLocks/>
          </p:cNvSpPr>
          <p:nvPr/>
        </p:nvSpPr>
        <p:spPr bwMode="auto">
          <a:xfrm>
            <a:off x="10467440" y="5715854"/>
            <a:ext cx="43950" cy="41020"/>
          </a:xfrm>
          <a:custGeom>
            <a:avLst/>
            <a:gdLst/>
            <a:ahLst/>
            <a:cxnLst>
              <a:cxn ang="0">
                <a:pos x="13" y="9"/>
              </a:cxn>
              <a:cxn ang="0">
                <a:pos x="14" y="3"/>
              </a:cxn>
              <a:cxn ang="0">
                <a:pos x="9" y="1"/>
              </a:cxn>
              <a:cxn ang="0">
                <a:pos x="5" y="0"/>
              </a:cxn>
              <a:cxn ang="0">
                <a:pos x="3" y="3"/>
              </a:cxn>
              <a:cxn ang="0">
                <a:pos x="0" y="5"/>
              </a:cxn>
              <a:cxn ang="0">
                <a:pos x="4" y="9"/>
              </a:cxn>
              <a:cxn ang="0">
                <a:pos x="4" y="13"/>
              </a:cxn>
              <a:cxn ang="0">
                <a:pos x="11" y="13"/>
              </a:cxn>
              <a:cxn ang="0">
                <a:pos x="13" y="9"/>
              </a:cxn>
            </a:cxnLst>
            <a:rect l="0" t="0" r="r" b="b"/>
            <a:pathLst>
              <a:path w="15" h="14">
                <a:moveTo>
                  <a:pt x="13" y="9"/>
                </a:moveTo>
                <a:cubicBezTo>
                  <a:pt x="14" y="8"/>
                  <a:pt x="15" y="5"/>
                  <a:pt x="14" y="3"/>
                </a:cubicBezTo>
                <a:cubicBezTo>
                  <a:pt x="13" y="2"/>
                  <a:pt x="11" y="1"/>
                  <a:pt x="9" y="1"/>
                </a:cubicBezTo>
                <a:cubicBezTo>
                  <a:pt x="8" y="0"/>
                  <a:pt x="6" y="0"/>
                  <a:pt x="5" y="0"/>
                </a:cubicBezTo>
                <a:cubicBezTo>
                  <a:pt x="4" y="0"/>
                  <a:pt x="4" y="2"/>
                  <a:pt x="3" y="3"/>
                </a:cubicBezTo>
                <a:cubicBezTo>
                  <a:pt x="2" y="4"/>
                  <a:pt x="0" y="4"/>
                  <a:pt x="0" y="5"/>
                </a:cubicBezTo>
                <a:cubicBezTo>
                  <a:pt x="0" y="7"/>
                  <a:pt x="3" y="8"/>
                  <a:pt x="4" y="9"/>
                </a:cubicBezTo>
                <a:cubicBezTo>
                  <a:pt x="5" y="10"/>
                  <a:pt x="3" y="13"/>
                  <a:pt x="4" y="13"/>
                </a:cubicBezTo>
                <a:cubicBezTo>
                  <a:pt x="5" y="14"/>
                  <a:pt x="9" y="14"/>
                  <a:pt x="11" y="13"/>
                </a:cubicBezTo>
                <a:cubicBezTo>
                  <a:pt x="12" y="13"/>
                  <a:pt x="13" y="10"/>
                  <a:pt x="13"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7">
            <a:extLst>
              <a:ext uri="{FF2B5EF4-FFF2-40B4-BE49-F238E27FC236}">
                <a16:creationId xmlns:a16="http://schemas.microsoft.com/office/drawing/2014/main" id="{AA2C8503-86D3-403A-9432-1B417788E360}"/>
              </a:ext>
            </a:extLst>
          </p:cNvPr>
          <p:cNvSpPr>
            <a:spLocks/>
          </p:cNvSpPr>
          <p:nvPr/>
        </p:nvSpPr>
        <p:spPr bwMode="auto">
          <a:xfrm>
            <a:off x="10274060" y="5973693"/>
            <a:ext cx="87899" cy="55671"/>
          </a:xfrm>
          <a:custGeom>
            <a:avLst/>
            <a:gdLst/>
            <a:ahLst/>
            <a:cxnLst>
              <a:cxn ang="0">
                <a:pos x="15" y="4"/>
              </a:cxn>
              <a:cxn ang="0">
                <a:pos x="9" y="1"/>
              </a:cxn>
              <a:cxn ang="0">
                <a:pos x="2" y="0"/>
              </a:cxn>
              <a:cxn ang="0">
                <a:pos x="0" y="3"/>
              </a:cxn>
              <a:cxn ang="0">
                <a:pos x="2" y="9"/>
              </a:cxn>
              <a:cxn ang="0">
                <a:pos x="13" y="14"/>
              </a:cxn>
              <a:cxn ang="0">
                <a:pos x="17" y="18"/>
              </a:cxn>
              <a:cxn ang="0">
                <a:pos x="25" y="19"/>
              </a:cxn>
              <a:cxn ang="0">
                <a:pos x="28" y="13"/>
              </a:cxn>
              <a:cxn ang="0">
                <a:pos x="28" y="4"/>
              </a:cxn>
              <a:cxn ang="0">
                <a:pos x="23" y="5"/>
              </a:cxn>
              <a:cxn ang="0">
                <a:pos x="15" y="4"/>
              </a:cxn>
            </a:cxnLst>
            <a:rect l="0" t="0" r="r" b="b"/>
            <a:pathLst>
              <a:path w="30" h="20">
                <a:moveTo>
                  <a:pt x="15" y="4"/>
                </a:moveTo>
                <a:cubicBezTo>
                  <a:pt x="14" y="3"/>
                  <a:pt x="11" y="1"/>
                  <a:pt x="9" y="1"/>
                </a:cubicBezTo>
                <a:cubicBezTo>
                  <a:pt x="7" y="0"/>
                  <a:pt x="4" y="0"/>
                  <a:pt x="2" y="0"/>
                </a:cubicBezTo>
                <a:cubicBezTo>
                  <a:pt x="2" y="1"/>
                  <a:pt x="0" y="2"/>
                  <a:pt x="0" y="3"/>
                </a:cubicBezTo>
                <a:cubicBezTo>
                  <a:pt x="0" y="4"/>
                  <a:pt x="1" y="8"/>
                  <a:pt x="2" y="9"/>
                </a:cubicBezTo>
                <a:cubicBezTo>
                  <a:pt x="4" y="12"/>
                  <a:pt x="10" y="13"/>
                  <a:pt x="13" y="14"/>
                </a:cubicBezTo>
                <a:cubicBezTo>
                  <a:pt x="14" y="15"/>
                  <a:pt x="16" y="17"/>
                  <a:pt x="17" y="18"/>
                </a:cubicBezTo>
                <a:cubicBezTo>
                  <a:pt x="19" y="19"/>
                  <a:pt x="23" y="20"/>
                  <a:pt x="25" y="19"/>
                </a:cubicBezTo>
                <a:cubicBezTo>
                  <a:pt x="27" y="18"/>
                  <a:pt x="28" y="15"/>
                  <a:pt x="28" y="13"/>
                </a:cubicBezTo>
                <a:cubicBezTo>
                  <a:pt x="28" y="11"/>
                  <a:pt x="30" y="5"/>
                  <a:pt x="28" y="4"/>
                </a:cubicBezTo>
                <a:cubicBezTo>
                  <a:pt x="27" y="3"/>
                  <a:pt x="24" y="5"/>
                  <a:pt x="23" y="5"/>
                </a:cubicBezTo>
                <a:cubicBezTo>
                  <a:pt x="21" y="5"/>
                  <a:pt x="17" y="4"/>
                  <a:pt x="15"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8">
            <a:extLst>
              <a:ext uri="{FF2B5EF4-FFF2-40B4-BE49-F238E27FC236}">
                <a16:creationId xmlns:a16="http://schemas.microsoft.com/office/drawing/2014/main" id="{D47AA1E9-CC53-4710-A8D3-B86B00339B5A}"/>
              </a:ext>
            </a:extLst>
          </p:cNvPr>
          <p:cNvSpPr>
            <a:spLocks/>
          </p:cNvSpPr>
          <p:nvPr/>
        </p:nvSpPr>
        <p:spPr bwMode="auto">
          <a:xfrm>
            <a:off x="10373680" y="5721714"/>
            <a:ext cx="518608" cy="357459"/>
          </a:xfrm>
          <a:custGeom>
            <a:avLst/>
            <a:gdLst/>
            <a:ahLst/>
            <a:cxnLst>
              <a:cxn ang="0">
                <a:pos x="4" y="93"/>
              </a:cxn>
              <a:cxn ang="0">
                <a:pos x="10" y="85"/>
              </a:cxn>
              <a:cxn ang="0">
                <a:pos x="19" y="80"/>
              </a:cxn>
              <a:cxn ang="0">
                <a:pos x="11" y="78"/>
              </a:cxn>
              <a:cxn ang="0">
                <a:pos x="6" y="71"/>
              </a:cxn>
              <a:cxn ang="0">
                <a:pos x="16" y="64"/>
              </a:cxn>
              <a:cxn ang="0">
                <a:pos x="26" y="67"/>
              </a:cxn>
              <a:cxn ang="0">
                <a:pos x="38" y="71"/>
              </a:cxn>
              <a:cxn ang="0">
                <a:pos x="48" y="58"/>
              </a:cxn>
              <a:cxn ang="0">
                <a:pos x="59" y="54"/>
              </a:cxn>
              <a:cxn ang="0">
                <a:pos x="67" y="56"/>
              </a:cxn>
              <a:cxn ang="0">
                <a:pos x="63" y="65"/>
              </a:cxn>
              <a:cxn ang="0">
                <a:pos x="68" y="68"/>
              </a:cxn>
              <a:cxn ang="0">
                <a:pos x="82" y="57"/>
              </a:cxn>
              <a:cxn ang="0">
                <a:pos x="89" y="54"/>
              </a:cxn>
              <a:cxn ang="0">
                <a:pos x="97" y="50"/>
              </a:cxn>
              <a:cxn ang="0">
                <a:pos x="86" y="49"/>
              </a:cxn>
              <a:cxn ang="0">
                <a:pos x="75" y="47"/>
              </a:cxn>
              <a:cxn ang="0">
                <a:pos x="68" y="44"/>
              </a:cxn>
              <a:cxn ang="0">
                <a:pos x="69" y="28"/>
              </a:cxn>
              <a:cxn ang="0">
                <a:pos x="58" y="18"/>
              </a:cxn>
              <a:cxn ang="0">
                <a:pos x="52" y="15"/>
              </a:cxn>
              <a:cxn ang="0">
                <a:pos x="49" y="9"/>
              </a:cxn>
              <a:cxn ang="0">
                <a:pos x="55" y="8"/>
              </a:cxn>
              <a:cxn ang="0">
                <a:pos x="58" y="1"/>
              </a:cxn>
              <a:cxn ang="0">
                <a:pos x="65" y="3"/>
              </a:cxn>
              <a:cxn ang="0">
                <a:pos x="73" y="14"/>
              </a:cxn>
              <a:cxn ang="0">
                <a:pos x="83" y="21"/>
              </a:cxn>
              <a:cxn ang="0">
                <a:pos x="102" y="21"/>
              </a:cxn>
              <a:cxn ang="0">
                <a:pos x="125" y="22"/>
              </a:cxn>
              <a:cxn ang="0">
                <a:pos x="147" y="27"/>
              </a:cxn>
              <a:cxn ang="0">
                <a:pos x="165" y="33"/>
              </a:cxn>
              <a:cxn ang="0">
                <a:pos x="175" y="46"/>
              </a:cxn>
              <a:cxn ang="0">
                <a:pos x="179" y="66"/>
              </a:cxn>
              <a:cxn ang="0">
                <a:pos x="173" y="72"/>
              </a:cxn>
              <a:cxn ang="0">
                <a:pos x="165" y="80"/>
              </a:cxn>
              <a:cxn ang="0">
                <a:pos x="155" y="76"/>
              </a:cxn>
              <a:cxn ang="0">
                <a:pos x="143" y="73"/>
              </a:cxn>
              <a:cxn ang="0">
                <a:pos x="131" y="67"/>
              </a:cxn>
              <a:cxn ang="0">
                <a:pos x="109" y="65"/>
              </a:cxn>
              <a:cxn ang="0">
                <a:pos x="99" y="64"/>
              </a:cxn>
              <a:cxn ang="0">
                <a:pos x="89" y="72"/>
              </a:cxn>
              <a:cxn ang="0">
                <a:pos x="74" y="78"/>
              </a:cxn>
              <a:cxn ang="0">
                <a:pos x="68" y="88"/>
              </a:cxn>
              <a:cxn ang="0">
                <a:pos x="64" y="99"/>
              </a:cxn>
              <a:cxn ang="0">
                <a:pos x="59" y="105"/>
              </a:cxn>
              <a:cxn ang="0">
                <a:pos x="54" y="112"/>
              </a:cxn>
              <a:cxn ang="0">
                <a:pos x="43" y="119"/>
              </a:cxn>
              <a:cxn ang="0">
                <a:pos x="35" y="122"/>
              </a:cxn>
              <a:cxn ang="0">
                <a:pos x="24" y="122"/>
              </a:cxn>
              <a:cxn ang="0">
                <a:pos x="16" y="117"/>
              </a:cxn>
              <a:cxn ang="0">
                <a:pos x="10" y="111"/>
              </a:cxn>
              <a:cxn ang="0">
                <a:pos x="17" y="112"/>
              </a:cxn>
              <a:cxn ang="0">
                <a:pos x="22" y="109"/>
              </a:cxn>
              <a:cxn ang="0">
                <a:pos x="16" y="104"/>
              </a:cxn>
              <a:cxn ang="0">
                <a:pos x="10" y="106"/>
              </a:cxn>
              <a:cxn ang="0">
                <a:pos x="3" y="108"/>
              </a:cxn>
              <a:cxn ang="0">
                <a:pos x="0" y="103"/>
              </a:cxn>
              <a:cxn ang="0">
                <a:pos x="5" y="99"/>
              </a:cxn>
            </a:cxnLst>
            <a:rect l="0" t="0" r="r" b="b"/>
            <a:pathLst>
              <a:path w="179" h="123">
                <a:moveTo>
                  <a:pt x="5" y="99"/>
                </a:moveTo>
                <a:cubicBezTo>
                  <a:pt x="5" y="98"/>
                  <a:pt x="4" y="95"/>
                  <a:pt x="4" y="93"/>
                </a:cubicBezTo>
                <a:cubicBezTo>
                  <a:pt x="4" y="92"/>
                  <a:pt x="4" y="88"/>
                  <a:pt x="6" y="87"/>
                </a:cubicBezTo>
                <a:cubicBezTo>
                  <a:pt x="6" y="86"/>
                  <a:pt x="9" y="85"/>
                  <a:pt x="10" y="85"/>
                </a:cubicBezTo>
                <a:cubicBezTo>
                  <a:pt x="12" y="84"/>
                  <a:pt x="15" y="86"/>
                  <a:pt x="17" y="85"/>
                </a:cubicBezTo>
                <a:cubicBezTo>
                  <a:pt x="18" y="84"/>
                  <a:pt x="19" y="81"/>
                  <a:pt x="19" y="80"/>
                </a:cubicBezTo>
                <a:cubicBezTo>
                  <a:pt x="18" y="79"/>
                  <a:pt x="17" y="78"/>
                  <a:pt x="16" y="78"/>
                </a:cubicBezTo>
                <a:cubicBezTo>
                  <a:pt x="15" y="78"/>
                  <a:pt x="12" y="78"/>
                  <a:pt x="11" y="78"/>
                </a:cubicBezTo>
                <a:cubicBezTo>
                  <a:pt x="10" y="77"/>
                  <a:pt x="8" y="76"/>
                  <a:pt x="7" y="75"/>
                </a:cubicBezTo>
                <a:cubicBezTo>
                  <a:pt x="7" y="74"/>
                  <a:pt x="6" y="72"/>
                  <a:pt x="6" y="71"/>
                </a:cubicBezTo>
                <a:cubicBezTo>
                  <a:pt x="6" y="70"/>
                  <a:pt x="9" y="67"/>
                  <a:pt x="10" y="66"/>
                </a:cubicBezTo>
                <a:cubicBezTo>
                  <a:pt x="11" y="65"/>
                  <a:pt x="14" y="64"/>
                  <a:pt x="16" y="64"/>
                </a:cubicBezTo>
                <a:cubicBezTo>
                  <a:pt x="17" y="63"/>
                  <a:pt x="19" y="63"/>
                  <a:pt x="20" y="64"/>
                </a:cubicBezTo>
                <a:cubicBezTo>
                  <a:pt x="22" y="64"/>
                  <a:pt x="25" y="66"/>
                  <a:pt x="26" y="67"/>
                </a:cubicBezTo>
                <a:cubicBezTo>
                  <a:pt x="28" y="68"/>
                  <a:pt x="31" y="71"/>
                  <a:pt x="32" y="71"/>
                </a:cubicBezTo>
                <a:cubicBezTo>
                  <a:pt x="34" y="71"/>
                  <a:pt x="37" y="71"/>
                  <a:pt x="38" y="71"/>
                </a:cubicBezTo>
                <a:cubicBezTo>
                  <a:pt x="40" y="70"/>
                  <a:pt x="42" y="67"/>
                  <a:pt x="43" y="66"/>
                </a:cubicBezTo>
                <a:cubicBezTo>
                  <a:pt x="45" y="64"/>
                  <a:pt x="47" y="60"/>
                  <a:pt x="48" y="58"/>
                </a:cubicBezTo>
                <a:cubicBezTo>
                  <a:pt x="50" y="57"/>
                  <a:pt x="52" y="55"/>
                  <a:pt x="54" y="54"/>
                </a:cubicBezTo>
                <a:cubicBezTo>
                  <a:pt x="55" y="54"/>
                  <a:pt x="58" y="54"/>
                  <a:pt x="59" y="54"/>
                </a:cubicBezTo>
                <a:cubicBezTo>
                  <a:pt x="60" y="54"/>
                  <a:pt x="63" y="54"/>
                  <a:pt x="64" y="54"/>
                </a:cubicBezTo>
                <a:cubicBezTo>
                  <a:pt x="65" y="54"/>
                  <a:pt x="67" y="55"/>
                  <a:pt x="67" y="56"/>
                </a:cubicBezTo>
                <a:cubicBezTo>
                  <a:pt x="68" y="57"/>
                  <a:pt x="66" y="60"/>
                  <a:pt x="65" y="61"/>
                </a:cubicBezTo>
                <a:cubicBezTo>
                  <a:pt x="65" y="62"/>
                  <a:pt x="63" y="64"/>
                  <a:pt x="63" y="65"/>
                </a:cubicBezTo>
                <a:cubicBezTo>
                  <a:pt x="63" y="66"/>
                  <a:pt x="63" y="68"/>
                  <a:pt x="64" y="68"/>
                </a:cubicBezTo>
                <a:cubicBezTo>
                  <a:pt x="65" y="69"/>
                  <a:pt x="67" y="69"/>
                  <a:pt x="68" y="68"/>
                </a:cubicBezTo>
                <a:cubicBezTo>
                  <a:pt x="71" y="67"/>
                  <a:pt x="73" y="62"/>
                  <a:pt x="75" y="60"/>
                </a:cubicBezTo>
                <a:cubicBezTo>
                  <a:pt x="76" y="59"/>
                  <a:pt x="81" y="58"/>
                  <a:pt x="82" y="57"/>
                </a:cubicBezTo>
                <a:cubicBezTo>
                  <a:pt x="83" y="57"/>
                  <a:pt x="84" y="55"/>
                  <a:pt x="85" y="55"/>
                </a:cubicBezTo>
                <a:cubicBezTo>
                  <a:pt x="86" y="54"/>
                  <a:pt x="88" y="54"/>
                  <a:pt x="89" y="54"/>
                </a:cubicBezTo>
                <a:cubicBezTo>
                  <a:pt x="91" y="54"/>
                  <a:pt x="96" y="56"/>
                  <a:pt x="97" y="54"/>
                </a:cubicBezTo>
                <a:cubicBezTo>
                  <a:pt x="98" y="54"/>
                  <a:pt x="98" y="51"/>
                  <a:pt x="97" y="50"/>
                </a:cubicBezTo>
                <a:cubicBezTo>
                  <a:pt x="96" y="48"/>
                  <a:pt x="93" y="47"/>
                  <a:pt x="91" y="47"/>
                </a:cubicBezTo>
                <a:cubicBezTo>
                  <a:pt x="90" y="47"/>
                  <a:pt x="87" y="49"/>
                  <a:pt x="86" y="49"/>
                </a:cubicBezTo>
                <a:cubicBezTo>
                  <a:pt x="84" y="49"/>
                  <a:pt x="81" y="47"/>
                  <a:pt x="79" y="47"/>
                </a:cubicBezTo>
                <a:cubicBezTo>
                  <a:pt x="78" y="47"/>
                  <a:pt x="76" y="47"/>
                  <a:pt x="75" y="47"/>
                </a:cubicBezTo>
                <a:cubicBezTo>
                  <a:pt x="73" y="47"/>
                  <a:pt x="71" y="48"/>
                  <a:pt x="70" y="47"/>
                </a:cubicBezTo>
                <a:cubicBezTo>
                  <a:pt x="69" y="47"/>
                  <a:pt x="68" y="45"/>
                  <a:pt x="68" y="44"/>
                </a:cubicBezTo>
                <a:cubicBezTo>
                  <a:pt x="68" y="43"/>
                  <a:pt x="69" y="39"/>
                  <a:pt x="70" y="38"/>
                </a:cubicBezTo>
                <a:cubicBezTo>
                  <a:pt x="70" y="35"/>
                  <a:pt x="70" y="30"/>
                  <a:pt x="69" y="28"/>
                </a:cubicBezTo>
                <a:cubicBezTo>
                  <a:pt x="68" y="26"/>
                  <a:pt x="65" y="23"/>
                  <a:pt x="64" y="22"/>
                </a:cubicBezTo>
                <a:cubicBezTo>
                  <a:pt x="63" y="21"/>
                  <a:pt x="59" y="20"/>
                  <a:pt x="58" y="18"/>
                </a:cubicBezTo>
                <a:cubicBezTo>
                  <a:pt x="58" y="18"/>
                  <a:pt x="58" y="15"/>
                  <a:pt x="56" y="14"/>
                </a:cubicBezTo>
                <a:cubicBezTo>
                  <a:pt x="55" y="14"/>
                  <a:pt x="53" y="15"/>
                  <a:pt x="52" y="15"/>
                </a:cubicBezTo>
                <a:cubicBezTo>
                  <a:pt x="51" y="15"/>
                  <a:pt x="49" y="15"/>
                  <a:pt x="49" y="14"/>
                </a:cubicBezTo>
                <a:cubicBezTo>
                  <a:pt x="49" y="13"/>
                  <a:pt x="49" y="10"/>
                  <a:pt x="49" y="9"/>
                </a:cubicBezTo>
                <a:cubicBezTo>
                  <a:pt x="50" y="8"/>
                  <a:pt x="52" y="7"/>
                  <a:pt x="53" y="7"/>
                </a:cubicBezTo>
                <a:cubicBezTo>
                  <a:pt x="53" y="7"/>
                  <a:pt x="55" y="8"/>
                  <a:pt x="55" y="8"/>
                </a:cubicBezTo>
                <a:cubicBezTo>
                  <a:pt x="56" y="8"/>
                  <a:pt x="58" y="6"/>
                  <a:pt x="59" y="5"/>
                </a:cubicBezTo>
                <a:cubicBezTo>
                  <a:pt x="59" y="4"/>
                  <a:pt x="57" y="1"/>
                  <a:pt x="58" y="1"/>
                </a:cubicBezTo>
                <a:cubicBezTo>
                  <a:pt x="58" y="0"/>
                  <a:pt x="59" y="1"/>
                  <a:pt x="60" y="1"/>
                </a:cubicBezTo>
                <a:cubicBezTo>
                  <a:pt x="61" y="1"/>
                  <a:pt x="64" y="2"/>
                  <a:pt x="65" y="3"/>
                </a:cubicBezTo>
                <a:cubicBezTo>
                  <a:pt x="66" y="4"/>
                  <a:pt x="68" y="7"/>
                  <a:pt x="69" y="8"/>
                </a:cubicBezTo>
                <a:cubicBezTo>
                  <a:pt x="70" y="9"/>
                  <a:pt x="72" y="12"/>
                  <a:pt x="73" y="14"/>
                </a:cubicBezTo>
                <a:cubicBezTo>
                  <a:pt x="74" y="16"/>
                  <a:pt x="77" y="19"/>
                  <a:pt x="78" y="20"/>
                </a:cubicBezTo>
                <a:cubicBezTo>
                  <a:pt x="79" y="21"/>
                  <a:pt x="82" y="21"/>
                  <a:pt x="83" y="21"/>
                </a:cubicBezTo>
                <a:cubicBezTo>
                  <a:pt x="86" y="21"/>
                  <a:pt x="90" y="23"/>
                  <a:pt x="93" y="23"/>
                </a:cubicBezTo>
                <a:cubicBezTo>
                  <a:pt x="95" y="23"/>
                  <a:pt x="99" y="21"/>
                  <a:pt x="102" y="21"/>
                </a:cubicBezTo>
                <a:cubicBezTo>
                  <a:pt x="104" y="21"/>
                  <a:pt x="109" y="21"/>
                  <a:pt x="112" y="21"/>
                </a:cubicBezTo>
                <a:cubicBezTo>
                  <a:pt x="115" y="21"/>
                  <a:pt x="122" y="22"/>
                  <a:pt x="125" y="22"/>
                </a:cubicBezTo>
                <a:cubicBezTo>
                  <a:pt x="127" y="22"/>
                  <a:pt x="132" y="22"/>
                  <a:pt x="134" y="22"/>
                </a:cubicBezTo>
                <a:cubicBezTo>
                  <a:pt x="138" y="23"/>
                  <a:pt x="144" y="26"/>
                  <a:pt x="147" y="27"/>
                </a:cubicBezTo>
                <a:cubicBezTo>
                  <a:pt x="149" y="28"/>
                  <a:pt x="154" y="29"/>
                  <a:pt x="156" y="30"/>
                </a:cubicBezTo>
                <a:cubicBezTo>
                  <a:pt x="158" y="31"/>
                  <a:pt x="162" y="32"/>
                  <a:pt x="165" y="33"/>
                </a:cubicBezTo>
                <a:cubicBezTo>
                  <a:pt x="166" y="34"/>
                  <a:pt x="170" y="37"/>
                  <a:pt x="171" y="38"/>
                </a:cubicBezTo>
                <a:cubicBezTo>
                  <a:pt x="173" y="40"/>
                  <a:pt x="175" y="44"/>
                  <a:pt x="175" y="46"/>
                </a:cubicBezTo>
                <a:cubicBezTo>
                  <a:pt x="176" y="49"/>
                  <a:pt x="178" y="54"/>
                  <a:pt x="178" y="56"/>
                </a:cubicBezTo>
                <a:cubicBezTo>
                  <a:pt x="179" y="58"/>
                  <a:pt x="179" y="63"/>
                  <a:pt x="179" y="66"/>
                </a:cubicBezTo>
                <a:cubicBezTo>
                  <a:pt x="179" y="67"/>
                  <a:pt x="179" y="69"/>
                  <a:pt x="179" y="69"/>
                </a:cubicBezTo>
                <a:cubicBezTo>
                  <a:pt x="178" y="71"/>
                  <a:pt x="175" y="71"/>
                  <a:pt x="173" y="72"/>
                </a:cubicBezTo>
                <a:cubicBezTo>
                  <a:pt x="172" y="73"/>
                  <a:pt x="171" y="75"/>
                  <a:pt x="170" y="76"/>
                </a:cubicBezTo>
                <a:cubicBezTo>
                  <a:pt x="169" y="77"/>
                  <a:pt x="167" y="79"/>
                  <a:pt x="165" y="80"/>
                </a:cubicBezTo>
                <a:cubicBezTo>
                  <a:pt x="164" y="80"/>
                  <a:pt x="160" y="79"/>
                  <a:pt x="159" y="79"/>
                </a:cubicBezTo>
                <a:cubicBezTo>
                  <a:pt x="158" y="78"/>
                  <a:pt x="156" y="77"/>
                  <a:pt x="155" y="76"/>
                </a:cubicBezTo>
                <a:cubicBezTo>
                  <a:pt x="154" y="76"/>
                  <a:pt x="151" y="75"/>
                  <a:pt x="149" y="74"/>
                </a:cubicBezTo>
                <a:cubicBezTo>
                  <a:pt x="148" y="74"/>
                  <a:pt x="144" y="74"/>
                  <a:pt x="143" y="73"/>
                </a:cubicBezTo>
                <a:cubicBezTo>
                  <a:pt x="142" y="72"/>
                  <a:pt x="139" y="70"/>
                  <a:pt x="138" y="69"/>
                </a:cubicBezTo>
                <a:cubicBezTo>
                  <a:pt x="136" y="68"/>
                  <a:pt x="133" y="68"/>
                  <a:pt x="131" y="67"/>
                </a:cubicBezTo>
                <a:cubicBezTo>
                  <a:pt x="129" y="67"/>
                  <a:pt x="124" y="67"/>
                  <a:pt x="121" y="66"/>
                </a:cubicBezTo>
                <a:cubicBezTo>
                  <a:pt x="118" y="66"/>
                  <a:pt x="112" y="66"/>
                  <a:pt x="109" y="65"/>
                </a:cubicBezTo>
                <a:cubicBezTo>
                  <a:pt x="108" y="65"/>
                  <a:pt x="106" y="63"/>
                  <a:pt x="105" y="63"/>
                </a:cubicBezTo>
                <a:cubicBezTo>
                  <a:pt x="103" y="63"/>
                  <a:pt x="100" y="63"/>
                  <a:pt x="99" y="64"/>
                </a:cubicBezTo>
                <a:cubicBezTo>
                  <a:pt x="98" y="65"/>
                  <a:pt x="96" y="67"/>
                  <a:pt x="95" y="67"/>
                </a:cubicBezTo>
                <a:cubicBezTo>
                  <a:pt x="94" y="69"/>
                  <a:pt x="91" y="71"/>
                  <a:pt x="89" y="72"/>
                </a:cubicBezTo>
                <a:cubicBezTo>
                  <a:pt x="87" y="73"/>
                  <a:pt x="83" y="73"/>
                  <a:pt x="81" y="74"/>
                </a:cubicBezTo>
                <a:cubicBezTo>
                  <a:pt x="79" y="75"/>
                  <a:pt x="76" y="77"/>
                  <a:pt x="74" y="78"/>
                </a:cubicBezTo>
                <a:cubicBezTo>
                  <a:pt x="73" y="79"/>
                  <a:pt x="71" y="82"/>
                  <a:pt x="71" y="83"/>
                </a:cubicBezTo>
                <a:cubicBezTo>
                  <a:pt x="70" y="84"/>
                  <a:pt x="69" y="87"/>
                  <a:pt x="68" y="88"/>
                </a:cubicBezTo>
                <a:cubicBezTo>
                  <a:pt x="67" y="90"/>
                  <a:pt x="64" y="92"/>
                  <a:pt x="64" y="93"/>
                </a:cubicBezTo>
                <a:cubicBezTo>
                  <a:pt x="63" y="94"/>
                  <a:pt x="64" y="98"/>
                  <a:pt x="64" y="99"/>
                </a:cubicBezTo>
                <a:cubicBezTo>
                  <a:pt x="64" y="100"/>
                  <a:pt x="63" y="103"/>
                  <a:pt x="62" y="104"/>
                </a:cubicBezTo>
                <a:cubicBezTo>
                  <a:pt x="62" y="104"/>
                  <a:pt x="60" y="104"/>
                  <a:pt x="59" y="105"/>
                </a:cubicBezTo>
                <a:cubicBezTo>
                  <a:pt x="58" y="105"/>
                  <a:pt x="57" y="107"/>
                  <a:pt x="56" y="108"/>
                </a:cubicBezTo>
                <a:cubicBezTo>
                  <a:pt x="56" y="109"/>
                  <a:pt x="55" y="111"/>
                  <a:pt x="54" y="112"/>
                </a:cubicBezTo>
                <a:cubicBezTo>
                  <a:pt x="53" y="113"/>
                  <a:pt x="51" y="114"/>
                  <a:pt x="50" y="114"/>
                </a:cubicBezTo>
                <a:cubicBezTo>
                  <a:pt x="48" y="115"/>
                  <a:pt x="44" y="118"/>
                  <a:pt x="43" y="119"/>
                </a:cubicBezTo>
                <a:cubicBezTo>
                  <a:pt x="42" y="120"/>
                  <a:pt x="40" y="121"/>
                  <a:pt x="39" y="122"/>
                </a:cubicBezTo>
                <a:cubicBezTo>
                  <a:pt x="38" y="122"/>
                  <a:pt x="36" y="122"/>
                  <a:pt x="35" y="122"/>
                </a:cubicBezTo>
                <a:cubicBezTo>
                  <a:pt x="34" y="122"/>
                  <a:pt x="32" y="122"/>
                  <a:pt x="31" y="122"/>
                </a:cubicBezTo>
                <a:cubicBezTo>
                  <a:pt x="29" y="122"/>
                  <a:pt x="26" y="123"/>
                  <a:pt x="24" y="122"/>
                </a:cubicBezTo>
                <a:cubicBezTo>
                  <a:pt x="23" y="122"/>
                  <a:pt x="20" y="122"/>
                  <a:pt x="19" y="121"/>
                </a:cubicBezTo>
                <a:cubicBezTo>
                  <a:pt x="17" y="121"/>
                  <a:pt x="17" y="118"/>
                  <a:pt x="16" y="117"/>
                </a:cubicBezTo>
                <a:cubicBezTo>
                  <a:pt x="15" y="116"/>
                  <a:pt x="14" y="114"/>
                  <a:pt x="13" y="114"/>
                </a:cubicBezTo>
                <a:cubicBezTo>
                  <a:pt x="13" y="113"/>
                  <a:pt x="10" y="112"/>
                  <a:pt x="10" y="111"/>
                </a:cubicBezTo>
                <a:cubicBezTo>
                  <a:pt x="11" y="110"/>
                  <a:pt x="13" y="110"/>
                  <a:pt x="14" y="110"/>
                </a:cubicBezTo>
                <a:cubicBezTo>
                  <a:pt x="15" y="110"/>
                  <a:pt x="16" y="111"/>
                  <a:pt x="17" y="112"/>
                </a:cubicBezTo>
                <a:cubicBezTo>
                  <a:pt x="18" y="112"/>
                  <a:pt x="21" y="112"/>
                  <a:pt x="22" y="111"/>
                </a:cubicBezTo>
                <a:cubicBezTo>
                  <a:pt x="22" y="111"/>
                  <a:pt x="22" y="109"/>
                  <a:pt x="22" y="109"/>
                </a:cubicBezTo>
                <a:cubicBezTo>
                  <a:pt x="21" y="108"/>
                  <a:pt x="19" y="107"/>
                  <a:pt x="18" y="107"/>
                </a:cubicBezTo>
                <a:cubicBezTo>
                  <a:pt x="17" y="106"/>
                  <a:pt x="17" y="104"/>
                  <a:pt x="16" y="104"/>
                </a:cubicBezTo>
                <a:cubicBezTo>
                  <a:pt x="15" y="103"/>
                  <a:pt x="13" y="104"/>
                  <a:pt x="12" y="104"/>
                </a:cubicBezTo>
                <a:cubicBezTo>
                  <a:pt x="11" y="104"/>
                  <a:pt x="10" y="106"/>
                  <a:pt x="10" y="106"/>
                </a:cubicBezTo>
                <a:cubicBezTo>
                  <a:pt x="9" y="106"/>
                  <a:pt x="8" y="106"/>
                  <a:pt x="7" y="106"/>
                </a:cubicBezTo>
                <a:cubicBezTo>
                  <a:pt x="6" y="107"/>
                  <a:pt x="4" y="108"/>
                  <a:pt x="3" y="108"/>
                </a:cubicBezTo>
                <a:cubicBezTo>
                  <a:pt x="2" y="108"/>
                  <a:pt x="1" y="106"/>
                  <a:pt x="0" y="106"/>
                </a:cubicBezTo>
                <a:cubicBezTo>
                  <a:pt x="0" y="105"/>
                  <a:pt x="0" y="103"/>
                  <a:pt x="0" y="103"/>
                </a:cubicBezTo>
                <a:cubicBezTo>
                  <a:pt x="1" y="102"/>
                  <a:pt x="2" y="102"/>
                  <a:pt x="3" y="101"/>
                </a:cubicBezTo>
                <a:cubicBezTo>
                  <a:pt x="4" y="101"/>
                  <a:pt x="5" y="100"/>
                  <a:pt x="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9">
            <a:extLst>
              <a:ext uri="{FF2B5EF4-FFF2-40B4-BE49-F238E27FC236}">
                <a16:creationId xmlns:a16="http://schemas.microsoft.com/office/drawing/2014/main" id="{F8E914D2-460E-4562-A83E-76BF29380296}"/>
              </a:ext>
            </a:extLst>
          </p:cNvPr>
          <p:cNvSpPr>
            <a:spLocks/>
          </p:cNvSpPr>
          <p:nvPr/>
        </p:nvSpPr>
        <p:spPr bwMode="auto">
          <a:xfrm>
            <a:off x="9942973" y="5906304"/>
            <a:ext cx="521538" cy="814536"/>
          </a:xfrm>
          <a:custGeom>
            <a:avLst/>
            <a:gdLst/>
            <a:ahLst/>
            <a:cxnLst>
              <a:cxn ang="0">
                <a:pos x="78" y="260"/>
              </a:cxn>
              <a:cxn ang="0">
                <a:pos x="65" y="240"/>
              </a:cxn>
              <a:cxn ang="0">
                <a:pos x="56" y="227"/>
              </a:cxn>
              <a:cxn ang="0">
                <a:pos x="56" y="207"/>
              </a:cxn>
              <a:cxn ang="0">
                <a:pos x="64" y="191"/>
              </a:cxn>
              <a:cxn ang="0">
                <a:pos x="70" y="179"/>
              </a:cxn>
              <a:cxn ang="0">
                <a:pos x="63" y="176"/>
              </a:cxn>
              <a:cxn ang="0">
                <a:pos x="60" y="161"/>
              </a:cxn>
              <a:cxn ang="0">
                <a:pos x="56" y="141"/>
              </a:cxn>
              <a:cxn ang="0">
                <a:pos x="47" y="123"/>
              </a:cxn>
              <a:cxn ang="0">
                <a:pos x="36" y="119"/>
              </a:cxn>
              <a:cxn ang="0">
                <a:pos x="34" y="103"/>
              </a:cxn>
              <a:cxn ang="0">
                <a:pos x="35" y="88"/>
              </a:cxn>
              <a:cxn ang="0">
                <a:pos x="27" y="87"/>
              </a:cxn>
              <a:cxn ang="0">
                <a:pos x="18" y="82"/>
              </a:cxn>
              <a:cxn ang="0">
                <a:pos x="14" y="70"/>
              </a:cxn>
              <a:cxn ang="0">
                <a:pos x="3" y="52"/>
              </a:cxn>
              <a:cxn ang="0">
                <a:pos x="6" y="44"/>
              </a:cxn>
              <a:cxn ang="0">
                <a:pos x="7" y="30"/>
              </a:cxn>
              <a:cxn ang="0">
                <a:pos x="4" y="19"/>
              </a:cxn>
              <a:cxn ang="0">
                <a:pos x="1" y="7"/>
              </a:cxn>
              <a:cxn ang="0">
                <a:pos x="10" y="5"/>
              </a:cxn>
              <a:cxn ang="0">
                <a:pos x="22" y="14"/>
              </a:cxn>
              <a:cxn ang="0">
                <a:pos x="30" y="23"/>
              </a:cxn>
              <a:cxn ang="0">
                <a:pos x="44" y="22"/>
              </a:cxn>
              <a:cxn ang="0">
                <a:pos x="37" y="13"/>
              </a:cxn>
              <a:cxn ang="0">
                <a:pos x="33" y="5"/>
              </a:cxn>
              <a:cxn ang="0">
                <a:pos x="37" y="0"/>
              </a:cxn>
              <a:cxn ang="0">
                <a:pos x="45" y="3"/>
              </a:cxn>
              <a:cxn ang="0">
                <a:pos x="59" y="14"/>
              </a:cxn>
              <a:cxn ang="0">
                <a:pos x="61" y="23"/>
              </a:cxn>
              <a:cxn ang="0">
                <a:pos x="64" y="33"/>
              </a:cxn>
              <a:cxn ang="0">
                <a:pos x="77" y="41"/>
              </a:cxn>
              <a:cxn ang="0">
                <a:pos x="80" y="33"/>
              </a:cxn>
              <a:cxn ang="0">
                <a:pos x="73" y="21"/>
              </a:cxn>
              <a:cxn ang="0">
                <a:pos x="83" y="16"/>
              </a:cxn>
              <a:cxn ang="0">
                <a:pos x="98" y="19"/>
              </a:cxn>
              <a:cxn ang="0">
                <a:pos x="101" y="28"/>
              </a:cxn>
              <a:cxn ang="0">
                <a:pos x="105" y="42"/>
              </a:cxn>
              <a:cxn ang="0">
                <a:pos x="115" y="50"/>
              </a:cxn>
              <a:cxn ang="0">
                <a:pos x="126" y="53"/>
              </a:cxn>
              <a:cxn ang="0">
                <a:pos x="140" y="53"/>
              </a:cxn>
              <a:cxn ang="0">
                <a:pos x="150" y="52"/>
              </a:cxn>
              <a:cxn ang="0">
                <a:pos x="157" y="57"/>
              </a:cxn>
              <a:cxn ang="0">
                <a:pos x="164" y="68"/>
              </a:cxn>
              <a:cxn ang="0">
                <a:pos x="179" y="72"/>
              </a:cxn>
              <a:cxn ang="0">
                <a:pos x="178" y="83"/>
              </a:cxn>
              <a:cxn ang="0">
                <a:pos x="168" y="99"/>
              </a:cxn>
              <a:cxn ang="0">
                <a:pos x="154" y="117"/>
              </a:cxn>
              <a:cxn ang="0">
                <a:pos x="134" y="136"/>
              </a:cxn>
              <a:cxn ang="0">
                <a:pos x="123" y="155"/>
              </a:cxn>
              <a:cxn ang="0">
                <a:pos x="112" y="178"/>
              </a:cxn>
              <a:cxn ang="0">
                <a:pos x="98" y="206"/>
              </a:cxn>
              <a:cxn ang="0">
                <a:pos x="94" y="225"/>
              </a:cxn>
              <a:cxn ang="0">
                <a:pos x="92" y="240"/>
              </a:cxn>
              <a:cxn ang="0">
                <a:pos x="98" y="258"/>
              </a:cxn>
              <a:cxn ang="0">
                <a:pos x="100" y="277"/>
              </a:cxn>
              <a:cxn ang="0">
                <a:pos x="93" y="278"/>
              </a:cxn>
              <a:cxn ang="0">
                <a:pos x="85" y="276"/>
              </a:cxn>
            </a:cxnLst>
            <a:rect l="0" t="0" r="r" b="b"/>
            <a:pathLst>
              <a:path w="180" h="281">
                <a:moveTo>
                  <a:pt x="82" y="271"/>
                </a:moveTo>
                <a:cubicBezTo>
                  <a:pt x="80" y="269"/>
                  <a:pt x="79" y="263"/>
                  <a:pt x="78" y="260"/>
                </a:cubicBezTo>
                <a:cubicBezTo>
                  <a:pt x="76" y="257"/>
                  <a:pt x="71" y="252"/>
                  <a:pt x="69" y="249"/>
                </a:cubicBezTo>
                <a:cubicBezTo>
                  <a:pt x="68" y="247"/>
                  <a:pt x="67" y="242"/>
                  <a:pt x="65" y="240"/>
                </a:cubicBezTo>
                <a:cubicBezTo>
                  <a:pt x="65" y="238"/>
                  <a:pt x="63" y="235"/>
                  <a:pt x="62" y="234"/>
                </a:cubicBezTo>
                <a:cubicBezTo>
                  <a:pt x="61" y="232"/>
                  <a:pt x="57" y="229"/>
                  <a:pt x="56" y="227"/>
                </a:cubicBezTo>
                <a:cubicBezTo>
                  <a:pt x="56" y="226"/>
                  <a:pt x="56" y="222"/>
                  <a:pt x="56" y="221"/>
                </a:cubicBezTo>
                <a:cubicBezTo>
                  <a:pt x="56" y="217"/>
                  <a:pt x="55" y="210"/>
                  <a:pt x="56" y="207"/>
                </a:cubicBezTo>
                <a:cubicBezTo>
                  <a:pt x="56" y="204"/>
                  <a:pt x="59" y="199"/>
                  <a:pt x="61" y="197"/>
                </a:cubicBezTo>
                <a:cubicBezTo>
                  <a:pt x="61" y="195"/>
                  <a:pt x="63" y="192"/>
                  <a:pt x="64" y="191"/>
                </a:cubicBezTo>
                <a:cubicBezTo>
                  <a:pt x="65" y="189"/>
                  <a:pt x="68" y="187"/>
                  <a:pt x="69" y="185"/>
                </a:cubicBezTo>
                <a:cubicBezTo>
                  <a:pt x="70" y="184"/>
                  <a:pt x="70" y="181"/>
                  <a:pt x="70" y="179"/>
                </a:cubicBezTo>
                <a:cubicBezTo>
                  <a:pt x="70" y="178"/>
                  <a:pt x="68" y="177"/>
                  <a:pt x="68" y="177"/>
                </a:cubicBezTo>
                <a:cubicBezTo>
                  <a:pt x="67" y="176"/>
                  <a:pt x="64" y="176"/>
                  <a:pt x="63" y="176"/>
                </a:cubicBezTo>
                <a:cubicBezTo>
                  <a:pt x="61" y="174"/>
                  <a:pt x="59" y="171"/>
                  <a:pt x="59" y="169"/>
                </a:cubicBezTo>
                <a:cubicBezTo>
                  <a:pt x="58" y="167"/>
                  <a:pt x="59" y="163"/>
                  <a:pt x="60" y="161"/>
                </a:cubicBezTo>
                <a:cubicBezTo>
                  <a:pt x="60" y="159"/>
                  <a:pt x="59" y="155"/>
                  <a:pt x="59" y="153"/>
                </a:cubicBezTo>
                <a:cubicBezTo>
                  <a:pt x="58" y="150"/>
                  <a:pt x="57" y="144"/>
                  <a:pt x="56" y="141"/>
                </a:cubicBezTo>
                <a:cubicBezTo>
                  <a:pt x="55" y="138"/>
                  <a:pt x="53" y="133"/>
                  <a:pt x="52" y="130"/>
                </a:cubicBezTo>
                <a:cubicBezTo>
                  <a:pt x="51" y="128"/>
                  <a:pt x="48" y="125"/>
                  <a:pt x="47" y="123"/>
                </a:cubicBezTo>
                <a:cubicBezTo>
                  <a:pt x="46" y="122"/>
                  <a:pt x="43" y="120"/>
                  <a:pt x="42" y="120"/>
                </a:cubicBezTo>
                <a:cubicBezTo>
                  <a:pt x="40" y="119"/>
                  <a:pt x="37" y="120"/>
                  <a:pt x="36" y="119"/>
                </a:cubicBezTo>
                <a:cubicBezTo>
                  <a:pt x="35" y="118"/>
                  <a:pt x="33" y="116"/>
                  <a:pt x="33" y="114"/>
                </a:cubicBezTo>
                <a:cubicBezTo>
                  <a:pt x="32" y="112"/>
                  <a:pt x="33" y="106"/>
                  <a:pt x="34" y="103"/>
                </a:cubicBezTo>
                <a:cubicBezTo>
                  <a:pt x="34" y="101"/>
                  <a:pt x="35" y="97"/>
                  <a:pt x="35" y="95"/>
                </a:cubicBezTo>
                <a:cubicBezTo>
                  <a:pt x="35" y="93"/>
                  <a:pt x="36" y="90"/>
                  <a:pt x="35" y="88"/>
                </a:cubicBezTo>
                <a:cubicBezTo>
                  <a:pt x="35" y="87"/>
                  <a:pt x="32" y="86"/>
                  <a:pt x="31" y="86"/>
                </a:cubicBezTo>
                <a:cubicBezTo>
                  <a:pt x="30" y="86"/>
                  <a:pt x="28" y="87"/>
                  <a:pt x="27" y="87"/>
                </a:cubicBezTo>
                <a:cubicBezTo>
                  <a:pt x="26" y="87"/>
                  <a:pt x="24" y="86"/>
                  <a:pt x="23" y="85"/>
                </a:cubicBezTo>
                <a:cubicBezTo>
                  <a:pt x="21" y="85"/>
                  <a:pt x="18" y="84"/>
                  <a:pt x="18" y="82"/>
                </a:cubicBezTo>
                <a:cubicBezTo>
                  <a:pt x="17" y="81"/>
                  <a:pt x="16" y="78"/>
                  <a:pt x="16" y="76"/>
                </a:cubicBezTo>
                <a:cubicBezTo>
                  <a:pt x="15" y="75"/>
                  <a:pt x="15" y="71"/>
                  <a:pt x="14" y="70"/>
                </a:cubicBezTo>
                <a:cubicBezTo>
                  <a:pt x="13" y="67"/>
                  <a:pt x="8" y="61"/>
                  <a:pt x="6" y="57"/>
                </a:cubicBezTo>
                <a:cubicBezTo>
                  <a:pt x="5" y="56"/>
                  <a:pt x="4" y="53"/>
                  <a:pt x="3" y="52"/>
                </a:cubicBezTo>
                <a:cubicBezTo>
                  <a:pt x="3" y="51"/>
                  <a:pt x="3" y="48"/>
                  <a:pt x="4" y="46"/>
                </a:cubicBezTo>
                <a:cubicBezTo>
                  <a:pt x="4" y="46"/>
                  <a:pt x="6" y="45"/>
                  <a:pt x="6" y="44"/>
                </a:cubicBezTo>
                <a:cubicBezTo>
                  <a:pt x="8" y="43"/>
                  <a:pt x="9" y="38"/>
                  <a:pt x="9" y="36"/>
                </a:cubicBezTo>
                <a:cubicBezTo>
                  <a:pt x="9" y="35"/>
                  <a:pt x="8" y="32"/>
                  <a:pt x="7" y="30"/>
                </a:cubicBezTo>
                <a:cubicBezTo>
                  <a:pt x="7" y="29"/>
                  <a:pt x="5" y="27"/>
                  <a:pt x="5" y="26"/>
                </a:cubicBezTo>
                <a:cubicBezTo>
                  <a:pt x="4" y="25"/>
                  <a:pt x="4" y="21"/>
                  <a:pt x="4" y="19"/>
                </a:cubicBezTo>
                <a:cubicBezTo>
                  <a:pt x="3" y="18"/>
                  <a:pt x="1" y="16"/>
                  <a:pt x="1" y="14"/>
                </a:cubicBezTo>
                <a:cubicBezTo>
                  <a:pt x="0" y="13"/>
                  <a:pt x="1" y="8"/>
                  <a:pt x="1" y="7"/>
                </a:cubicBezTo>
                <a:cubicBezTo>
                  <a:pt x="2" y="6"/>
                  <a:pt x="4" y="4"/>
                  <a:pt x="5" y="4"/>
                </a:cubicBezTo>
                <a:cubicBezTo>
                  <a:pt x="6" y="4"/>
                  <a:pt x="8" y="4"/>
                  <a:pt x="10" y="5"/>
                </a:cubicBezTo>
                <a:cubicBezTo>
                  <a:pt x="12" y="5"/>
                  <a:pt x="17" y="5"/>
                  <a:pt x="19" y="7"/>
                </a:cubicBezTo>
                <a:cubicBezTo>
                  <a:pt x="21" y="8"/>
                  <a:pt x="21" y="12"/>
                  <a:pt x="22" y="14"/>
                </a:cubicBezTo>
                <a:cubicBezTo>
                  <a:pt x="23" y="15"/>
                  <a:pt x="27" y="17"/>
                  <a:pt x="28" y="18"/>
                </a:cubicBezTo>
                <a:cubicBezTo>
                  <a:pt x="28" y="19"/>
                  <a:pt x="29" y="22"/>
                  <a:pt x="30" y="23"/>
                </a:cubicBezTo>
                <a:cubicBezTo>
                  <a:pt x="31" y="23"/>
                  <a:pt x="34" y="21"/>
                  <a:pt x="35" y="21"/>
                </a:cubicBezTo>
                <a:cubicBezTo>
                  <a:pt x="37" y="21"/>
                  <a:pt x="43" y="24"/>
                  <a:pt x="44" y="22"/>
                </a:cubicBezTo>
                <a:cubicBezTo>
                  <a:pt x="45" y="21"/>
                  <a:pt x="44" y="19"/>
                  <a:pt x="43" y="18"/>
                </a:cubicBezTo>
                <a:cubicBezTo>
                  <a:pt x="42" y="16"/>
                  <a:pt x="38" y="15"/>
                  <a:pt x="37" y="13"/>
                </a:cubicBezTo>
                <a:cubicBezTo>
                  <a:pt x="36" y="12"/>
                  <a:pt x="36" y="9"/>
                  <a:pt x="36" y="8"/>
                </a:cubicBezTo>
                <a:cubicBezTo>
                  <a:pt x="35" y="7"/>
                  <a:pt x="34" y="6"/>
                  <a:pt x="33" y="5"/>
                </a:cubicBezTo>
                <a:cubicBezTo>
                  <a:pt x="33" y="4"/>
                  <a:pt x="33" y="2"/>
                  <a:pt x="34" y="1"/>
                </a:cubicBezTo>
                <a:cubicBezTo>
                  <a:pt x="34" y="0"/>
                  <a:pt x="36" y="0"/>
                  <a:pt x="37" y="0"/>
                </a:cubicBezTo>
                <a:cubicBezTo>
                  <a:pt x="38" y="0"/>
                  <a:pt x="39" y="1"/>
                  <a:pt x="40" y="1"/>
                </a:cubicBezTo>
                <a:cubicBezTo>
                  <a:pt x="41" y="2"/>
                  <a:pt x="44" y="2"/>
                  <a:pt x="45" y="3"/>
                </a:cubicBezTo>
                <a:cubicBezTo>
                  <a:pt x="47" y="4"/>
                  <a:pt x="52" y="8"/>
                  <a:pt x="54" y="10"/>
                </a:cubicBezTo>
                <a:cubicBezTo>
                  <a:pt x="55" y="11"/>
                  <a:pt x="58" y="12"/>
                  <a:pt x="59" y="14"/>
                </a:cubicBezTo>
                <a:cubicBezTo>
                  <a:pt x="59" y="15"/>
                  <a:pt x="57" y="16"/>
                  <a:pt x="58" y="17"/>
                </a:cubicBezTo>
                <a:cubicBezTo>
                  <a:pt x="58" y="19"/>
                  <a:pt x="60" y="22"/>
                  <a:pt x="61" y="23"/>
                </a:cubicBezTo>
                <a:cubicBezTo>
                  <a:pt x="61" y="24"/>
                  <a:pt x="61" y="27"/>
                  <a:pt x="61" y="28"/>
                </a:cubicBezTo>
                <a:cubicBezTo>
                  <a:pt x="62" y="29"/>
                  <a:pt x="63" y="32"/>
                  <a:pt x="64" y="33"/>
                </a:cubicBezTo>
                <a:cubicBezTo>
                  <a:pt x="66" y="35"/>
                  <a:pt x="71" y="37"/>
                  <a:pt x="73" y="38"/>
                </a:cubicBezTo>
                <a:cubicBezTo>
                  <a:pt x="74" y="39"/>
                  <a:pt x="76" y="41"/>
                  <a:pt x="77" y="41"/>
                </a:cubicBezTo>
                <a:cubicBezTo>
                  <a:pt x="78" y="41"/>
                  <a:pt x="80" y="40"/>
                  <a:pt x="80" y="40"/>
                </a:cubicBezTo>
                <a:cubicBezTo>
                  <a:pt x="81" y="38"/>
                  <a:pt x="81" y="35"/>
                  <a:pt x="80" y="33"/>
                </a:cubicBezTo>
                <a:cubicBezTo>
                  <a:pt x="79" y="32"/>
                  <a:pt x="75" y="30"/>
                  <a:pt x="74" y="28"/>
                </a:cubicBezTo>
                <a:cubicBezTo>
                  <a:pt x="74" y="27"/>
                  <a:pt x="73" y="23"/>
                  <a:pt x="73" y="21"/>
                </a:cubicBezTo>
                <a:cubicBezTo>
                  <a:pt x="74" y="20"/>
                  <a:pt x="76" y="17"/>
                  <a:pt x="77" y="16"/>
                </a:cubicBezTo>
                <a:cubicBezTo>
                  <a:pt x="78" y="16"/>
                  <a:pt x="82" y="16"/>
                  <a:pt x="83" y="16"/>
                </a:cubicBezTo>
                <a:cubicBezTo>
                  <a:pt x="85" y="17"/>
                  <a:pt x="89" y="18"/>
                  <a:pt x="91" y="19"/>
                </a:cubicBezTo>
                <a:cubicBezTo>
                  <a:pt x="93" y="19"/>
                  <a:pt x="97" y="18"/>
                  <a:pt x="98" y="19"/>
                </a:cubicBezTo>
                <a:cubicBezTo>
                  <a:pt x="99" y="20"/>
                  <a:pt x="100" y="22"/>
                  <a:pt x="100" y="23"/>
                </a:cubicBezTo>
                <a:cubicBezTo>
                  <a:pt x="100" y="25"/>
                  <a:pt x="100" y="27"/>
                  <a:pt x="101" y="28"/>
                </a:cubicBezTo>
                <a:cubicBezTo>
                  <a:pt x="101" y="30"/>
                  <a:pt x="103" y="33"/>
                  <a:pt x="103" y="35"/>
                </a:cubicBezTo>
                <a:cubicBezTo>
                  <a:pt x="104" y="37"/>
                  <a:pt x="104" y="40"/>
                  <a:pt x="105" y="42"/>
                </a:cubicBezTo>
                <a:cubicBezTo>
                  <a:pt x="106" y="43"/>
                  <a:pt x="107" y="47"/>
                  <a:pt x="109" y="48"/>
                </a:cubicBezTo>
                <a:cubicBezTo>
                  <a:pt x="110" y="49"/>
                  <a:pt x="113" y="49"/>
                  <a:pt x="115" y="50"/>
                </a:cubicBezTo>
                <a:cubicBezTo>
                  <a:pt x="116" y="50"/>
                  <a:pt x="117" y="52"/>
                  <a:pt x="118" y="52"/>
                </a:cubicBezTo>
                <a:cubicBezTo>
                  <a:pt x="120" y="53"/>
                  <a:pt x="124" y="53"/>
                  <a:pt x="126" y="53"/>
                </a:cubicBezTo>
                <a:cubicBezTo>
                  <a:pt x="129" y="53"/>
                  <a:pt x="134" y="51"/>
                  <a:pt x="137" y="52"/>
                </a:cubicBezTo>
                <a:cubicBezTo>
                  <a:pt x="138" y="52"/>
                  <a:pt x="140" y="52"/>
                  <a:pt x="140" y="53"/>
                </a:cubicBezTo>
                <a:cubicBezTo>
                  <a:pt x="141" y="53"/>
                  <a:pt x="143" y="54"/>
                  <a:pt x="143" y="54"/>
                </a:cubicBezTo>
                <a:cubicBezTo>
                  <a:pt x="145" y="54"/>
                  <a:pt x="148" y="52"/>
                  <a:pt x="150" y="52"/>
                </a:cubicBezTo>
                <a:cubicBezTo>
                  <a:pt x="151" y="52"/>
                  <a:pt x="153" y="53"/>
                  <a:pt x="154" y="53"/>
                </a:cubicBezTo>
                <a:cubicBezTo>
                  <a:pt x="155" y="54"/>
                  <a:pt x="156" y="56"/>
                  <a:pt x="157" y="57"/>
                </a:cubicBezTo>
                <a:cubicBezTo>
                  <a:pt x="158" y="59"/>
                  <a:pt x="158" y="63"/>
                  <a:pt x="160" y="65"/>
                </a:cubicBezTo>
                <a:cubicBezTo>
                  <a:pt x="161" y="66"/>
                  <a:pt x="163" y="67"/>
                  <a:pt x="164" y="68"/>
                </a:cubicBezTo>
                <a:cubicBezTo>
                  <a:pt x="166" y="69"/>
                  <a:pt x="169" y="70"/>
                  <a:pt x="171" y="71"/>
                </a:cubicBezTo>
                <a:cubicBezTo>
                  <a:pt x="173" y="71"/>
                  <a:pt x="177" y="71"/>
                  <a:pt x="179" y="72"/>
                </a:cubicBezTo>
                <a:cubicBezTo>
                  <a:pt x="180" y="73"/>
                  <a:pt x="180" y="76"/>
                  <a:pt x="180" y="77"/>
                </a:cubicBezTo>
                <a:cubicBezTo>
                  <a:pt x="180" y="79"/>
                  <a:pt x="179" y="81"/>
                  <a:pt x="178" y="83"/>
                </a:cubicBezTo>
                <a:cubicBezTo>
                  <a:pt x="178" y="84"/>
                  <a:pt x="175" y="87"/>
                  <a:pt x="174" y="89"/>
                </a:cubicBezTo>
                <a:cubicBezTo>
                  <a:pt x="173" y="91"/>
                  <a:pt x="169" y="96"/>
                  <a:pt x="168" y="99"/>
                </a:cubicBezTo>
                <a:cubicBezTo>
                  <a:pt x="166" y="101"/>
                  <a:pt x="164" y="107"/>
                  <a:pt x="162" y="109"/>
                </a:cubicBezTo>
                <a:cubicBezTo>
                  <a:pt x="160" y="111"/>
                  <a:pt x="156" y="115"/>
                  <a:pt x="154" y="117"/>
                </a:cubicBezTo>
                <a:cubicBezTo>
                  <a:pt x="151" y="119"/>
                  <a:pt x="146" y="124"/>
                  <a:pt x="143" y="126"/>
                </a:cubicBezTo>
                <a:cubicBezTo>
                  <a:pt x="141" y="128"/>
                  <a:pt x="136" y="133"/>
                  <a:pt x="134" y="136"/>
                </a:cubicBezTo>
                <a:cubicBezTo>
                  <a:pt x="132" y="138"/>
                  <a:pt x="128" y="144"/>
                  <a:pt x="126" y="146"/>
                </a:cubicBezTo>
                <a:cubicBezTo>
                  <a:pt x="125" y="148"/>
                  <a:pt x="123" y="153"/>
                  <a:pt x="123" y="155"/>
                </a:cubicBezTo>
                <a:cubicBezTo>
                  <a:pt x="122" y="158"/>
                  <a:pt x="121" y="163"/>
                  <a:pt x="120" y="166"/>
                </a:cubicBezTo>
                <a:cubicBezTo>
                  <a:pt x="119" y="169"/>
                  <a:pt x="114" y="175"/>
                  <a:pt x="112" y="178"/>
                </a:cubicBezTo>
                <a:cubicBezTo>
                  <a:pt x="109" y="182"/>
                  <a:pt x="105" y="190"/>
                  <a:pt x="103" y="194"/>
                </a:cubicBezTo>
                <a:cubicBezTo>
                  <a:pt x="102" y="197"/>
                  <a:pt x="99" y="203"/>
                  <a:pt x="98" y="206"/>
                </a:cubicBezTo>
                <a:cubicBezTo>
                  <a:pt x="96" y="208"/>
                  <a:pt x="94" y="214"/>
                  <a:pt x="94" y="216"/>
                </a:cubicBezTo>
                <a:cubicBezTo>
                  <a:pt x="94" y="218"/>
                  <a:pt x="94" y="223"/>
                  <a:pt x="94" y="225"/>
                </a:cubicBezTo>
                <a:cubicBezTo>
                  <a:pt x="94" y="227"/>
                  <a:pt x="95" y="231"/>
                  <a:pt x="94" y="233"/>
                </a:cubicBezTo>
                <a:cubicBezTo>
                  <a:pt x="94" y="235"/>
                  <a:pt x="92" y="238"/>
                  <a:pt x="92" y="240"/>
                </a:cubicBezTo>
                <a:cubicBezTo>
                  <a:pt x="92" y="243"/>
                  <a:pt x="94" y="248"/>
                  <a:pt x="95" y="250"/>
                </a:cubicBezTo>
                <a:cubicBezTo>
                  <a:pt x="95" y="252"/>
                  <a:pt x="97" y="256"/>
                  <a:pt x="98" y="258"/>
                </a:cubicBezTo>
                <a:cubicBezTo>
                  <a:pt x="98" y="260"/>
                  <a:pt x="99" y="266"/>
                  <a:pt x="100" y="268"/>
                </a:cubicBezTo>
                <a:cubicBezTo>
                  <a:pt x="100" y="270"/>
                  <a:pt x="101" y="274"/>
                  <a:pt x="100" y="277"/>
                </a:cubicBezTo>
                <a:cubicBezTo>
                  <a:pt x="100" y="278"/>
                  <a:pt x="100" y="280"/>
                  <a:pt x="99" y="281"/>
                </a:cubicBezTo>
                <a:cubicBezTo>
                  <a:pt x="97" y="281"/>
                  <a:pt x="95" y="279"/>
                  <a:pt x="93" y="278"/>
                </a:cubicBezTo>
                <a:cubicBezTo>
                  <a:pt x="92" y="278"/>
                  <a:pt x="89" y="278"/>
                  <a:pt x="88" y="278"/>
                </a:cubicBezTo>
                <a:cubicBezTo>
                  <a:pt x="87" y="277"/>
                  <a:pt x="85" y="277"/>
                  <a:pt x="85" y="276"/>
                </a:cubicBezTo>
                <a:cubicBezTo>
                  <a:pt x="83" y="275"/>
                  <a:pt x="82" y="273"/>
                  <a:pt x="82" y="271"/>
                </a:cubicBezTo>
                <a:close/>
              </a:path>
            </a:pathLst>
          </a:custGeom>
          <a:solidFill>
            <a:srgbClr val="3EB8CD"/>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50">
            <a:extLst>
              <a:ext uri="{FF2B5EF4-FFF2-40B4-BE49-F238E27FC236}">
                <a16:creationId xmlns:a16="http://schemas.microsoft.com/office/drawing/2014/main" id="{F6F65548-1A73-47C4-A7C2-402D9E371E1E}"/>
              </a:ext>
            </a:extLst>
          </p:cNvPr>
          <p:cNvSpPr>
            <a:spLocks/>
          </p:cNvSpPr>
          <p:nvPr/>
        </p:nvSpPr>
        <p:spPr bwMode="auto">
          <a:xfrm>
            <a:off x="9655834" y="6044012"/>
            <a:ext cx="49811" cy="38090"/>
          </a:xfrm>
          <a:custGeom>
            <a:avLst/>
            <a:gdLst/>
            <a:ahLst/>
            <a:cxnLst>
              <a:cxn ang="0">
                <a:pos x="10" y="12"/>
              </a:cxn>
              <a:cxn ang="0">
                <a:pos x="6" y="13"/>
              </a:cxn>
              <a:cxn ang="0">
                <a:pos x="3" y="12"/>
              </a:cxn>
              <a:cxn ang="0">
                <a:pos x="0" y="8"/>
              </a:cxn>
              <a:cxn ang="0">
                <a:pos x="2" y="6"/>
              </a:cxn>
              <a:cxn ang="0">
                <a:pos x="2" y="2"/>
              </a:cxn>
              <a:cxn ang="0">
                <a:pos x="6" y="0"/>
              </a:cxn>
              <a:cxn ang="0">
                <a:pos x="10" y="2"/>
              </a:cxn>
              <a:cxn ang="0">
                <a:pos x="11" y="6"/>
              </a:cxn>
              <a:cxn ang="0">
                <a:pos x="16" y="8"/>
              </a:cxn>
              <a:cxn ang="0">
                <a:pos x="16" y="11"/>
              </a:cxn>
              <a:cxn ang="0">
                <a:pos x="14" y="12"/>
              </a:cxn>
              <a:cxn ang="0">
                <a:pos x="10" y="12"/>
              </a:cxn>
            </a:cxnLst>
            <a:rect l="0" t="0" r="r" b="b"/>
            <a:pathLst>
              <a:path w="17" h="13">
                <a:moveTo>
                  <a:pt x="10" y="12"/>
                </a:moveTo>
                <a:cubicBezTo>
                  <a:pt x="9" y="12"/>
                  <a:pt x="7" y="13"/>
                  <a:pt x="6" y="13"/>
                </a:cubicBezTo>
                <a:cubicBezTo>
                  <a:pt x="5" y="13"/>
                  <a:pt x="3" y="12"/>
                  <a:pt x="3" y="12"/>
                </a:cubicBezTo>
                <a:cubicBezTo>
                  <a:pt x="2" y="11"/>
                  <a:pt x="0" y="9"/>
                  <a:pt x="0" y="8"/>
                </a:cubicBezTo>
                <a:cubicBezTo>
                  <a:pt x="1" y="7"/>
                  <a:pt x="2" y="6"/>
                  <a:pt x="2" y="6"/>
                </a:cubicBezTo>
                <a:cubicBezTo>
                  <a:pt x="3" y="5"/>
                  <a:pt x="2" y="3"/>
                  <a:pt x="2" y="2"/>
                </a:cubicBezTo>
                <a:cubicBezTo>
                  <a:pt x="3" y="1"/>
                  <a:pt x="5" y="0"/>
                  <a:pt x="6" y="0"/>
                </a:cubicBezTo>
                <a:cubicBezTo>
                  <a:pt x="8" y="0"/>
                  <a:pt x="10" y="1"/>
                  <a:pt x="10" y="2"/>
                </a:cubicBezTo>
                <a:cubicBezTo>
                  <a:pt x="11" y="3"/>
                  <a:pt x="10" y="5"/>
                  <a:pt x="11" y="6"/>
                </a:cubicBezTo>
                <a:cubicBezTo>
                  <a:pt x="11" y="7"/>
                  <a:pt x="15" y="7"/>
                  <a:pt x="16" y="8"/>
                </a:cubicBezTo>
                <a:cubicBezTo>
                  <a:pt x="16" y="9"/>
                  <a:pt x="17" y="10"/>
                  <a:pt x="16" y="11"/>
                </a:cubicBezTo>
                <a:cubicBezTo>
                  <a:pt x="16" y="11"/>
                  <a:pt x="15" y="12"/>
                  <a:pt x="14" y="12"/>
                </a:cubicBezTo>
                <a:cubicBezTo>
                  <a:pt x="13" y="13"/>
                  <a:pt x="11" y="12"/>
                  <a:pt x="10"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51">
            <a:extLst>
              <a:ext uri="{FF2B5EF4-FFF2-40B4-BE49-F238E27FC236}">
                <a16:creationId xmlns:a16="http://schemas.microsoft.com/office/drawing/2014/main" id="{992AFC00-7C44-407F-8AD7-C3F5BC668DFA}"/>
              </a:ext>
            </a:extLst>
          </p:cNvPr>
          <p:cNvSpPr>
            <a:spLocks/>
          </p:cNvSpPr>
          <p:nvPr/>
        </p:nvSpPr>
        <p:spPr bwMode="auto">
          <a:xfrm>
            <a:off x="9644114" y="6008853"/>
            <a:ext cx="41020" cy="26371"/>
          </a:xfrm>
          <a:custGeom>
            <a:avLst/>
            <a:gdLst/>
            <a:ahLst/>
            <a:cxnLst>
              <a:cxn ang="0">
                <a:pos x="11" y="6"/>
              </a:cxn>
              <a:cxn ang="0">
                <a:pos x="8" y="7"/>
              </a:cxn>
              <a:cxn ang="0">
                <a:pos x="6" y="9"/>
              </a:cxn>
              <a:cxn ang="0">
                <a:pos x="3" y="8"/>
              </a:cxn>
              <a:cxn ang="0">
                <a:pos x="0" y="5"/>
              </a:cxn>
              <a:cxn ang="0">
                <a:pos x="3" y="2"/>
              </a:cxn>
              <a:cxn ang="0">
                <a:pos x="7" y="3"/>
              </a:cxn>
              <a:cxn ang="0">
                <a:pos x="9" y="1"/>
              </a:cxn>
              <a:cxn ang="0">
                <a:pos x="13" y="0"/>
              </a:cxn>
              <a:cxn ang="0">
                <a:pos x="14" y="2"/>
              </a:cxn>
              <a:cxn ang="0">
                <a:pos x="14" y="5"/>
              </a:cxn>
              <a:cxn ang="0">
                <a:pos x="11" y="6"/>
              </a:cxn>
            </a:cxnLst>
            <a:rect l="0" t="0" r="r" b="b"/>
            <a:pathLst>
              <a:path w="14" h="9">
                <a:moveTo>
                  <a:pt x="11" y="6"/>
                </a:moveTo>
                <a:cubicBezTo>
                  <a:pt x="10" y="7"/>
                  <a:pt x="9" y="7"/>
                  <a:pt x="8" y="7"/>
                </a:cubicBezTo>
                <a:cubicBezTo>
                  <a:pt x="8" y="8"/>
                  <a:pt x="7" y="9"/>
                  <a:pt x="6" y="9"/>
                </a:cubicBezTo>
                <a:cubicBezTo>
                  <a:pt x="5" y="9"/>
                  <a:pt x="4" y="8"/>
                  <a:pt x="3" y="8"/>
                </a:cubicBezTo>
                <a:cubicBezTo>
                  <a:pt x="2" y="7"/>
                  <a:pt x="0" y="6"/>
                  <a:pt x="0" y="5"/>
                </a:cubicBezTo>
                <a:cubicBezTo>
                  <a:pt x="0" y="4"/>
                  <a:pt x="2" y="3"/>
                  <a:pt x="3" y="2"/>
                </a:cubicBezTo>
                <a:cubicBezTo>
                  <a:pt x="4" y="2"/>
                  <a:pt x="6" y="3"/>
                  <a:pt x="7" y="3"/>
                </a:cubicBezTo>
                <a:cubicBezTo>
                  <a:pt x="7" y="2"/>
                  <a:pt x="8" y="1"/>
                  <a:pt x="9" y="1"/>
                </a:cubicBezTo>
                <a:cubicBezTo>
                  <a:pt x="10" y="0"/>
                  <a:pt x="12" y="0"/>
                  <a:pt x="13" y="0"/>
                </a:cubicBezTo>
                <a:cubicBezTo>
                  <a:pt x="13" y="0"/>
                  <a:pt x="14" y="1"/>
                  <a:pt x="14" y="2"/>
                </a:cubicBezTo>
                <a:cubicBezTo>
                  <a:pt x="14" y="2"/>
                  <a:pt x="14" y="4"/>
                  <a:pt x="14" y="5"/>
                </a:cubicBezTo>
                <a:cubicBezTo>
                  <a:pt x="13" y="5"/>
                  <a:pt x="12" y="6"/>
                  <a:pt x="11"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52">
            <a:extLst>
              <a:ext uri="{FF2B5EF4-FFF2-40B4-BE49-F238E27FC236}">
                <a16:creationId xmlns:a16="http://schemas.microsoft.com/office/drawing/2014/main" id="{9A560B40-9037-4561-AF9E-B295F06BF5B7}"/>
              </a:ext>
            </a:extLst>
          </p:cNvPr>
          <p:cNvSpPr>
            <a:spLocks/>
          </p:cNvSpPr>
          <p:nvPr/>
        </p:nvSpPr>
        <p:spPr bwMode="auto">
          <a:xfrm>
            <a:off x="9523983" y="5909233"/>
            <a:ext cx="111340" cy="93760"/>
          </a:xfrm>
          <a:custGeom>
            <a:avLst/>
            <a:gdLst/>
            <a:ahLst/>
            <a:cxnLst>
              <a:cxn ang="0">
                <a:pos x="33" y="15"/>
              </a:cxn>
              <a:cxn ang="0">
                <a:pos x="28" y="17"/>
              </a:cxn>
              <a:cxn ang="0">
                <a:pos x="25" y="21"/>
              </a:cxn>
              <a:cxn ang="0">
                <a:pos x="23" y="26"/>
              </a:cxn>
              <a:cxn ang="0">
                <a:pos x="21" y="29"/>
              </a:cxn>
              <a:cxn ang="0">
                <a:pos x="17" y="33"/>
              </a:cxn>
              <a:cxn ang="0">
                <a:pos x="13" y="32"/>
              </a:cxn>
              <a:cxn ang="0">
                <a:pos x="8" y="24"/>
              </a:cxn>
              <a:cxn ang="0">
                <a:pos x="6" y="20"/>
              </a:cxn>
              <a:cxn ang="0">
                <a:pos x="2" y="17"/>
              </a:cxn>
              <a:cxn ang="0">
                <a:pos x="0" y="14"/>
              </a:cxn>
              <a:cxn ang="0">
                <a:pos x="4" y="12"/>
              </a:cxn>
              <a:cxn ang="0">
                <a:pos x="5" y="8"/>
              </a:cxn>
              <a:cxn ang="0">
                <a:pos x="9" y="8"/>
              </a:cxn>
              <a:cxn ang="0">
                <a:pos x="12" y="9"/>
              </a:cxn>
              <a:cxn ang="0">
                <a:pos x="13" y="12"/>
              </a:cxn>
              <a:cxn ang="0">
                <a:pos x="17" y="12"/>
              </a:cxn>
              <a:cxn ang="0">
                <a:pos x="19" y="7"/>
              </a:cxn>
              <a:cxn ang="0">
                <a:pos x="18" y="4"/>
              </a:cxn>
              <a:cxn ang="0">
                <a:pos x="20" y="0"/>
              </a:cxn>
              <a:cxn ang="0">
                <a:pos x="24" y="1"/>
              </a:cxn>
              <a:cxn ang="0">
                <a:pos x="26" y="4"/>
              </a:cxn>
              <a:cxn ang="0">
                <a:pos x="29" y="2"/>
              </a:cxn>
              <a:cxn ang="0">
                <a:pos x="32" y="2"/>
              </a:cxn>
              <a:cxn ang="0">
                <a:pos x="35" y="3"/>
              </a:cxn>
              <a:cxn ang="0">
                <a:pos x="37" y="6"/>
              </a:cxn>
              <a:cxn ang="0">
                <a:pos x="38" y="8"/>
              </a:cxn>
              <a:cxn ang="0">
                <a:pos x="39" y="12"/>
              </a:cxn>
              <a:cxn ang="0">
                <a:pos x="37" y="14"/>
              </a:cxn>
              <a:cxn ang="0">
                <a:pos x="33" y="15"/>
              </a:cxn>
            </a:cxnLst>
            <a:rect l="0" t="0" r="r" b="b"/>
            <a:pathLst>
              <a:path w="39" h="33">
                <a:moveTo>
                  <a:pt x="33" y="15"/>
                </a:moveTo>
                <a:cubicBezTo>
                  <a:pt x="31" y="16"/>
                  <a:pt x="29" y="17"/>
                  <a:pt x="28" y="17"/>
                </a:cubicBezTo>
                <a:cubicBezTo>
                  <a:pt x="27" y="18"/>
                  <a:pt x="25" y="20"/>
                  <a:pt x="25" y="21"/>
                </a:cubicBezTo>
                <a:cubicBezTo>
                  <a:pt x="24" y="22"/>
                  <a:pt x="24" y="25"/>
                  <a:pt x="23" y="26"/>
                </a:cubicBezTo>
                <a:cubicBezTo>
                  <a:pt x="23" y="27"/>
                  <a:pt x="22" y="29"/>
                  <a:pt x="21" y="29"/>
                </a:cubicBezTo>
                <a:cubicBezTo>
                  <a:pt x="20" y="30"/>
                  <a:pt x="18" y="32"/>
                  <a:pt x="17" y="33"/>
                </a:cubicBezTo>
                <a:cubicBezTo>
                  <a:pt x="16" y="33"/>
                  <a:pt x="14" y="32"/>
                  <a:pt x="13" y="32"/>
                </a:cubicBezTo>
                <a:cubicBezTo>
                  <a:pt x="11" y="30"/>
                  <a:pt x="9" y="26"/>
                  <a:pt x="8" y="24"/>
                </a:cubicBezTo>
                <a:cubicBezTo>
                  <a:pt x="8" y="23"/>
                  <a:pt x="6" y="21"/>
                  <a:pt x="6" y="20"/>
                </a:cubicBezTo>
                <a:cubicBezTo>
                  <a:pt x="5" y="19"/>
                  <a:pt x="3" y="18"/>
                  <a:pt x="2" y="17"/>
                </a:cubicBezTo>
                <a:cubicBezTo>
                  <a:pt x="2" y="16"/>
                  <a:pt x="0" y="15"/>
                  <a:pt x="0" y="14"/>
                </a:cubicBezTo>
                <a:cubicBezTo>
                  <a:pt x="0" y="13"/>
                  <a:pt x="4" y="13"/>
                  <a:pt x="4" y="12"/>
                </a:cubicBezTo>
                <a:cubicBezTo>
                  <a:pt x="5" y="11"/>
                  <a:pt x="4" y="9"/>
                  <a:pt x="5" y="8"/>
                </a:cubicBezTo>
                <a:cubicBezTo>
                  <a:pt x="6" y="8"/>
                  <a:pt x="8" y="8"/>
                  <a:pt x="9" y="8"/>
                </a:cubicBezTo>
                <a:cubicBezTo>
                  <a:pt x="10" y="8"/>
                  <a:pt x="12" y="9"/>
                  <a:pt x="12" y="9"/>
                </a:cubicBezTo>
                <a:cubicBezTo>
                  <a:pt x="13" y="10"/>
                  <a:pt x="12" y="12"/>
                  <a:pt x="13" y="12"/>
                </a:cubicBezTo>
                <a:cubicBezTo>
                  <a:pt x="14" y="13"/>
                  <a:pt x="16" y="13"/>
                  <a:pt x="17" y="12"/>
                </a:cubicBezTo>
                <a:cubicBezTo>
                  <a:pt x="18" y="12"/>
                  <a:pt x="19" y="9"/>
                  <a:pt x="19" y="7"/>
                </a:cubicBezTo>
                <a:cubicBezTo>
                  <a:pt x="19" y="6"/>
                  <a:pt x="18" y="5"/>
                  <a:pt x="18" y="4"/>
                </a:cubicBezTo>
                <a:cubicBezTo>
                  <a:pt x="18" y="3"/>
                  <a:pt x="19" y="1"/>
                  <a:pt x="20" y="0"/>
                </a:cubicBezTo>
                <a:cubicBezTo>
                  <a:pt x="21" y="0"/>
                  <a:pt x="23" y="0"/>
                  <a:pt x="24" y="1"/>
                </a:cubicBezTo>
                <a:cubicBezTo>
                  <a:pt x="25" y="1"/>
                  <a:pt x="25" y="4"/>
                  <a:pt x="26" y="4"/>
                </a:cubicBezTo>
                <a:cubicBezTo>
                  <a:pt x="27" y="4"/>
                  <a:pt x="28" y="2"/>
                  <a:pt x="29" y="2"/>
                </a:cubicBezTo>
                <a:cubicBezTo>
                  <a:pt x="30" y="2"/>
                  <a:pt x="31" y="2"/>
                  <a:pt x="32" y="2"/>
                </a:cubicBezTo>
                <a:cubicBezTo>
                  <a:pt x="33" y="2"/>
                  <a:pt x="35" y="3"/>
                  <a:pt x="35" y="3"/>
                </a:cubicBezTo>
                <a:cubicBezTo>
                  <a:pt x="36" y="4"/>
                  <a:pt x="36" y="6"/>
                  <a:pt x="37" y="6"/>
                </a:cubicBezTo>
                <a:cubicBezTo>
                  <a:pt x="37" y="7"/>
                  <a:pt x="38" y="7"/>
                  <a:pt x="38" y="8"/>
                </a:cubicBezTo>
                <a:cubicBezTo>
                  <a:pt x="39" y="9"/>
                  <a:pt x="39" y="11"/>
                  <a:pt x="39" y="12"/>
                </a:cubicBezTo>
                <a:cubicBezTo>
                  <a:pt x="39" y="13"/>
                  <a:pt x="37" y="14"/>
                  <a:pt x="37" y="14"/>
                </a:cubicBezTo>
                <a:cubicBezTo>
                  <a:pt x="36" y="14"/>
                  <a:pt x="34" y="15"/>
                  <a:pt x="33"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53">
            <a:extLst>
              <a:ext uri="{FF2B5EF4-FFF2-40B4-BE49-F238E27FC236}">
                <a16:creationId xmlns:a16="http://schemas.microsoft.com/office/drawing/2014/main" id="{4B95DF47-0390-451C-B4DE-2183169CE82E}"/>
              </a:ext>
            </a:extLst>
          </p:cNvPr>
          <p:cNvSpPr>
            <a:spLocks/>
          </p:cNvSpPr>
          <p:nvPr/>
        </p:nvSpPr>
        <p:spPr bwMode="auto">
          <a:xfrm>
            <a:off x="9439014" y="5900444"/>
            <a:ext cx="35160" cy="26371"/>
          </a:xfrm>
          <a:custGeom>
            <a:avLst/>
            <a:gdLst/>
            <a:ahLst/>
            <a:cxnLst>
              <a:cxn ang="0">
                <a:pos x="4" y="8"/>
              </a:cxn>
              <a:cxn ang="0">
                <a:pos x="3" y="5"/>
              </a:cxn>
              <a:cxn ang="0">
                <a:pos x="1" y="3"/>
              </a:cxn>
              <a:cxn ang="0">
                <a:pos x="2" y="0"/>
              </a:cxn>
              <a:cxn ang="0">
                <a:pos x="5" y="0"/>
              </a:cxn>
              <a:cxn ang="0">
                <a:pos x="9" y="1"/>
              </a:cxn>
              <a:cxn ang="0">
                <a:pos x="12" y="4"/>
              </a:cxn>
              <a:cxn ang="0">
                <a:pos x="10" y="8"/>
              </a:cxn>
              <a:cxn ang="0">
                <a:pos x="7" y="8"/>
              </a:cxn>
              <a:cxn ang="0">
                <a:pos x="4" y="8"/>
              </a:cxn>
            </a:cxnLst>
            <a:rect l="0" t="0" r="r" b="b"/>
            <a:pathLst>
              <a:path w="12" h="9">
                <a:moveTo>
                  <a:pt x="4" y="8"/>
                </a:moveTo>
                <a:cubicBezTo>
                  <a:pt x="4" y="8"/>
                  <a:pt x="4" y="6"/>
                  <a:pt x="3" y="5"/>
                </a:cubicBezTo>
                <a:cubicBezTo>
                  <a:pt x="3" y="5"/>
                  <a:pt x="1" y="4"/>
                  <a:pt x="1" y="3"/>
                </a:cubicBezTo>
                <a:cubicBezTo>
                  <a:pt x="0" y="3"/>
                  <a:pt x="1" y="1"/>
                  <a:pt x="2" y="0"/>
                </a:cubicBezTo>
                <a:cubicBezTo>
                  <a:pt x="2" y="0"/>
                  <a:pt x="4" y="0"/>
                  <a:pt x="5" y="0"/>
                </a:cubicBezTo>
                <a:cubicBezTo>
                  <a:pt x="6" y="0"/>
                  <a:pt x="9" y="0"/>
                  <a:pt x="9" y="1"/>
                </a:cubicBezTo>
                <a:cubicBezTo>
                  <a:pt x="10" y="1"/>
                  <a:pt x="12" y="3"/>
                  <a:pt x="12" y="4"/>
                </a:cubicBezTo>
                <a:cubicBezTo>
                  <a:pt x="12" y="5"/>
                  <a:pt x="10" y="7"/>
                  <a:pt x="10" y="8"/>
                </a:cubicBezTo>
                <a:cubicBezTo>
                  <a:pt x="9" y="8"/>
                  <a:pt x="8" y="8"/>
                  <a:pt x="7" y="8"/>
                </a:cubicBezTo>
                <a:cubicBezTo>
                  <a:pt x="6" y="8"/>
                  <a:pt x="5" y="9"/>
                  <a:pt x="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54">
            <a:extLst>
              <a:ext uri="{FF2B5EF4-FFF2-40B4-BE49-F238E27FC236}">
                <a16:creationId xmlns:a16="http://schemas.microsoft.com/office/drawing/2014/main" id="{F0B39ABF-AEED-4064-97E8-303CBCB83F1D}"/>
              </a:ext>
            </a:extLst>
          </p:cNvPr>
          <p:cNvSpPr>
            <a:spLocks/>
          </p:cNvSpPr>
          <p:nvPr/>
        </p:nvSpPr>
        <p:spPr bwMode="auto">
          <a:xfrm>
            <a:off x="9500544" y="5903373"/>
            <a:ext cx="23439" cy="26371"/>
          </a:xfrm>
          <a:custGeom>
            <a:avLst/>
            <a:gdLst/>
            <a:ahLst/>
            <a:cxnLst>
              <a:cxn ang="0">
                <a:pos x="5" y="8"/>
              </a:cxn>
              <a:cxn ang="0">
                <a:pos x="2" y="8"/>
              </a:cxn>
              <a:cxn ang="0">
                <a:pos x="0" y="4"/>
              </a:cxn>
              <a:cxn ang="0">
                <a:pos x="3" y="1"/>
              </a:cxn>
              <a:cxn ang="0">
                <a:pos x="7" y="0"/>
              </a:cxn>
              <a:cxn ang="0">
                <a:pos x="8" y="2"/>
              </a:cxn>
              <a:cxn ang="0">
                <a:pos x="8" y="6"/>
              </a:cxn>
              <a:cxn ang="0">
                <a:pos x="5" y="8"/>
              </a:cxn>
            </a:cxnLst>
            <a:rect l="0" t="0" r="r" b="b"/>
            <a:pathLst>
              <a:path w="8" h="9">
                <a:moveTo>
                  <a:pt x="5" y="8"/>
                </a:moveTo>
                <a:cubicBezTo>
                  <a:pt x="5" y="8"/>
                  <a:pt x="3" y="9"/>
                  <a:pt x="2" y="8"/>
                </a:cubicBezTo>
                <a:cubicBezTo>
                  <a:pt x="1" y="7"/>
                  <a:pt x="0" y="5"/>
                  <a:pt x="0" y="4"/>
                </a:cubicBezTo>
                <a:cubicBezTo>
                  <a:pt x="1" y="3"/>
                  <a:pt x="2" y="1"/>
                  <a:pt x="3" y="1"/>
                </a:cubicBezTo>
                <a:cubicBezTo>
                  <a:pt x="4" y="0"/>
                  <a:pt x="6" y="0"/>
                  <a:pt x="7" y="0"/>
                </a:cubicBezTo>
                <a:cubicBezTo>
                  <a:pt x="7" y="1"/>
                  <a:pt x="8" y="2"/>
                  <a:pt x="8" y="2"/>
                </a:cubicBezTo>
                <a:cubicBezTo>
                  <a:pt x="8" y="3"/>
                  <a:pt x="8" y="5"/>
                  <a:pt x="8" y="6"/>
                </a:cubicBezTo>
                <a:cubicBezTo>
                  <a:pt x="8" y="6"/>
                  <a:pt x="6" y="8"/>
                  <a:pt x="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55">
            <a:extLst>
              <a:ext uri="{FF2B5EF4-FFF2-40B4-BE49-F238E27FC236}">
                <a16:creationId xmlns:a16="http://schemas.microsoft.com/office/drawing/2014/main" id="{3089336B-4AC1-440C-9063-992593A9A877}"/>
              </a:ext>
            </a:extLst>
          </p:cNvPr>
          <p:cNvSpPr>
            <a:spLocks/>
          </p:cNvSpPr>
          <p:nvPr/>
        </p:nvSpPr>
        <p:spPr bwMode="auto">
          <a:xfrm>
            <a:off x="9500544" y="5759804"/>
            <a:ext cx="41020" cy="41020"/>
          </a:xfrm>
          <a:custGeom>
            <a:avLst/>
            <a:gdLst/>
            <a:ahLst/>
            <a:cxnLst>
              <a:cxn ang="0">
                <a:pos x="8" y="11"/>
              </a:cxn>
              <a:cxn ang="0">
                <a:pos x="3" y="14"/>
              </a:cxn>
              <a:cxn ang="0">
                <a:pos x="0" y="11"/>
              </a:cxn>
              <a:cxn ang="0">
                <a:pos x="2" y="5"/>
              </a:cxn>
              <a:cxn ang="0">
                <a:pos x="7" y="0"/>
              </a:cxn>
              <a:cxn ang="0">
                <a:pos x="10" y="1"/>
              </a:cxn>
              <a:cxn ang="0">
                <a:pos x="14" y="3"/>
              </a:cxn>
              <a:cxn ang="0">
                <a:pos x="12" y="7"/>
              </a:cxn>
              <a:cxn ang="0">
                <a:pos x="8" y="11"/>
              </a:cxn>
            </a:cxnLst>
            <a:rect l="0" t="0" r="r" b="b"/>
            <a:pathLst>
              <a:path w="14" h="14">
                <a:moveTo>
                  <a:pt x="8" y="11"/>
                </a:moveTo>
                <a:cubicBezTo>
                  <a:pt x="7" y="12"/>
                  <a:pt x="5" y="14"/>
                  <a:pt x="3" y="14"/>
                </a:cubicBezTo>
                <a:cubicBezTo>
                  <a:pt x="2" y="13"/>
                  <a:pt x="1" y="12"/>
                  <a:pt x="0" y="11"/>
                </a:cubicBezTo>
                <a:cubicBezTo>
                  <a:pt x="0" y="9"/>
                  <a:pt x="2" y="6"/>
                  <a:pt x="2" y="5"/>
                </a:cubicBezTo>
                <a:cubicBezTo>
                  <a:pt x="3" y="3"/>
                  <a:pt x="5" y="0"/>
                  <a:pt x="7" y="0"/>
                </a:cubicBezTo>
                <a:cubicBezTo>
                  <a:pt x="7" y="0"/>
                  <a:pt x="9" y="1"/>
                  <a:pt x="10" y="1"/>
                </a:cubicBezTo>
                <a:cubicBezTo>
                  <a:pt x="11" y="1"/>
                  <a:pt x="13" y="2"/>
                  <a:pt x="14" y="3"/>
                </a:cubicBezTo>
                <a:cubicBezTo>
                  <a:pt x="14" y="4"/>
                  <a:pt x="13" y="6"/>
                  <a:pt x="12" y="7"/>
                </a:cubicBezTo>
                <a:cubicBezTo>
                  <a:pt x="11" y="8"/>
                  <a:pt x="9" y="10"/>
                  <a:pt x="8"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6">
            <a:extLst>
              <a:ext uri="{FF2B5EF4-FFF2-40B4-BE49-F238E27FC236}">
                <a16:creationId xmlns:a16="http://schemas.microsoft.com/office/drawing/2014/main" id="{EBD39AE2-90B3-4527-8214-F605B6D9BB06}"/>
              </a:ext>
            </a:extLst>
          </p:cNvPr>
          <p:cNvSpPr>
            <a:spLocks/>
          </p:cNvSpPr>
          <p:nvPr/>
        </p:nvSpPr>
        <p:spPr bwMode="auto">
          <a:xfrm>
            <a:off x="9664622" y="5859424"/>
            <a:ext cx="102550" cy="79110"/>
          </a:xfrm>
          <a:custGeom>
            <a:avLst/>
            <a:gdLst/>
            <a:ahLst/>
            <a:cxnLst>
              <a:cxn ang="0">
                <a:pos x="16" y="27"/>
              </a:cxn>
              <a:cxn ang="0">
                <a:pos x="10" y="23"/>
              </a:cxn>
              <a:cxn ang="0">
                <a:pos x="9" y="17"/>
              </a:cxn>
              <a:cxn ang="0">
                <a:pos x="5" y="13"/>
              </a:cxn>
              <a:cxn ang="0">
                <a:pos x="1" y="11"/>
              </a:cxn>
              <a:cxn ang="0">
                <a:pos x="1" y="7"/>
              </a:cxn>
              <a:cxn ang="0">
                <a:pos x="4" y="3"/>
              </a:cxn>
              <a:cxn ang="0">
                <a:pos x="14" y="1"/>
              </a:cxn>
              <a:cxn ang="0">
                <a:pos x="23" y="1"/>
              </a:cxn>
              <a:cxn ang="0">
                <a:pos x="29" y="4"/>
              </a:cxn>
              <a:cxn ang="0">
                <a:pos x="31" y="9"/>
              </a:cxn>
              <a:cxn ang="0">
                <a:pos x="35" y="12"/>
              </a:cxn>
              <a:cxn ang="0">
                <a:pos x="32" y="15"/>
              </a:cxn>
              <a:cxn ang="0">
                <a:pos x="28" y="18"/>
              </a:cxn>
              <a:cxn ang="0">
                <a:pos x="23" y="22"/>
              </a:cxn>
              <a:cxn ang="0">
                <a:pos x="21" y="26"/>
              </a:cxn>
              <a:cxn ang="0">
                <a:pos x="19" y="27"/>
              </a:cxn>
              <a:cxn ang="0">
                <a:pos x="16" y="27"/>
              </a:cxn>
            </a:cxnLst>
            <a:rect l="0" t="0" r="r" b="b"/>
            <a:pathLst>
              <a:path w="35" h="27">
                <a:moveTo>
                  <a:pt x="16" y="27"/>
                </a:moveTo>
                <a:cubicBezTo>
                  <a:pt x="14" y="27"/>
                  <a:pt x="11" y="24"/>
                  <a:pt x="10" y="23"/>
                </a:cubicBezTo>
                <a:cubicBezTo>
                  <a:pt x="9" y="22"/>
                  <a:pt x="9" y="18"/>
                  <a:pt x="9" y="17"/>
                </a:cubicBezTo>
                <a:cubicBezTo>
                  <a:pt x="8" y="16"/>
                  <a:pt x="6" y="14"/>
                  <a:pt x="5" y="13"/>
                </a:cubicBezTo>
                <a:cubicBezTo>
                  <a:pt x="4" y="13"/>
                  <a:pt x="1" y="12"/>
                  <a:pt x="1" y="11"/>
                </a:cubicBezTo>
                <a:cubicBezTo>
                  <a:pt x="0" y="10"/>
                  <a:pt x="1" y="8"/>
                  <a:pt x="1" y="7"/>
                </a:cubicBezTo>
                <a:cubicBezTo>
                  <a:pt x="1" y="6"/>
                  <a:pt x="3" y="4"/>
                  <a:pt x="4" y="3"/>
                </a:cubicBezTo>
                <a:cubicBezTo>
                  <a:pt x="6" y="2"/>
                  <a:pt x="11" y="1"/>
                  <a:pt x="14" y="1"/>
                </a:cubicBezTo>
                <a:cubicBezTo>
                  <a:pt x="16" y="1"/>
                  <a:pt x="21" y="0"/>
                  <a:pt x="23" y="1"/>
                </a:cubicBezTo>
                <a:cubicBezTo>
                  <a:pt x="25" y="1"/>
                  <a:pt x="28" y="3"/>
                  <a:pt x="29" y="4"/>
                </a:cubicBezTo>
                <a:cubicBezTo>
                  <a:pt x="30" y="5"/>
                  <a:pt x="30" y="8"/>
                  <a:pt x="31" y="9"/>
                </a:cubicBezTo>
                <a:cubicBezTo>
                  <a:pt x="32" y="10"/>
                  <a:pt x="35" y="11"/>
                  <a:pt x="35" y="12"/>
                </a:cubicBezTo>
                <a:cubicBezTo>
                  <a:pt x="35" y="13"/>
                  <a:pt x="33" y="14"/>
                  <a:pt x="32" y="15"/>
                </a:cubicBezTo>
                <a:cubicBezTo>
                  <a:pt x="31" y="16"/>
                  <a:pt x="29" y="17"/>
                  <a:pt x="28" y="18"/>
                </a:cubicBezTo>
                <a:cubicBezTo>
                  <a:pt x="27" y="19"/>
                  <a:pt x="24" y="21"/>
                  <a:pt x="23" y="22"/>
                </a:cubicBezTo>
                <a:cubicBezTo>
                  <a:pt x="22" y="23"/>
                  <a:pt x="22" y="25"/>
                  <a:pt x="21" y="26"/>
                </a:cubicBezTo>
                <a:cubicBezTo>
                  <a:pt x="21" y="27"/>
                  <a:pt x="20" y="27"/>
                  <a:pt x="19" y="27"/>
                </a:cubicBezTo>
                <a:cubicBezTo>
                  <a:pt x="18" y="27"/>
                  <a:pt x="17" y="27"/>
                  <a:pt x="16" y="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7">
            <a:extLst>
              <a:ext uri="{FF2B5EF4-FFF2-40B4-BE49-F238E27FC236}">
                <a16:creationId xmlns:a16="http://schemas.microsoft.com/office/drawing/2014/main" id="{F55897A6-71B7-48DC-8C39-539CD9A491DA}"/>
              </a:ext>
            </a:extLst>
          </p:cNvPr>
          <p:cNvSpPr>
            <a:spLocks/>
          </p:cNvSpPr>
          <p:nvPr/>
        </p:nvSpPr>
        <p:spPr bwMode="auto">
          <a:xfrm>
            <a:off x="9020026" y="5915093"/>
            <a:ext cx="1078235" cy="723708"/>
          </a:xfrm>
          <a:custGeom>
            <a:avLst/>
            <a:gdLst/>
            <a:ahLst/>
            <a:cxnLst>
              <a:cxn ang="0">
                <a:pos x="190" y="234"/>
              </a:cxn>
              <a:cxn ang="0">
                <a:pos x="157" y="213"/>
              </a:cxn>
              <a:cxn ang="0">
                <a:pos x="133" y="186"/>
              </a:cxn>
              <a:cxn ang="0">
                <a:pos x="100" y="175"/>
              </a:cxn>
              <a:cxn ang="0">
                <a:pos x="53" y="155"/>
              </a:cxn>
              <a:cxn ang="0">
                <a:pos x="3" y="110"/>
              </a:cxn>
              <a:cxn ang="0">
                <a:pos x="14" y="86"/>
              </a:cxn>
              <a:cxn ang="0">
                <a:pos x="10" y="95"/>
              </a:cxn>
              <a:cxn ang="0">
                <a:pos x="7" y="108"/>
              </a:cxn>
              <a:cxn ang="0">
                <a:pos x="26" y="129"/>
              </a:cxn>
              <a:cxn ang="0">
                <a:pos x="21" y="106"/>
              </a:cxn>
              <a:cxn ang="0">
                <a:pos x="42" y="120"/>
              </a:cxn>
              <a:cxn ang="0">
                <a:pos x="58" y="115"/>
              </a:cxn>
              <a:cxn ang="0">
                <a:pos x="63" y="106"/>
              </a:cxn>
              <a:cxn ang="0">
                <a:pos x="84" y="107"/>
              </a:cxn>
              <a:cxn ang="0">
                <a:pos x="53" y="87"/>
              </a:cxn>
              <a:cxn ang="0">
                <a:pos x="37" y="67"/>
              </a:cxn>
              <a:cxn ang="0">
                <a:pos x="33" y="37"/>
              </a:cxn>
              <a:cxn ang="0">
                <a:pos x="54" y="17"/>
              </a:cxn>
              <a:cxn ang="0">
                <a:pos x="66" y="10"/>
              </a:cxn>
              <a:cxn ang="0">
                <a:pos x="91" y="6"/>
              </a:cxn>
              <a:cxn ang="0">
                <a:pos x="116" y="1"/>
              </a:cxn>
              <a:cxn ang="0">
                <a:pos x="166" y="30"/>
              </a:cxn>
              <a:cxn ang="0">
                <a:pos x="184" y="56"/>
              </a:cxn>
              <a:cxn ang="0">
                <a:pos x="190" y="63"/>
              </a:cxn>
              <a:cxn ang="0">
                <a:pos x="198" y="71"/>
              </a:cxn>
              <a:cxn ang="0">
                <a:pos x="214" y="81"/>
              </a:cxn>
              <a:cxn ang="0">
                <a:pos x="245" y="91"/>
              </a:cxn>
              <a:cxn ang="0">
                <a:pos x="267" y="106"/>
              </a:cxn>
              <a:cxn ang="0">
                <a:pos x="255" y="86"/>
              </a:cxn>
              <a:cxn ang="0">
                <a:pos x="264" y="72"/>
              </a:cxn>
              <a:cxn ang="0">
                <a:pos x="279" y="80"/>
              </a:cxn>
              <a:cxn ang="0">
                <a:pos x="287" y="67"/>
              </a:cxn>
              <a:cxn ang="0">
                <a:pos x="279" y="45"/>
              </a:cxn>
              <a:cxn ang="0">
                <a:pos x="300" y="49"/>
              </a:cxn>
              <a:cxn ang="0">
                <a:pos x="318" y="60"/>
              </a:cxn>
              <a:cxn ang="0">
                <a:pos x="327" y="88"/>
              </a:cxn>
              <a:cxn ang="0">
                <a:pos x="339" y="103"/>
              </a:cxn>
              <a:cxn ang="0">
                <a:pos x="359" y="123"/>
              </a:cxn>
              <a:cxn ang="0">
                <a:pos x="367" y="146"/>
              </a:cxn>
              <a:cxn ang="0">
                <a:pos x="360" y="164"/>
              </a:cxn>
              <a:cxn ang="0">
                <a:pos x="363" y="176"/>
              </a:cxn>
              <a:cxn ang="0">
                <a:pos x="356" y="191"/>
              </a:cxn>
              <a:cxn ang="0">
                <a:pos x="362" y="209"/>
              </a:cxn>
              <a:cxn ang="0">
                <a:pos x="352" y="215"/>
              </a:cxn>
              <a:cxn ang="0">
                <a:pos x="351" y="221"/>
              </a:cxn>
              <a:cxn ang="0">
                <a:pos x="336" y="221"/>
              </a:cxn>
              <a:cxn ang="0">
                <a:pos x="319" y="214"/>
              </a:cxn>
              <a:cxn ang="0">
                <a:pos x="305" y="210"/>
              </a:cxn>
              <a:cxn ang="0">
                <a:pos x="292" y="213"/>
              </a:cxn>
              <a:cxn ang="0">
                <a:pos x="259" y="214"/>
              </a:cxn>
              <a:cxn ang="0">
                <a:pos x="247" y="227"/>
              </a:cxn>
              <a:cxn ang="0">
                <a:pos x="224" y="225"/>
              </a:cxn>
              <a:cxn ang="0">
                <a:pos x="203" y="216"/>
              </a:cxn>
              <a:cxn ang="0">
                <a:pos x="193" y="221"/>
              </a:cxn>
              <a:cxn ang="0">
                <a:pos x="201" y="229"/>
              </a:cxn>
              <a:cxn ang="0">
                <a:pos x="202" y="236"/>
              </a:cxn>
              <a:cxn ang="0">
                <a:pos x="213" y="250"/>
              </a:cxn>
            </a:cxnLst>
            <a:rect l="0" t="0" r="r" b="b"/>
            <a:pathLst>
              <a:path w="371" h="250">
                <a:moveTo>
                  <a:pt x="211" y="250"/>
                </a:moveTo>
                <a:cubicBezTo>
                  <a:pt x="210" y="249"/>
                  <a:pt x="208" y="247"/>
                  <a:pt x="208" y="246"/>
                </a:cubicBezTo>
                <a:cubicBezTo>
                  <a:pt x="206" y="245"/>
                  <a:pt x="203" y="243"/>
                  <a:pt x="202" y="241"/>
                </a:cubicBezTo>
                <a:cubicBezTo>
                  <a:pt x="200" y="240"/>
                  <a:pt x="197" y="238"/>
                  <a:pt x="196" y="238"/>
                </a:cubicBezTo>
                <a:cubicBezTo>
                  <a:pt x="194" y="237"/>
                  <a:pt x="191" y="235"/>
                  <a:pt x="190" y="234"/>
                </a:cubicBezTo>
                <a:cubicBezTo>
                  <a:pt x="188" y="233"/>
                  <a:pt x="186" y="232"/>
                  <a:pt x="184" y="231"/>
                </a:cubicBezTo>
                <a:cubicBezTo>
                  <a:pt x="183" y="231"/>
                  <a:pt x="179" y="230"/>
                  <a:pt x="178" y="229"/>
                </a:cubicBezTo>
                <a:cubicBezTo>
                  <a:pt x="177" y="228"/>
                  <a:pt x="174" y="226"/>
                  <a:pt x="173" y="225"/>
                </a:cubicBezTo>
                <a:cubicBezTo>
                  <a:pt x="170" y="223"/>
                  <a:pt x="166" y="220"/>
                  <a:pt x="164" y="218"/>
                </a:cubicBezTo>
                <a:cubicBezTo>
                  <a:pt x="162" y="217"/>
                  <a:pt x="158" y="214"/>
                  <a:pt x="157" y="213"/>
                </a:cubicBezTo>
                <a:cubicBezTo>
                  <a:pt x="155" y="211"/>
                  <a:pt x="153" y="208"/>
                  <a:pt x="152" y="206"/>
                </a:cubicBezTo>
                <a:cubicBezTo>
                  <a:pt x="151" y="204"/>
                  <a:pt x="149" y="201"/>
                  <a:pt x="148" y="200"/>
                </a:cubicBezTo>
                <a:cubicBezTo>
                  <a:pt x="147" y="199"/>
                  <a:pt x="145" y="197"/>
                  <a:pt x="144" y="197"/>
                </a:cubicBezTo>
                <a:cubicBezTo>
                  <a:pt x="142" y="195"/>
                  <a:pt x="137" y="193"/>
                  <a:pt x="135" y="190"/>
                </a:cubicBezTo>
                <a:cubicBezTo>
                  <a:pt x="134" y="189"/>
                  <a:pt x="134" y="187"/>
                  <a:pt x="133" y="186"/>
                </a:cubicBezTo>
                <a:cubicBezTo>
                  <a:pt x="132" y="185"/>
                  <a:pt x="129" y="183"/>
                  <a:pt x="127" y="183"/>
                </a:cubicBezTo>
                <a:cubicBezTo>
                  <a:pt x="125" y="182"/>
                  <a:pt x="121" y="182"/>
                  <a:pt x="119" y="181"/>
                </a:cubicBezTo>
                <a:cubicBezTo>
                  <a:pt x="118" y="181"/>
                  <a:pt x="115" y="180"/>
                  <a:pt x="114" y="179"/>
                </a:cubicBezTo>
                <a:cubicBezTo>
                  <a:pt x="112" y="179"/>
                  <a:pt x="107" y="178"/>
                  <a:pt x="105" y="177"/>
                </a:cubicBezTo>
                <a:cubicBezTo>
                  <a:pt x="104" y="176"/>
                  <a:pt x="101" y="175"/>
                  <a:pt x="100" y="175"/>
                </a:cubicBezTo>
                <a:cubicBezTo>
                  <a:pt x="98" y="174"/>
                  <a:pt x="94" y="171"/>
                  <a:pt x="91" y="170"/>
                </a:cubicBezTo>
                <a:cubicBezTo>
                  <a:pt x="90" y="169"/>
                  <a:pt x="86" y="168"/>
                  <a:pt x="84" y="167"/>
                </a:cubicBezTo>
                <a:cubicBezTo>
                  <a:pt x="82" y="166"/>
                  <a:pt x="79" y="164"/>
                  <a:pt x="77" y="164"/>
                </a:cubicBezTo>
                <a:cubicBezTo>
                  <a:pt x="75" y="163"/>
                  <a:pt x="70" y="161"/>
                  <a:pt x="67" y="160"/>
                </a:cubicBezTo>
                <a:cubicBezTo>
                  <a:pt x="64" y="159"/>
                  <a:pt x="56" y="156"/>
                  <a:pt x="53" y="155"/>
                </a:cubicBezTo>
                <a:cubicBezTo>
                  <a:pt x="48" y="154"/>
                  <a:pt x="39" y="152"/>
                  <a:pt x="35" y="150"/>
                </a:cubicBezTo>
                <a:cubicBezTo>
                  <a:pt x="32" y="148"/>
                  <a:pt x="25" y="144"/>
                  <a:pt x="22" y="141"/>
                </a:cubicBezTo>
                <a:cubicBezTo>
                  <a:pt x="20" y="139"/>
                  <a:pt x="15" y="133"/>
                  <a:pt x="13" y="130"/>
                </a:cubicBezTo>
                <a:cubicBezTo>
                  <a:pt x="11" y="128"/>
                  <a:pt x="8" y="123"/>
                  <a:pt x="7" y="120"/>
                </a:cubicBezTo>
                <a:cubicBezTo>
                  <a:pt x="6" y="118"/>
                  <a:pt x="3" y="113"/>
                  <a:pt x="3" y="110"/>
                </a:cubicBezTo>
                <a:cubicBezTo>
                  <a:pt x="2" y="108"/>
                  <a:pt x="0" y="104"/>
                  <a:pt x="0" y="102"/>
                </a:cubicBezTo>
                <a:cubicBezTo>
                  <a:pt x="0" y="100"/>
                  <a:pt x="2" y="96"/>
                  <a:pt x="2" y="94"/>
                </a:cubicBezTo>
                <a:cubicBezTo>
                  <a:pt x="2" y="93"/>
                  <a:pt x="3" y="90"/>
                  <a:pt x="3" y="89"/>
                </a:cubicBezTo>
                <a:cubicBezTo>
                  <a:pt x="4" y="89"/>
                  <a:pt x="5" y="87"/>
                  <a:pt x="6" y="87"/>
                </a:cubicBezTo>
                <a:cubicBezTo>
                  <a:pt x="7" y="86"/>
                  <a:pt x="12" y="85"/>
                  <a:pt x="14" y="86"/>
                </a:cubicBezTo>
                <a:cubicBezTo>
                  <a:pt x="15" y="86"/>
                  <a:pt x="17" y="89"/>
                  <a:pt x="17" y="91"/>
                </a:cubicBezTo>
                <a:cubicBezTo>
                  <a:pt x="18" y="92"/>
                  <a:pt x="19" y="94"/>
                  <a:pt x="18" y="95"/>
                </a:cubicBezTo>
                <a:cubicBezTo>
                  <a:pt x="18" y="96"/>
                  <a:pt x="16" y="98"/>
                  <a:pt x="15" y="98"/>
                </a:cubicBezTo>
                <a:cubicBezTo>
                  <a:pt x="14" y="98"/>
                  <a:pt x="13" y="95"/>
                  <a:pt x="12" y="94"/>
                </a:cubicBezTo>
                <a:cubicBezTo>
                  <a:pt x="12" y="94"/>
                  <a:pt x="10" y="94"/>
                  <a:pt x="10" y="95"/>
                </a:cubicBezTo>
                <a:cubicBezTo>
                  <a:pt x="9" y="95"/>
                  <a:pt x="9" y="97"/>
                  <a:pt x="10" y="97"/>
                </a:cubicBezTo>
                <a:cubicBezTo>
                  <a:pt x="10" y="98"/>
                  <a:pt x="12" y="99"/>
                  <a:pt x="12" y="100"/>
                </a:cubicBezTo>
                <a:cubicBezTo>
                  <a:pt x="13" y="101"/>
                  <a:pt x="13" y="102"/>
                  <a:pt x="12" y="102"/>
                </a:cubicBezTo>
                <a:cubicBezTo>
                  <a:pt x="12" y="103"/>
                  <a:pt x="10" y="102"/>
                  <a:pt x="9" y="102"/>
                </a:cubicBezTo>
                <a:cubicBezTo>
                  <a:pt x="8" y="103"/>
                  <a:pt x="8" y="106"/>
                  <a:pt x="7" y="108"/>
                </a:cubicBezTo>
                <a:cubicBezTo>
                  <a:pt x="7" y="109"/>
                  <a:pt x="8" y="113"/>
                  <a:pt x="8" y="114"/>
                </a:cubicBezTo>
                <a:cubicBezTo>
                  <a:pt x="9" y="117"/>
                  <a:pt x="12" y="121"/>
                  <a:pt x="13" y="123"/>
                </a:cubicBezTo>
                <a:cubicBezTo>
                  <a:pt x="14" y="125"/>
                  <a:pt x="17" y="128"/>
                  <a:pt x="18" y="130"/>
                </a:cubicBezTo>
                <a:cubicBezTo>
                  <a:pt x="19" y="130"/>
                  <a:pt x="22" y="132"/>
                  <a:pt x="23" y="132"/>
                </a:cubicBezTo>
                <a:cubicBezTo>
                  <a:pt x="24" y="132"/>
                  <a:pt x="26" y="130"/>
                  <a:pt x="26" y="129"/>
                </a:cubicBezTo>
                <a:cubicBezTo>
                  <a:pt x="27" y="128"/>
                  <a:pt x="30" y="127"/>
                  <a:pt x="31" y="125"/>
                </a:cubicBezTo>
                <a:cubicBezTo>
                  <a:pt x="31" y="124"/>
                  <a:pt x="31" y="121"/>
                  <a:pt x="31" y="119"/>
                </a:cubicBezTo>
                <a:cubicBezTo>
                  <a:pt x="30" y="118"/>
                  <a:pt x="29" y="115"/>
                  <a:pt x="28" y="114"/>
                </a:cubicBezTo>
                <a:cubicBezTo>
                  <a:pt x="26" y="113"/>
                  <a:pt x="23" y="111"/>
                  <a:pt x="23" y="109"/>
                </a:cubicBezTo>
                <a:cubicBezTo>
                  <a:pt x="22" y="109"/>
                  <a:pt x="21" y="107"/>
                  <a:pt x="21" y="106"/>
                </a:cubicBezTo>
                <a:cubicBezTo>
                  <a:pt x="21" y="106"/>
                  <a:pt x="22" y="105"/>
                  <a:pt x="23" y="105"/>
                </a:cubicBezTo>
                <a:cubicBezTo>
                  <a:pt x="25" y="104"/>
                  <a:pt x="29" y="104"/>
                  <a:pt x="31" y="105"/>
                </a:cubicBezTo>
                <a:cubicBezTo>
                  <a:pt x="33" y="106"/>
                  <a:pt x="35" y="108"/>
                  <a:pt x="36" y="109"/>
                </a:cubicBezTo>
                <a:cubicBezTo>
                  <a:pt x="37" y="110"/>
                  <a:pt x="39" y="113"/>
                  <a:pt x="40" y="115"/>
                </a:cubicBezTo>
                <a:cubicBezTo>
                  <a:pt x="41" y="116"/>
                  <a:pt x="42" y="119"/>
                  <a:pt x="42" y="120"/>
                </a:cubicBezTo>
                <a:cubicBezTo>
                  <a:pt x="43" y="122"/>
                  <a:pt x="41" y="127"/>
                  <a:pt x="42" y="128"/>
                </a:cubicBezTo>
                <a:cubicBezTo>
                  <a:pt x="43" y="130"/>
                  <a:pt x="48" y="131"/>
                  <a:pt x="50" y="131"/>
                </a:cubicBezTo>
                <a:cubicBezTo>
                  <a:pt x="52" y="131"/>
                  <a:pt x="57" y="132"/>
                  <a:pt x="59" y="130"/>
                </a:cubicBezTo>
                <a:cubicBezTo>
                  <a:pt x="61" y="129"/>
                  <a:pt x="63" y="125"/>
                  <a:pt x="63" y="123"/>
                </a:cubicBezTo>
                <a:cubicBezTo>
                  <a:pt x="63" y="120"/>
                  <a:pt x="59" y="117"/>
                  <a:pt x="58" y="115"/>
                </a:cubicBezTo>
                <a:cubicBezTo>
                  <a:pt x="57" y="114"/>
                  <a:pt x="55" y="112"/>
                  <a:pt x="54" y="110"/>
                </a:cubicBezTo>
                <a:cubicBezTo>
                  <a:pt x="53" y="109"/>
                  <a:pt x="49" y="107"/>
                  <a:pt x="50" y="105"/>
                </a:cubicBezTo>
                <a:cubicBezTo>
                  <a:pt x="50" y="104"/>
                  <a:pt x="52" y="103"/>
                  <a:pt x="53" y="103"/>
                </a:cubicBezTo>
                <a:cubicBezTo>
                  <a:pt x="55" y="103"/>
                  <a:pt x="57" y="104"/>
                  <a:pt x="59" y="104"/>
                </a:cubicBezTo>
                <a:cubicBezTo>
                  <a:pt x="60" y="105"/>
                  <a:pt x="62" y="105"/>
                  <a:pt x="63" y="106"/>
                </a:cubicBezTo>
                <a:cubicBezTo>
                  <a:pt x="64" y="106"/>
                  <a:pt x="65" y="110"/>
                  <a:pt x="66" y="110"/>
                </a:cubicBezTo>
                <a:cubicBezTo>
                  <a:pt x="67" y="111"/>
                  <a:pt x="70" y="111"/>
                  <a:pt x="71" y="111"/>
                </a:cubicBezTo>
                <a:cubicBezTo>
                  <a:pt x="72" y="112"/>
                  <a:pt x="74" y="114"/>
                  <a:pt x="76" y="114"/>
                </a:cubicBezTo>
                <a:cubicBezTo>
                  <a:pt x="78" y="114"/>
                  <a:pt x="82" y="115"/>
                  <a:pt x="83" y="113"/>
                </a:cubicBezTo>
                <a:cubicBezTo>
                  <a:pt x="84" y="112"/>
                  <a:pt x="84" y="109"/>
                  <a:pt x="84" y="107"/>
                </a:cubicBezTo>
                <a:cubicBezTo>
                  <a:pt x="84" y="105"/>
                  <a:pt x="85" y="102"/>
                  <a:pt x="85" y="100"/>
                </a:cubicBezTo>
                <a:cubicBezTo>
                  <a:pt x="83" y="97"/>
                  <a:pt x="79" y="94"/>
                  <a:pt x="76" y="93"/>
                </a:cubicBezTo>
                <a:cubicBezTo>
                  <a:pt x="75" y="93"/>
                  <a:pt x="72" y="94"/>
                  <a:pt x="71" y="94"/>
                </a:cubicBezTo>
                <a:cubicBezTo>
                  <a:pt x="67" y="93"/>
                  <a:pt x="61" y="93"/>
                  <a:pt x="58" y="91"/>
                </a:cubicBezTo>
                <a:cubicBezTo>
                  <a:pt x="56" y="91"/>
                  <a:pt x="54" y="89"/>
                  <a:pt x="53" y="87"/>
                </a:cubicBezTo>
                <a:cubicBezTo>
                  <a:pt x="53" y="86"/>
                  <a:pt x="54" y="85"/>
                  <a:pt x="54" y="84"/>
                </a:cubicBezTo>
                <a:cubicBezTo>
                  <a:pt x="54" y="83"/>
                  <a:pt x="51" y="81"/>
                  <a:pt x="50" y="80"/>
                </a:cubicBezTo>
                <a:cubicBezTo>
                  <a:pt x="49" y="79"/>
                  <a:pt x="47" y="78"/>
                  <a:pt x="46" y="76"/>
                </a:cubicBezTo>
                <a:cubicBezTo>
                  <a:pt x="45" y="75"/>
                  <a:pt x="45" y="72"/>
                  <a:pt x="44" y="71"/>
                </a:cubicBezTo>
                <a:cubicBezTo>
                  <a:pt x="43" y="69"/>
                  <a:pt x="38" y="69"/>
                  <a:pt x="37" y="67"/>
                </a:cubicBezTo>
                <a:cubicBezTo>
                  <a:pt x="36" y="66"/>
                  <a:pt x="36" y="63"/>
                  <a:pt x="35" y="62"/>
                </a:cubicBezTo>
                <a:cubicBezTo>
                  <a:pt x="35" y="60"/>
                  <a:pt x="35" y="57"/>
                  <a:pt x="35" y="55"/>
                </a:cubicBezTo>
                <a:cubicBezTo>
                  <a:pt x="34" y="54"/>
                  <a:pt x="31" y="52"/>
                  <a:pt x="30" y="51"/>
                </a:cubicBezTo>
                <a:cubicBezTo>
                  <a:pt x="29" y="49"/>
                  <a:pt x="29" y="45"/>
                  <a:pt x="29" y="43"/>
                </a:cubicBezTo>
                <a:cubicBezTo>
                  <a:pt x="30" y="41"/>
                  <a:pt x="32" y="38"/>
                  <a:pt x="33" y="37"/>
                </a:cubicBezTo>
                <a:cubicBezTo>
                  <a:pt x="34" y="36"/>
                  <a:pt x="35" y="35"/>
                  <a:pt x="36" y="35"/>
                </a:cubicBezTo>
                <a:cubicBezTo>
                  <a:pt x="37" y="34"/>
                  <a:pt x="39" y="35"/>
                  <a:pt x="40" y="34"/>
                </a:cubicBezTo>
                <a:cubicBezTo>
                  <a:pt x="42" y="33"/>
                  <a:pt x="46" y="30"/>
                  <a:pt x="47" y="29"/>
                </a:cubicBezTo>
                <a:cubicBezTo>
                  <a:pt x="48" y="27"/>
                  <a:pt x="48" y="24"/>
                  <a:pt x="49" y="23"/>
                </a:cubicBezTo>
                <a:cubicBezTo>
                  <a:pt x="50" y="21"/>
                  <a:pt x="53" y="18"/>
                  <a:pt x="54" y="17"/>
                </a:cubicBezTo>
                <a:cubicBezTo>
                  <a:pt x="56" y="16"/>
                  <a:pt x="60" y="17"/>
                  <a:pt x="61" y="18"/>
                </a:cubicBezTo>
                <a:cubicBezTo>
                  <a:pt x="63" y="18"/>
                  <a:pt x="66" y="24"/>
                  <a:pt x="68" y="23"/>
                </a:cubicBezTo>
                <a:cubicBezTo>
                  <a:pt x="69" y="23"/>
                  <a:pt x="68" y="20"/>
                  <a:pt x="67" y="19"/>
                </a:cubicBezTo>
                <a:cubicBezTo>
                  <a:pt x="67" y="18"/>
                  <a:pt x="65" y="16"/>
                  <a:pt x="65" y="14"/>
                </a:cubicBezTo>
                <a:cubicBezTo>
                  <a:pt x="64" y="13"/>
                  <a:pt x="65" y="11"/>
                  <a:pt x="66" y="10"/>
                </a:cubicBezTo>
                <a:cubicBezTo>
                  <a:pt x="67" y="9"/>
                  <a:pt x="72" y="11"/>
                  <a:pt x="73" y="10"/>
                </a:cubicBezTo>
                <a:cubicBezTo>
                  <a:pt x="74" y="10"/>
                  <a:pt x="75" y="8"/>
                  <a:pt x="76" y="8"/>
                </a:cubicBezTo>
                <a:cubicBezTo>
                  <a:pt x="77" y="7"/>
                  <a:pt x="81" y="7"/>
                  <a:pt x="83" y="7"/>
                </a:cubicBezTo>
                <a:cubicBezTo>
                  <a:pt x="84" y="6"/>
                  <a:pt x="86" y="4"/>
                  <a:pt x="87" y="5"/>
                </a:cubicBezTo>
                <a:cubicBezTo>
                  <a:pt x="88" y="5"/>
                  <a:pt x="90" y="7"/>
                  <a:pt x="91" y="6"/>
                </a:cubicBezTo>
                <a:cubicBezTo>
                  <a:pt x="92" y="6"/>
                  <a:pt x="92" y="4"/>
                  <a:pt x="93" y="4"/>
                </a:cubicBezTo>
                <a:cubicBezTo>
                  <a:pt x="94" y="4"/>
                  <a:pt x="96" y="5"/>
                  <a:pt x="97" y="5"/>
                </a:cubicBezTo>
                <a:cubicBezTo>
                  <a:pt x="99" y="6"/>
                  <a:pt x="102" y="5"/>
                  <a:pt x="103" y="5"/>
                </a:cubicBezTo>
                <a:cubicBezTo>
                  <a:pt x="105" y="4"/>
                  <a:pt x="106" y="1"/>
                  <a:pt x="108" y="1"/>
                </a:cubicBezTo>
                <a:cubicBezTo>
                  <a:pt x="109" y="0"/>
                  <a:pt x="114" y="1"/>
                  <a:pt x="116" y="1"/>
                </a:cubicBezTo>
                <a:cubicBezTo>
                  <a:pt x="118" y="1"/>
                  <a:pt x="123" y="1"/>
                  <a:pt x="125" y="2"/>
                </a:cubicBezTo>
                <a:cubicBezTo>
                  <a:pt x="129" y="3"/>
                  <a:pt x="139" y="7"/>
                  <a:pt x="142" y="10"/>
                </a:cubicBezTo>
                <a:cubicBezTo>
                  <a:pt x="145" y="12"/>
                  <a:pt x="149" y="18"/>
                  <a:pt x="152" y="20"/>
                </a:cubicBezTo>
                <a:cubicBezTo>
                  <a:pt x="154" y="22"/>
                  <a:pt x="158" y="24"/>
                  <a:pt x="160" y="26"/>
                </a:cubicBezTo>
                <a:cubicBezTo>
                  <a:pt x="162" y="27"/>
                  <a:pt x="165" y="29"/>
                  <a:pt x="166" y="30"/>
                </a:cubicBezTo>
                <a:cubicBezTo>
                  <a:pt x="167" y="32"/>
                  <a:pt x="170" y="34"/>
                  <a:pt x="171" y="35"/>
                </a:cubicBezTo>
                <a:cubicBezTo>
                  <a:pt x="171" y="37"/>
                  <a:pt x="170" y="40"/>
                  <a:pt x="171" y="42"/>
                </a:cubicBezTo>
                <a:cubicBezTo>
                  <a:pt x="171" y="44"/>
                  <a:pt x="172" y="49"/>
                  <a:pt x="173" y="51"/>
                </a:cubicBezTo>
                <a:cubicBezTo>
                  <a:pt x="174" y="52"/>
                  <a:pt x="177" y="54"/>
                  <a:pt x="179" y="55"/>
                </a:cubicBezTo>
                <a:cubicBezTo>
                  <a:pt x="180" y="56"/>
                  <a:pt x="183" y="56"/>
                  <a:pt x="184" y="56"/>
                </a:cubicBezTo>
                <a:cubicBezTo>
                  <a:pt x="185" y="57"/>
                  <a:pt x="188" y="59"/>
                  <a:pt x="189" y="59"/>
                </a:cubicBezTo>
                <a:cubicBezTo>
                  <a:pt x="190" y="60"/>
                  <a:pt x="192" y="59"/>
                  <a:pt x="193" y="60"/>
                </a:cubicBezTo>
                <a:cubicBezTo>
                  <a:pt x="194" y="60"/>
                  <a:pt x="194" y="61"/>
                  <a:pt x="194" y="62"/>
                </a:cubicBezTo>
                <a:cubicBezTo>
                  <a:pt x="194" y="62"/>
                  <a:pt x="194" y="63"/>
                  <a:pt x="193" y="63"/>
                </a:cubicBezTo>
                <a:cubicBezTo>
                  <a:pt x="193" y="64"/>
                  <a:pt x="191" y="63"/>
                  <a:pt x="190" y="63"/>
                </a:cubicBezTo>
                <a:cubicBezTo>
                  <a:pt x="189" y="64"/>
                  <a:pt x="188" y="65"/>
                  <a:pt x="188" y="66"/>
                </a:cubicBezTo>
                <a:cubicBezTo>
                  <a:pt x="188" y="68"/>
                  <a:pt x="188" y="71"/>
                  <a:pt x="189" y="71"/>
                </a:cubicBezTo>
                <a:cubicBezTo>
                  <a:pt x="189" y="72"/>
                  <a:pt x="191" y="72"/>
                  <a:pt x="192" y="72"/>
                </a:cubicBezTo>
                <a:cubicBezTo>
                  <a:pt x="192" y="71"/>
                  <a:pt x="193" y="70"/>
                  <a:pt x="194" y="70"/>
                </a:cubicBezTo>
                <a:cubicBezTo>
                  <a:pt x="195" y="70"/>
                  <a:pt x="197" y="71"/>
                  <a:pt x="198" y="71"/>
                </a:cubicBezTo>
                <a:cubicBezTo>
                  <a:pt x="198" y="72"/>
                  <a:pt x="198" y="73"/>
                  <a:pt x="199" y="73"/>
                </a:cubicBezTo>
                <a:cubicBezTo>
                  <a:pt x="200" y="74"/>
                  <a:pt x="202" y="73"/>
                  <a:pt x="203" y="72"/>
                </a:cubicBezTo>
                <a:cubicBezTo>
                  <a:pt x="205" y="72"/>
                  <a:pt x="208" y="70"/>
                  <a:pt x="210" y="71"/>
                </a:cubicBezTo>
                <a:cubicBezTo>
                  <a:pt x="211" y="71"/>
                  <a:pt x="212" y="73"/>
                  <a:pt x="213" y="74"/>
                </a:cubicBezTo>
                <a:cubicBezTo>
                  <a:pt x="214" y="76"/>
                  <a:pt x="214" y="79"/>
                  <a:pt x="214" y="81"/>
                </a:cubicBezTo>
                <a:cubicBezTo>
                  <a:pt x="215" y="82"/>
                  <a:pt x="217" y="85"/>
                  <a:pt x="219" y="86"/>
                </a:cubicBezTo>
                <a:cubicBezTo>
                  <a:pt x="220" y="87"/>
                  <a:pt x="223" y="88"/>
                  <a:pt x="224" y="89"/>
                </a:cubicBezTo>
                <a:cubicBezTo>
                  <a:pt x="225" y="89"/>
                  <a:pt x="226" y="91"/>
                  <a:pt x="227" y="91"/>
                </a:cubicBezTo>
                <a:cubicBezTo>
                  <a:pt x="229" y="92"/>
                  <a:pt x="233" y="91"/>
                  <a:pt x="235" y="91"/>
                </a:cubicBezTo>
                <a:cubicBezTo>
                  <a:pt x="238" y="91"/>
                  <a:pt x="243" y="91"/>
                  <a:pt x="245" y="91"/>
                </a:cubicBezTo>
                <a:cubicBezTo>
                  <a:pt x="246" y="91"/>
                  <a:pt x="248" y="91"/>
                  <a:pt x="248" y="92"/>
                </a:cubicBezTo>
                <a:cubicBezTo>
                  <a:pt x="249" y="93"/>
                  <a:pt x="249" y="96"/>
                  <a:pt x="250" y="97"/>
                </a:cubicBezTo>
                <a:cubicBezTo>
                  <a:pt x="251" y="98"/>
                  <a:pt x="255" y="97"/>
                  <a:pt x="257" y="98"/>
                </a:cubicBezTo>
                <a:cubicBezTo>
                  <a:pt x="259" y="98"/>
                  <a:pt x="263" y="99"/>
                  <a:pt x="264" y="101"/>
                </a:cubicBezTo>
                <a:cubicBezTo>
                  <a:pt x="265" y="102"/>
                  <a:pt x="266" y="105"/>
                  <a:pt x="267" y="106"/>
                </a:cubicBezTo>
                <a:cubicBezTo>
                  <a:pt x="268" y="106"/>
                  <a:pt x="270" y="106"/>
                  <a:pt x="271" y="106"/>
                </a:cubicBezTo>
                <a:cubicBezTo>
                  <a:pt x="272" y="105"/>
                  <a:pt x="272" y="101"/>
                  <a:pt x="272" y="99"/>
                </a:cubicBezTo>
                <a:cubicBezTo>
                  <a:pt x="271" y="98"/>
                  <a:pt x="268" y="95"/>
                  <a:pt x="267" y="94"/>
                </a:cubicBezTo>
                <a:cubicBezTo>
                  <a:pt x="266" y="93"/>
                  <a:pt x="262" y="90"/>
                  <a:pt x="261" y="89"/>
                </a:cubicBezTo>
                <a:cubicBezTo>
                  <a:pt x="259" y="88"/>
                  <a:pt x="256" y="87"/>
                  <a:pt x="255" y="86"/>
                </a:cubicBezTo>
                <a:cubicBezTo>
                  <a:pt x="255" y="85"/>
                  <a:pt x="254" y="84"/>
                  <a:pt x="254" y="83"/>
                </a:cubicBezTo>
                <a:cubicBezTo>
                  <a:pt x="254" y="82"/>
                  <a:pt x="254" y="80"/>
                  <a:pt x="254" y="79"/>
                </a:cubicBezTo>
                <a:cubicBezTo>
                  <a:pt x="255" y="79"/>
                  <a:pt x="256" y="79"/>
                  <a:pt x="257" y="78"/>
                </a:cubicBezTo>
                <a:cubicBezTo>
                  <a:pt x="258" y="78"/>
                  <a:pt x="260" y="76"/>
                  <a:pt x="261" y="75"/>
                </a:cubicBezTo>
                <a:cubicBezTo>
                  <a:pt x="262" y="74"/>
                  <a:pt x="263" y="73"/>
                  <a:pt x="264" y="72"/>
                </a:cubicBezTo>
                <a:cubicBezTo>
                  <a:pt x="265" y="72"/>
                  <a:pt x="267" y="71"/>
                  <a:pt x="268" y="72"/>
                </a:cubicBezTo>
                <a:cubicBezTo>
                  <a:pt x="269" y="72"/>
                  <a:pt x="270" y="74"/>
                  <a:pt x="271" y="75"/>
                </a:cubicBezTo>
                <a:cubicBezTo>
                  <a:pt x="271" y="76"/>
                  <a:pt x="271" y="79"/>
                  <a:pt x="272" y="80"/>
                </a:cubicBezTo>
                <a:cubicBezTo>
                  <a:pt x="273" y="81"/>
                  <a:pt x="275" y="82"/>
                  <a:pt x="276" y="82"/>
                </a:cubicBezTo>
                <a:cubicBezTo>
                  <a:pt x="277" y="82"/>
                  <a:pt x="279" y="81"/>
                  <a:pt x="279" y="80"/>
                </a:cubicBezTo>
                <a:cubicBezTo>
                  <a:pt x="280" y="79"/>
                  <a:pt x="281" y="76"/>
                  <a:pt x="282" y="76"/>
                </a:cubicBezTo>
                <a:cubicBezTo>
                  <a:pt x="283" y="75"/>
                  <a:pt x="286" y="76"/>
                  <a:pt x="287" y="76"/>
                </a:cubicBezTo>
                <a:cubicBezTo>
                  <a:pt x="288" y="75"/>
                  <a:pt x="290" y="74"/>
                  <a:pt x="290" y="73"/>
                </a:cubicBezTo>
                <a:cubicBezTo>
                  <a:pt x="291" y="72"/>
                  <a:pt x="291" y="70"/>
                  <a:pt x="291" y="69"/>
                </a:cubicBezTo>
                <a:cubicBezTo>
                  <a:pt x="290" y="68"/>
                  <a:pt x="288" y="68"/>
                  <a:pt x="287" y="67"/>
                </a:cubicBezTo>
                <a:cubicBezTo>
                  <a:pt x="286" y="66"/>
                  <a:pt x="285" y="63"/>
                  <a:pt x="285" y="62"/>
                </a:cubicBezTo>
                <a:cubicBezTo>
                  <a:pt x="285" y="61"/>
                  <a:pt x="286" y="57"/>
                  <a:pt x="286" y="56"/>
                </a:cubicBezTo>
                <a:cubicBezTo>
                  <a:pt x="286" y="55"/>
                  <a:pt x="286" y="52"/>
                  <a:pt x="285" y="51"/>
                </a:cubicBezTo>
                <a:cubicBezTo>
                  <a:pt x="284" y="50"/>
                  <a:pt x="282" y="49"/>
                  <a:pt x="281" y="49"/>
                </a:cubicBezTo>
                <a:cubicBezTo>
                  <a:pt x="280" y="48"/>
                  <a:pt x="279" y="46"/>
                  <a:pt x="279" y="45"/>
                </a:cubicBezTo>
                <a:cubicBezTo>
                  <a:pt x="279" y="44"/>
                  <a:pt x="279" y="43"/>
                  <a:pt x="280" y="42"/>
                </a:cubicBezTo>
                <a:cubicBezTo>
                  <a:pt x="280" y="41"/>
                  <a:pt x="282" y="41"/>
                  <a:pt x="283" y="41"/>
                </a:cubicBezTo>
                <a:cubicBezTo>
                  <a:pt x="285" y="41"/>
                  <a:pt x="289" y="41"/>
                  <a:pt x="291" y="42"/>
                </a:cubicBezTo>
                <a:cubicBezTo>
                  <a:pt x="292" y="42"/>
                  <a:pt x="294" y="45"/>
                  <a:pt x="295" y="46"/>
                </a:cubicBezTo>
                <a:cubicBezTo>
                  <a:pt x="296" y="47"/>
                  <a:pt x="299" y="48"/>
                  <a:pt x="300" y="49"/>
                </a:cubicBezTo>
                <a:cubicBezTo>
                  <a:pt x="301" y="49"/>
                  <a:pt x="303" y="50"/>
                  <a:pt x="304" y="50"/>
                </a:cubicBezTo>
                <a:cubicBezTo>
                  <a:pt x="305" y="51"/>
                  <a:pt x="306" y="52"/>
                  <a:pt x="306" y="52"/>
                </a:cubicBezTo>
                <a:cubicBezTo>
                  <a:pt x="307" y="53"/>
                  <a:pt x="308" y="55"/>
                  <a:pt x="309" y="55"/>
                </a:cubicBezTo>
                <a:cubicBezTo>
                  <a:pt x="310" y="56"/>
                  <a:pt x="313" y="56"/>
                  <a:pt x="314" y="57"/>
                </a:cubicBezTo>
                <a:cubicBezTo>
                  <a:pt x="315" y="58"/>
                  <a:pt x="317" y="59"/>
                  <a:pt x="318" y="60"/>
                </a:cubicBezTo>
                <a:cubicBezTo>
                  <a:pt x="319" y="61"/>
                  <a:pt x="321" y="61"/>
                  <a:pt x="322" y="62"/>
                </a:cubicBezTo>
                <a:cubicBezTo>
                  <a:pt x="323" y="63"/>
                  <a:pt x="323" y="66"/>
                  <a:pt x="323" y="68"/>
                </a:cubicBezTo>
                <a:cubicBezTo>
                  <a:pt x="323" y="70"/>
                  <a:pt x="324" y="74"/>
                  <a:pt x="324" y="76"/>
                </a:cubicBezTo>
                <a:cubicBezTo>
                  <a:pt x="324" y="78"/>
                  <a:pt x="324" y="81"/>
                  <a:pt x="324" y="83"/>
                </a:cubicBezTo>
                <a:cubicBezTo>
                  <a:pt x="325" y="84"/>
                  <a:pt x="326" y="87"/>
                  <a:pt x="327" y="88"/>
                </a:cubicBezTo>
                <a:cubicBezTo>
                  <a:pt x="328" y="89"/>
                  <a:pt x="329" y="91"/>
                  <a:pt x="330" y="92"/>
                </a:cubicBezTo>
                <a:cubicBezTo>
                  <a:pt x="331" y="93"/>
                  <a:pt x="333" y="94"/>
                  <a:pt x="334" y="94"/>
                </a:cubicBezTo>
                <a:cubicBezTo>
                  <a:pt x="335" y="94"/>
                  <a:pt x="338" y="93"/>
                  <a:pt x="339" y="93"/>
                </a:cubicBezTo>
                <a:cubicBezTo>
                  <a:pt x="340" y="94"/>
                  <a:pt x="341" y="96"/>
                  <a:pt x="341" y="97"/>
                </a:cubicBezTo>
                <a:cubicBezTo>
                  <a:pt x="341" y="98"/>
                  <a:pt x="339" y="102"/>
                  <a:pt x="339" y="103"/>
                </a:cubicBezTo>
                <a:cubicBezTo>
                  <a:pt x="339" y="105"/>
                  <a:pt x="340" y="108"/>
                  <a:pt x="341" y="110"/>
                </a:cubicBezTo>
                <a:cubicBezTo>
                  <a:pt x="341" y="112"/>
                  <a:pt x="343" y="115"/>
                  <a:pt x="344" y="116"/>
                </a:cubicBezTo>
                <a:cubicBezTo>
                  <a:pt x="345" y="117"/>
                  <a:pt x="347" y="119"/>
                  <a:pt x="349" y="119"/>
                </a:cubicBezTo>
                <a:cubicBezTo>
                  <a:pt x="350" y="120"/>
                  <a:pt x="353" y="121"/>
                  <a:pt x="354" y="121"/>
                </a:cubicBezTo>
                <a:cubicBezTo>
                  <a:pt x="355" y="122"/>
                  <a:pt x="358" y="122"/>
                  <a:pt x="359" y="123"/>
                </a:cubicBezTo>
                <a:cubicBezTo>
                  <a:pt x="359" y="123"/>
                  <a:pt x="360" y="125"/>
                  <a:pt x="361" y="126"/>
                </a:cubicBezTo>
                <a:cubicBezTo>
                  <a:pt x="362" y="127"/>
                  <a:pt x="364" y="130"/>
                  <a:pt x="365" y="131"/>
                </a:cubicBezTo>
                <a:cubicBezTo>
                  <a:pt x="366" y="132"/>
                  <a:pt x="366" y="134"/>
                  <a:pt x="366" y="135"/>
                </a:cubicBezTo>
                <a:cubicBezTo>
                  <a:pt x="367" y="137"/>
                  <a:pt x="366" y="140"/>
                  <a:pt x="366" y="141"/>
                </a:cubicBezTo>
                <a:cubicBezTo>
                  <a:pt x="366" y="142"/>
                  <a:pt x="367" y="145"/>
                  <a:pt x="367" y="146"/>
                </a:cubicBezTo>
                <a:cubicBezTo>
                  <a:pt x="368" y="147"/>
                  <a:pt x="368" y="149"/>
                  <a:pt x="368" y="150"/>
                </a:cubicBezTo>
                <a:cubicBezTo>
                  <a:pt x="369" y="152"/>
                  <a:pt x="371" y="156"/>
                  <a:pt x="370" y="158"/>
                </a:cubicBezTo>
                <a:cubicBezTo>
                  <a:pt x="370" y="159"/>
                  <a:pt x="368" y="162"/>
                  <a:pt x="367" y="163"/>
                </a:cubicBezTo>
                <a:cubicBezTo>
                  <a:pt x="367" y="163"/>
                  <a:pt x="365" y="165"/>
                  <a:pt x="363" y="165"/>
                </a:cubicBezTo>
                <a:cubicBezTo>
                  <a:pt x="363" y="165"/>
                  <a:pt x="361" y="165"/>
                  <a:pt x="360" y="164"/>
                </a:cubicBezTo>
                <a:cubicBezTo>
                  <a:pt x="359" y="164"/>
                  <a:pt x="357" y="162"/>
                  <a:pt x="356" y="162"/>
                </a:cubicBezTo>
                <a:cubicBezTo>
                  <a:pt x="355" y="162"/>
                  <a:pt x="354" y="163"/>
                  <a:pt x="354" y="164"/>
                </a:cubicBezTo>
                <a:cubicBezTo>
                  <a:pt x="354" y="165"/>
                  <a:pt x="354" y="167"/>
                  <a:pt x="355" y="168"/>
                </a:cubicBezTo>
                <a:cubicBezTo>
                  <a:pt x="355" y="170"/>
                  <a:pt x="358" y="171"/>
                  <a:pt x="359" y="172"/>
                </a:cubicBezTo>
                <a:cubicBezTo>
                  <a:pt x="360" y="173"/>
                  <a:pt x="362" y="174"/>
                  <a:pt x="363" y="176"/>
                </a:cubicBezTo>
                <a:cubicBezTo>
                  <a:pt x="364" y="176"/>
                  <a:pt x="365" y="179"/>
                  <a:pt x="365" y="180"/>
                </a:cubicBezTo>
                <a:cubicBezTo>
                  <a:pt x="366" y="181"/>
                  <a:pt x="365" y="184"/>
                  <a:pt x="365" y="185"/>
                </a:cubicBezTo>
                <a:cubicBezTo>
                  <a:pt x="365" y="186"/>
                  <a:pt x="366" y="189"/>
                  <a:pt x="365" y="190"/>
                </a:cubicBezTo>
                <a:cubicBezTo>
                  <a:pt x="364" y="191"/>
                  <a:pt x="362" y="191"/>
                  <a:pt x="361" y="191"/>
                </a:cubicBezTo>
                <a:cubicBezTo>
                  <a:pt x="360" y="191"/>
                  <a:pt x="357" y="190"/>
                  <a:pt x="356" y="191"/>
                </a:cubicBezTo>
                <a:cubicBezTo>
                  <a:pt x="356" y="192"/>
                  <a:pt x="355" y="194"/>
                  <a:pt x="355" y="195"/>
                </a:cubicBezTo>
                <a:cubicBezTo>
                  <a:pt x="356" y="196"/>
                  <a:pt x="359" y="198"/>
                  <a:pt x="360" y="199"/>
                </a:cubicBezTo>
                <a:cubicBezTo>
                  <a:pt x="361" y="199"/>
                  <a:pt x="364" y="200"/>
                  <a:pt x="364" y="201"/>
                </a:cubicBezTo>
                <a:cubicBezTo>
                  <a:pt x="365" y="202"/>
                  <a:pt x="365" y="205"/>
                  <a:pt x="365" y="206"/>
                </a:cubicBezTo>
                <a:cubicBezTo>
                  <a:pt x="365" y="207"/>
                  <a:pt x="363" y="209"/>
                  <a:pt x="362" y="209"/>
                </a:cubicBezTo>
                <a:cubicBezTo>
                  <a:pt x="361" y="210"/>
                  <a:pt x="360" y="210"/>
                  <a:pt x="359" y="210"/>
                </a:cubicBezTo>
                <a:cubicBezTo>
                  <a:pt x="358" y="210"/>
                  <a:pt x="356" y="210"/>
                  <a:pt x="355" y="209"/>
                </a:cubicBezTo>
                <a:cubicBezTo>
                  <a:pt x="354" y="209"/>
                  <a:pt x="352" y="209"/>
                  <a:pt x="351" y="210"/>
                </a:cubicBezTo>
                <a:cubicBezTo>
                  <a:pt x="350" y="210"/>
                  <a:pt x="348" y="212"/>
                  <a:pt x="349" y="213"/>
                </a:cubicBezTo>
                <a:cubicBezTo>
                  <a:pt x="349" y="214"/>
                  <a:pt x="351" y="215"/>
                  <a:pt x="352" y="215"/>
                </a:cubicBezTo>
                <a:cubicBezTo>
                  <a:pt x="353" y="215"/>
                  <a:pt x="355" y="214"/>
                  <a:pt x="356" y="214"/>
                </a:cubicBezTo>
                <a:cubicBezTo>
                  <a:pt x="356" y="215"/>
                  <a:pt x="358" y="215"/>
                  <a:pt x="358" y="216"/>
                </a:cubicBezTo>
                <a:cubicBezTo>
                  <a:pt x="359" y="217"/>
                  <a:pt x="359" y="219"/>
                  <a:pt x="358" y="220"/>
                </a:cubicBezTo>
                <a:cubicBezTo>
                  <a:pt x="358" y="221"/>
                  <a:pt x="356" y="220"/>
                  <a:pt x="356" y="221"/>
                </a:cubicBezTo>
                <a:cubicBezTo>
                  <a:pt x="354" y="221"/>
                  <a:pt x="352" y="220"/>
                  <a:pt x="351" y="221"/>
                </a:cubicBezTo>
                <a:cubicBezTo>
                  <a:pt x="351" y="221"/>
                  <a:pt x="352" y="224"/>
                  <a:pt x="351" y="225"/>
                </a:cubicBezTo>
                <a:cubicBezTo>
                  <a:pt x="351" y="225"/>
                  <a:pt x="350" y="227"/>
                  <a:pt x="349" y="227"/>
                </a:cubicBezTo>
                <a:cubicBezTo>
                  <a:pt x="348" y="228"/>
                  <a:pt x="346" y="227"/>
                  <a:pt x="345" y="226"/>
                </a:cubicBezTo>
                <a:cubicBezTo>
                  <a:pt x="344" y="226"/>
                  <a:pt x="343" y="223"/>
                  <a:pt x="343" y="222"/>
                </a:cubicBezTo>
                <a:cubicBezTo>
                  <a:pt x="341" y="221"/>
                  <a:pt x="338" y="221"/>
                  <a:pt x="336" y="221"/>
                </a:cubicBezTo>
                <a:cubicBezTo>
                  <a:pt x="335" y="220"/>
                  <a:pt x="332" y="220"/>
                  <a:pt x="331" y="220"/>
                </a:cubicBezTo>
                <a:cubicBezTo>
                  <a:pt x="330" y="219"/>
                  <a:pt x="328" y="218"/>
                  <a:pt x="327" y="218"/>
                </a:cubicBezTo>
                <a:cubicBezTo>
                  <a:pt x="326" y="218"/>
                  <a:pt x="324" y="217"/>
                  <a:pt x="324" y="217"/>
                </a:cubicBezTo>
                <a:cubicBezTo>
                  <a:pt x="323" y="217"/>
                  <a:pt x="321" y="217"/>
                  <a:pt x="321" y="217"/>
                </a:cubicBezTo>
                <a:cubicBezTo>
                  <a:pt x="320" y="216"/>
                  <a:pt x="320" y="215"/>
                  <a:pt x="319" y="214"/>
                </a:cubicBezTo>
                <a:cubicBezTo>
                  <a:pt x="318" y="214"/>
                  <a:pt x="317" y="213"/>
                  <a:pt x="316" y="213"/>
                </a:cubicBezTo>
                <a:cubicBezTo>
                  <a:pt x="315" y="214"/>
                  <a:pt x="316" y="216"/>
                  <a:pt x="315" y="216"/>
                </a:cubicBezTo>
                <a:cubicBezTo>
                  <a:pt x="315" y="216"/>
                  <a:pt x="314" y="216"/>
                  <a:pt x="313" y="215"/>
                </a:cubicBezTo>
                <a:cubicBezTo>
                  <a:pt x="312" y="215"/>
                  <a:pt x="310" y="213"/>
                  <a:pt x="309" y="212"/>
                </a:cubicBezTo>
                <a:cubicBezTo>
                  <a:pt x="308" y="212"/>
                  <a:pt x="306" y="210"/>
                  <a:pt x="305" y="210"/>
                </a:cubicBezTo>
                <a:cubicBezTo>
                  <a:pt x="304" y="210"/>
                  <a:pt x="302" y="210"/>
                  <a:pt x="300" y="210"/>
                </a:cubicBezTo>
                <a:cubicBezTo>
                  <a:pt x="300" y="210"/>
                  <a:pt x="298" y="209"/>
                  <a:pt x="297" y="209"/>
                </a:cubicBezTo>
                <a:cubicBezTo>
                  <a:pt x="297" y="209"/>
                  <a:pt x="295" y="208"/>
                  <a:pt x="295" y="208"/>
                </a:cubicBezTo>
                <a:cubicBezTo>
                  <a:pt x="294" y="208"/>
                  <a:pt x="293" y="209"/>
                  <a:pt x="293" y="210"/>
                </a:cubicBezTo>
                <a:cubicBezTo>
                  <a:pt x="292" y="211"/>
                  <a:pt x="292" y="213"/>
                  <a:pt x="292" y="213"/>
                </a:cubicBezTo>
                <a:cubicBezTo>
                  <a:pt x="290" y="215"/>
                  <a:pt x="286" y="214"/>
                  <a:pt x="284" y="214"/>
                </a:cubicBezTo>
                <a:cubicBezTo>
                  <a:pt x="282" y="213"/>
                  <a:pt x="279" y="212"/>
                  <a:pt x="277" y="212"/>
                </a:cubicBezTo>
                <a:cubicBezTo>
                  <a:pt x="275" y="212"/>
                  <a:pt x="271" y="212"/>
                  <a:pt x="269" y="213"/>
                </a:cubicBezTo>
                <a:cubicBezTo>
                  <a:pt x="267" y="213"/>
                  <a:pt x="265" y="215"/>
                  <a:pt x="263" y="215"/>
                </a:cubicBezTo>
                <a:cubicBezTo>
                  <a:pt x="262" y="215"/>
                  <a:pt x="260" y="214"/>
                  <a:pt x="259" y="214"/>
                </a:cubicBezTo>
                <a:cubicBezTo>
                  <a:pt x="258" y="213"/>
                  <a:pt x="256" y="213"/>
                  <a:pt x="255" y="213"/>
                </a:cubicBezTo>
                <a:cubicBezTo>
                  <a:pt x="254" y="214"/>
                  <a:pt x="253" y="216"/>
                  <a:pt x="253" y="216"/>
                </a:cubicBezTo>
                <a:cubicBezTo>
                  <a:pt x="252" y="217"/>
                  <a:pt x="250" y="217"/>
                  <a:pt x="250" y="217"/>
                </a:cubicBezTo>
                <a:cubicBezTo>
                  <a:pt x="249" y="218"/>
                  <a:pt x="250" y="221"/>
                  <a:pt x="249" y="222"/>
                </a:cubicBezTo>
                <a:cubicBezTo>
                  <a:pt x="249" y="223"/>
                  <a:pt x="248" y="226"/>
                  <a:pt x="247" y="227"/>
                </a:cubicBezTo>
                <a:cubicBezTo>
                  <a:pt x="246" y="228"/>
                  <a:pt x="244" y="227"/>
                  <a:pt x="243" y="227"/>
                </a:cubicBezTo>
                <a:cubicBezTo>
                  <a:pt x="241" y="227"/>
                  <a:pt x="238" y="224"/>
                  <a:pt x="237" y="224"/>
                </a:cubicBezTo>
                <a:cubicBezTo>
                  <a:pt x="235" y="223"/>
                  <a:pt x="232" y="222"/>
                  <a:pt x="230" y="222"/>
                </a:cubicBezTo>
                <a:cubicBezTo>
                  <a:pt x="229" y="222"/>
                  <a:pt x="228" y="224"/>
                  <a:pt x="227" y="224"/>
                </a:cubicBezTo>
                <a:cubicBezTo>
                  <a:pt x="226" y="225"/>
                  <a:pt x="225" y="225"/>
                  <a:pt x="224" y="225"/>
                </a:cubicBezTo>
                <a:cubicBezTo>
                  <a:pt x="223" y="225"/>
                  <a:pt x="221" y="224"/>
                  <a:pt x="220" y="224"/>
                </a:cubicBezTo>
                <a:cubicBezTo>
                  <a:pt x="219" y="223"/>
                  <a:pt x="217" y="225"/>
                  <a:pt x="215" y="225"/>
                </a:cubicBezTo>
                <a:cubicBezTo>
                  <a:pt x="214" y="225"/>
                  <a:pt x="212" y="225"/>
                  <a:pt x="211" y="224"/>
                </a:cubicBezTo>
                <a:cubicBezTo>
                  <a:pt x="210" y="224"/>
                  <a:pt x="209" y="222"/>
                  <a:pt x="209" y="221"/>
                </a:cubicBezTo>
                <a:cubicBezTo>
                  <a:pt x="207" y="220"/>
                  <a:pt x="204" y="217"/>
                  <a:pt x="203" y="216"/>
                </a:cubicBezTo>
                <a:cubicBezTo>
                  <a:pt x="201" y="215"/>
                  <a:pt x="198" y="214"/>
                  <a:pt x="196" y="214"/>
                </a:cubicBezTo>
                <a:cubicBezTo>
                  <a:pt x="195" y="213"/>
                  <a:pt x="192" y="212"/>
                  <a:pt x="191" y="213"/>
                </a:cubicBezTo>
                <a:cubicBezTo>
                  <a:pt x="190" y="213"/>
                  <a:pt x="189" y="214"/>
                  <a:pt x="189" y="215"/>
                </a:cubicBezTo>
                <a:cubicBezTo>
                  <a:pt x="188" y="216"/>
                  <a:pt x="189" y="219"/>
                  <a:pt x="189" y="220"/>
                </a:cubicBezTo>
                <a:cubicBezTo>
                  <a:pt x="190" y="220"/>
                  <a:pt x="192" y="221"/>
                  <a:pt x="193" y="221"/>
                </a:cubicBezTo>
                <a:cubicBezTo>
                  <a:pt x="194" y="222"/>
                  <a:pt x="196" y="221"/>
                  <a:pt x="197" y="222"/>
                </a:cubicBezTo>
                <a:cubicBezTo>
                  <a:pt x="199" y="222"/>
                  <a:pt x="201" y="224"/>
                  <a:pt x="203" y="225"/>
                </a:cubicBezTo>
                <a:cubicBezTo>
                  <a:pt x="203" y="225"/>
                  <a:pt x="205" y="226"/>
                  <a:pt x="205" y="226"/>
                </a:cubicBezTo>
                <a:cubicBezTo>
                  <a:pt x="205" y="227"/>
                  <a:pt x="205" y="229"/>
                  <a:pt x="204" y="229"/>
                </a:cubicBezTo>
                <a:cubicBezTo>
                  <a:pt x="203" y="229"/>
                  <a:pt x="202" y="229"/>
                  <a:pt x="201" y="229"/>
                </a:cubicBezTo>
                <a:cubicBezTo>
                  <a:pt x="200" y="229"/>
                  <a:pt x="199" y="227"/>
                  <a:pt x="199" y="227"/>
                </a:cubicBezTo>
                <a:cubicBezTo>
                  <a:pt x="198" y="227"/>
                  <a:pt x="197" y="226"/>
                  <a:pt x="196" y="227"/>
                </a:cubicBezTo>
                <a:cubicBezTo>
                  <a:pt x="196" y="227"/>
                  <a:pt x="196" y="229"/>
                  <a:pt x="196" y="230"/>
                </a:cubicBezTo>
                <a:cubicBezTo>
                  <a:pt x="196" y="231"/>
                  <a:pt x="198" y="233"/>
                  <a:pt x="198" y="234"/>
                </a:cubicBezTo>
                <a:cubicBezTo>
                  <a:pt x="199" y="235"/>
                  <a:pt x="201" y="236"/>
                  <a:pt x="202" y="236"/>
                </a:cubicBezTo>
                <a:cubicBezTo>
                  <a:pt x="202" y="237"/>
                  <a:pt x="204" y="239"/>
                  <a:pt x="205" y="240"/>
                </a:cubicBezTo>
                <a:cubicBezTo>
                  <a:pt x="206" y="240"/>
                  <a:pt x="208" y="242"/>
                  <a:pt x="209" y="242"/>
                </a:cubicBezTo>
                <a:cubicBezTo>
                  <a:pt x="210" y="243"/>
                  <a:pt x="212" y="244"/>
                  <a:pt x="213" y="245"/>
                </a:cubicBezTo>
                <a:cubicBezTo>
                  <a:pt x="213" y="245"/>
                  <a:pt x="214" y="247"/>
                  <a:pt x="214" y="248"/>
                </a:cubicBezTo>
                <a:cubicBezTo>
                  <a:pt x="214" y="248"/>
                  <a:pt x="213" y="250"/>
                  <a:pt x="213" y="250"/>
                </a:cubicBezTo>
                <a:cubicBezTo>
                  <a:pt x="213" y="250"/>
                  <a:pt x="211" y="250"/>
                  <a:pt x="211" y="2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3" name="Freeform 58">
            <a:extLst>
              <a:ext uri="{FF2B5EF4-FFF2-40B4-BE49-F238E27FC236}">
                <a16:creationId xmlns:a16="http://schemas.microsoft.com/office/drawing/2014/main" id="{89BCB472-FB48-4E46-BACE-4383BCEAF783}"/>
              </a:ext>
            </a:extLst>
          </p:cNvPr>
          <p:cNvSpPr>
            <a:spLocks/>
          </p:cNvSpPr>
          <p:nvPr/>
        </p:nvSpPr>
        <p:spPr bwMode="auto">
          <a:xfrm>
            <a:off x="9652903" y="6583130"/>
            <a:ext cx="23439" cy="20511"/>
          </a:xfrm>
          <a:custGeom>
            <a:avLst/>
            <a:gdLst/>
            <a:ahLst/>
            <a:cxnLst>
              <a:cxn ang="0">
                <a:pos x="8" y="3"/>
              </a:cxn>
              <a:cxn ang="0">
                <a:pos x="3" y="1"/>
              </a:cxn>
              <a:cxn ang="0">
                <a:pos x="0" y="3"/>
              </a:cxn>
              <a:cxn ang="0">
                <a:pos x="0" y="6"/>
              </a:cxn>
              <a:cxn ang="0">
                <a:pos x="2" y="6"/>
              </a:cxn>
              <a:cxn ang="0">
                <a:pos x="6" y="6"/>
              </a:cxn>
              <a:cxn ang="0">
                <a:pos x="8" y="3"/>
              </a:cxn>
            </a:cxnLst>
            <a:rect l="0" t="0" r="r" b="b"/>
            <a:pathLst>
              <a:path w="8" h="7">
                <a:moveTo>
                  <a:pt x="8" y="3"/>
                </a:moveTo>
                <a:cubicBezTo>
                  <a:pt x="7" y="2"/>
                  <a:pt x="5" y="0"/>
                  <a:pt x="3" y="1"/>
                </a:cubicBezTo>
                <a:cubicBezTo>
                  <a:pt x="2" y="1"/>
                  <a:pt x="0" y="2"/>
                  <a:pt x="0" y="3"/>
                </a:cubicBezTo>
                <a:cubicBezTo>
                  <a:pt x="0" y="4"/>
                  <a:pt x="0" y="6"/>
                  <a:pt x="0" y="6"/>
                </a:cubicBezTo>
                <a:cubicBezTo>
                  <a:pt x="1" y="7"/>
                  <a:pt x="2" y="6"/>
                  <a:pt x="2" y="6"/>
                </a:cubicBezTo>
                <a:cubicBezTo>
                  <a:pt x="3" y="6"/>
                  <a:pt x="5" y="6"/>
                  <a:pt x="6" y="6"/>
                </a:cubicBezTo>
                <a:cubicBezTo>
                  <a:pt x="7" y="5"/>
                  <a:pt x="8" y="4"/>
                  <a:pt x="8"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59">
            <a:extLst>
              <a:ext uri="{FF2B5EF4-FFF2-40B4-BE49-F238E27FC236}">
                <a16:creationId xmlns:a16="http://schemas.microsoft.com/office/drawing/2014/main" id="{07BF4FCA-3B4C-451C-9313-6376D9580579}"/>
              </a:ext>
            </a:extLst>
          </p:cNvPr>
          <p:cNvSpPr>
            <a:spLocks/>
          </p:cNvSpPr>
          <p:nvPr/>
        </p:nvSpPr>
        <p:spPr bwMode="auto">
          <a:xfrm>
            <a:off x="9685133" y="5024378"/>
            <a:ext cx="1087026" cy="896576"/>
          </a:xfrm>
          <a:custGeom>
            <a:avLst/>
            <a:gdLst/>
            <a:ahLst/>
            <a:cxnLst>
              <a:cxn ang="0">
                <a:pos x="273" y="57"/>
              </a:cxn>
              <a:cxn ang="0">
                <a:pos x="321" y="0"/>
              </a:cxn>
              <a:cxn ang="0">
                <a:pos x="369" y="56"/>
              </a:cxn>
              <a:cxn ang="0">
                <a:pos x="334" y="109"/>
              </a:cxn>
              <a:cxn ang="0">
                <a:pos x="286" y="119"/>
              </a:cxn>
              <a:cxn ang="0">
                <a:pos x="241" y="154"/>
              </a:cxn>
              <a:cxn ang="0">
                <a:pos x="231" y="185"/>
              </a:cxn>
              <a:cxn ang="0">
                <a:pos x="227" y="167"/>
              </a:cxn>
              <a:cxn ang="0">
                <a:pos x="230" y="153"/>
              </a:cxn>
              <a:cxn ang="0">
                <a:pos x="205" y="170"/>
              </a:cxn>
              <a:cxn ang="0">
                <a:pos x="213" y="194"/>
              </a:cxn>
              <a:cxn ang="0">
                <a:pos x="225" y="193"/>
              </a:cxn>
              <a:cxn ang="0">
                <a:pos x="246" y="191"/>
              </a:cxn>
              <a:cxn ang="0">
                <a:pos x="264" y="201"/>
              </a:cxn>
              <a:cxn ang="0">
                <a:pos x="257" y="225"/>
              </a:cxn>
              <a:cxn ang="0">
                <a:pos x="237" y="215"/>
              </a:cxn>
              <a:cxn ang="0">
                <a:pos x="240" y="227"/>
              </a:cxn>
              <a:cxn ang="0">
                <a:pos x="249" y="249"/>
              </a:cxn>
              <a:cxn ang="0">
                <a:pos x="259" y="275"/>
              </a:cxn>
              <a:cxn ang="0">
                <a:pos x="245" y="285"/>
              </a:cxn>
              <a:cxn ang="0">
                <a:pos x="221" y="304"/>
              </a:cxn>
              <a:cxn ang="0">
                <a:pos x="184" y="294"/>
              </a:cxn>
              <a:cxn ang="0">
                <a:pos x="163" y="283"/>
              </a:cxn>
              <a:cxn ang="0">
                <a:pos x="138" y="270"/>
              </a:cxn>
              <a:cxn ang="0">
                <a:pos x="92" y="246"/>
              </a:cxn>
              <a:cxn ang="0">
                <a:pos x="50" y="228"/>
              </a:cxn>
              <a:cxn ang="0">
                <a:pos x="54" y="224"/>
              </a:cxn>
              <a:cxn ang="0">
                <a:pos x="88" y="237"/>
              </a:cxn>
              <a:cxn ang="0">
                <a:pos x="114" y="248"/>
              </a:cxn>
              <a:cxn ang="0">
                <a:pos x="121" y="243"/>
              </a:cxn>
              <a:cxn ang="0">
                <a:pos x="105" y="224"/>
              </a:cxn>
              <a:cxn ang="0">
                <a:pos x="104" y="232"/>
              </a:cxn>
              <a:cxn ang="0">
                <a:pos x="95" y="222"/>
              </a:cxn>
              <a:cxn ang="0">
                <a:pos x="86" y="198"/>
              </a:cxn>
              <a:cxn ang="0">
                <a:pos x="103" y="192"/>
              </a:cxn>
              <a:cxn ang="0">
                <a:pos x="117" y="193"/>
              </a:cxn>
              <a:cxn ang="0">
                <a:pos x="116" y="176"/>
              </a:cxn>
              <a:cxn ang="0">
                <a:pos x="105" y="172"/>
              </a:cxn>
              <a:cxn ang="0">
                <a:pos x="85" y="164"/>
              </a:cxn>
              <a:cxn ang="0">
                <a:pos x="89" y="147"/>
              </a:cxn>
              <a:cxn ang="0">
                <a:pos x="77" y="138"/>
              </a:cxn>
              <a:cxn ang="0">
                <a:pos x="61" y="140"/>
              </a:cxn>
              <a:cxn ang="0">
                <a:pos x="60" y="157"/>
              </a:cxn>
              <a:cxn ang="0">
                <a:pos x="45" y="156"/>
              </a:cxn>
              <a:cxn ang="0">
                <a:pos x="13" y="147"/>
              </a:cxn>
              <a:cxn ang="0">
                <a:pos x="10" y="132"/>
              </a:cxn>
              <a:cxn ang="0">
                <a:pos x="11" y="85"/>
              </a:cxn>
              <a:cxn ang="0">
                <a:pos x="55" y="88"/>
              </a:cxn>
              <a:cxn ang="0">
                <a:pos x="27" y="32"/>
              </a:cxn>
              <a:cxn ang="0">
                <a:pos x="93" y="11"/>
              </a:cxn>
              <a:cxn ang="0">
                <a:pos x="150" y="50"/>
              </a:cxn>
              <a:cxn ang="0">
                <a:pos x="138" y="82"/>
              </a:cxn>
              <a:cxn ang="0">
                <a:pos x="215" y="76"/>
              </a:cxn>
            </a:cxnLst>
            <a:rect l="0" t="0" r="r" b="b"/>
            <a:pathLst>
              <a:path w="375" h="309">
                <a:moveTo>
                  <a:pt x="217" y="75"/>
                </a:moveTo>
                <a:cubicBezTo>
                  <a:pt x="222" y="71"/>
                  <a:pt x="231" y="65"/>
                  <a:pt x="236" y="62"/>
                </a:cubicBezTo>
                <a:cubicBezTo>
                  <a:pt x="239" y="60"/>
                  <a:pt x="245" y="55"/>
                  <a:pt x="249" y="54"/>
                </a:cubicBezTo>
                <a:cubicBezTo>
                  <a:pt x="252" y="53"/>
                  <a:pt x="259" y="53"/>
                  <a:pt x="262" y="54"/>
                </a:cubicBezTo>
                <a:cubicBezTo>
                  <a:pt x="265" y="54"/>
                  <a:pt x="271" y="57"/>
                  <a:pt x="273" y="57"/>
                </a:cubicBezTo>
                <a:cubicBezTo>
                  <a:pt x="277" y="57"/>
                  <a:pt x="284" y="56"/>
                  <a:pt x="287" y="54"/>
                </a:cubicBezTo>
                <a:cubicBezTo>
                  <a:pt x="291" y="52"/>
                  <a:pt x="297" y="44"/>
                  <a:pt x="300" y="40"/>
                </a:cubicBezTo>
                <a:cubicBezTo>
                  <a:pt x="302" y="35"/>
                  <a:pt x="303" y="23"/>
                  <a:pt x="305" y="18"/>
                </a:cubicBezTo>
                <a:cubicBezTo>
                  <a:pt x="307" y="15"/>
                  <a:pt x="311" y="8"/>
                  <a:pt x="314" y="5"/>
                </a:cubicBezTo>
                <a:cubicBezTo>
                  <a:pt x="315" y="4"/>
                  <a:pt x="318" y="2"/>
                  <a:pt x="321" y="0"/>
                </a:cubicBezTo>
                <a:cubicBezTo>
                  <a:pt x="324" y="0"/>
                  <a:pt x="327" y="0"/>
                  <a:pt x="329" y="1"/>
                </a:cubicBezTo>
                <a:cubicBezTo>
                  <a:pt x="334" y="3"/>
                  <a:pt x="343" y="9"/>
                  <a:pt x="347" y="13"/>
                </a:cubicBezTo>
                <a:cubicBezTo>
                  <a:pt x="350" y="16"/>
                  <a:pt x="356" y="23"/>
                  <a:pt x="359" y="26"/>
                </a:cubicBezTo>
                <a:cubicBezTo>
                  <a:pt x="362" y="30"/>
                  <a:pt x="373" y="35"/>
                  <a:pt x="374" y="40"/>
                </a:cubicBezTo>
                <a:cubicBezTo>
                  <a:pt x="375" y="44"/>
                  <a:pt x="370" y="52"/>
                  <a:pt x="369" y="56"/>
                </a:cubicBezTo>
                <a:cubicBezTo>
                  <a:pt x="369" y="59"/>
                  <a:pt x="370" y="65"/>
                  <a:pt x="370" y="68"/>
                </a:cubicBezTo>
                <a:cubicBezTo>
                  <a:pt x="370" y="72"/>
                  <a:pt x="369" y="81"/>
                  <a:pt x="367" y="85"/>
                </a:cubicBezTo>
                <a:cubicBezTo>
                  <a:pt x="365" y="89"/>
                  <a:pt x="359" y="96"/>
                  <a:pt x="356" y="99"/>
                </a:cubicBezTo>
                <a:cubicBezTo>
                  <a:pt x="353" y="101"/>
                  <a:pt x="347" y="103"/>
                  <a:pt x="344" y="105"/>
                </a:cubicBezTo>
                <a:cubicBezTo>
                  <a:pt x="341" y="106"/>
                  <a:pt x="336" y="108"/>
                  <a:pt x="334" y="109"/>
                </a:cubicBezTo>
                <a:cubicBezTo>
                  <a:pt x="333" y="110"/>
                  <a:pt x="330" y="112"/>
                  <a:pt x="329" y="113"/>
                </a:cubicBezTo>
                <a:cubicBezTo>
                  <a:pt x="326" y="114"/>
                  <a:pt x="320" y="113"/>
                  <a:pt x="318" y="113"/>
                </a:cubicBezTo>
                <a:cubicBezTo>
                  <a:pt x="315" y="114"/>
                  <a:pt x="311" y="115"/>
                  <a:pt x="308" y="115"/>
                </a:cubicBezTo>
                <a:cubicBezTo>
                  <a:pt x="306" y="115"/>
                  <a:pt x="300" y="115"/>
                  <a:pt x="298" y="115"/>
                </a:cubicBezTo>
                <a:cubicBezTo>
                  <a:pt x="295" y="116"/>
                  <a:pt x="289" y="117"/>
                  <a:pt x="286" y="119"/>
                </a:cubicBezTo>
                <a:cubicBezTo>
                  <a:pt x="283" y="120"/>
                  <a:pt x="277" y="124"/>
                  <a:pt x="274" y="126"/>
                </a:cubicBezTo>
                <a:cubicBezTo>
                  <a:pt x="271" y="128"/>
                  <a:pt x="266" y="131"/>
                  <a:pt x="263" y="133"/>
                </a:cubicBezTo>
                <a:cubicBezTo>
                  <a:pt x="261" y="134"/>
                  <a:pt x="256" y="136"/>
                  <a:pt x="255" y="137"/>
                </a:cubicBezTo>
                <a:cubicBezTo>
                  <a:pt x="252" y="140"/>
                  <a:pt x="249" y="145"/>
                  <a:pt x="247" y="148"/>
                </a:cubicBezTo>
                <a:cubicBezTo>
                  <a:pt x="245" y="150"/>
                  <a:pt x="242" y="152"/>
                  <a:pt x="241" y="154"/>
                </a:cubicBezTo>
                <a:cubicBezTo>
                  <a:pt x="239" y="156"/>
                  <a:pt x="237" y="160"/>
                  <a:pt x="237" y="162"/>
                </a:cubicBezTo>
                <a:cubicBezTo>
                  <a:pt x="236" y="164"/>
                  <a:pt x="237" y="169"/>
                  <a:pt x="236" y="172"/>
                </a:cubicBezTo>
                <a:cubicBezTo>
                  <a:pt x="236" y="174"/>
                  <a:pt x="236" y="177"/>
                  <a:pt x="235" y="179"/>
                </a:cubicBezTo>
                <a:cubicBezTo>
                  <a:pt x="235" y="181"/>
                  <a:pt x="236" y="184"/>
                  <a:pt x="235" y="185"/>
                </a:cubicBezTo>
                <a:cubicBezTo>
                  <a:pt x="234" y="186"/>
                  <a:pt x="232" y="185"/>
                  <a:pt x="231" y="185"/>
                </a:cubicBezTo>
                <a:cubicBezTo>
                  <a:pt x="230" y="185"/>
                  <a:pt x="229" y="187"/>
                  <a:pt x="228" y="187"/>
                </a:cubicBezTo>
                <a:cubicBezTo>
                  <a:pt x="227" y="187"/>
                  <a:pt x="226" y="186"/>
                  <a:pt x="226" y="186"/>
                </a:cubicBezTo>
                <a:cubicBezTo>
                  <a:pt x="224" y="184"/>
                  <a:pt x="224" y="180"/>
                  <a:pt x="225" y="179"/>
                </a:cubicBezTo>
                <a:cubicBezTo>
                  <a:pt x="225" y="177"/>
                  <a:pt x="226" y="174"/>
                  <a:pt x="226" y="173"/>
                </a:cubicBezTo>
                <a:cubicBezTo>
                  <a:pt x="227" y="171"/>
                  <a:pt x="227" y="168"/>
                  <a:pt x="227" y="167"/>
                </a:cubicBezTo>
                <a:cubicBezTo>
                  <a:pt x="228" y="166"/>
                  <a:pt x="230" y="164"/>
                  <a:pt x="230" y="163"/>
                </a:cubicBezTo>
                <a:cubicBezTo>
                  <a:pt x="231" y="162"/>
                  <a:pt x="231" y="159"/>
                  <a:pt x="232" y="158"/>
                </a:cubicBezTo>
                <a:cubicBezTo>
                  <a:pt x="232" y="157"/>
                  <a:pt x="234" y="156"/>
                  <a:pt x="235" y="155"/>
                </a:cubicBezTo>
                <a:cubicBezTo>
                  <a:pt x="235" y="155"/>
                  <a:pt x="234" y="153"/>
                  <a:pt x="234" y="153"/>
                </a:cubicBezTo>
                <a:cubicBezTo>
                  <a:pt x="233" y="152"/>
                  <a:pt x="231" y="153"/>
                  <a:pt x="230" y="153"/>
                </a:cubicBezTo>
                <a:cubicBezTo>
                  <a:pt x="230" y="153"/>
                  <a:pt x="229" y="155"/>
                  <a:pt x="228" y="155"/>
                </a:cubicBezTo>
                <a:cubicBezTo>
                  <a:pt x="227" y="156"/>
                  <a:pt x="224" y="158"/>
                  <a:pt x="223" y="158"/>
                </a:cubicBezTo>
                <a:cubicBezTo>
                  <a:pt x="221" y="159"/>
                  <a:pt x="217" y="159"/>
                  <a:pt x="215" y="160"/>
                </a:cubicBezTo>
                <a:cubicBezTo>
                  <a:pt x="213" y="160"/>
                  <a:pt x="211" y="162"/>
                  <a:pt x="210" y="163"/>
                </a:cubicBezTo>
                <a:cubicBezTo>
                  <a:pt x="208" y="164"/>
                  <a:pt x="205" y="168"/>
                  <a:pt x="205" y="170"/>
                </a:cubicBezTo>
                <a:cubicBezTo>
                  <a:pt x="204" y="172"/>
                  <a:pt x="203" y="175"/>
                  <a:pt x="203" y="177"/>
                </a:cubicBezTo>
                <a:cubicBezTo>
                  <a:pt x="204" y="179"/>
                  <a:pt x="207" y="181"/>
                  <a:pt x="208" y="182"/>
                </a:cubicBezTo>
                <a:cubicBezTo>
                  <a:pt x="208" y="183"/>
                  <a:pt x="210" y="186"/>
                  <a:pt x="210" y="187"/>
                </a:cubicBezTo>
                <a:cubicBezTo>
                  <a:pt x="210" y="188"/>
                  <a:pt x="209" y="190"/>
                  <a:pt x="210" y="191"/>
                </a:cubicBezTo>
                <a:cubicBezTo>
                  <a:pt x="210" y="192"/>
                  <a:pt x="212" y="194"/>
                  <a:pt x="213" y="194"/>
                </a:cubicBezTo>
                <a:cubicBezTo>
                  <a:pt x="214" y="194"/>
                  <a:pt x="215" y="193"/>
                  <a:pt x="216" y="192"/>
                </a:cubicBezTo>
                <a:cubicBezTo>
                  <a:pt x="216" y="192"/>
                  <a:pt x="215" y="191"/>
                  <a:pt x="216" y="191"/>
                </a:cubicBezTo>
                <a:cubicBezTo>
                  <a:pt x="217" y="190"/>
                  <a:pt x="219" y="190"/>
                  <a:pt x="220" y="190"/>
                </a:cubicBezTo>
                <a:cubicBezTo>
                  <a:pt x="221" y="190"/>
                  <a:pt x="222" y="191"/>
                  <a:pt x="223" y="191"/>
                </a:cubicBezTo>
                <a:cubicBezTo>
                  <a:pt x="223" y="191"/>
                  <a:pt x="224" y="193"/>
                  <a:pt x="225" y="193"/>
                </a:cubicBezTo>
                <a:cubicBezTo>
                  <a:pt x="226" y="194"/>
                  <a:pt x="229" y="194"/>
                  <a:pt x="231" y="193"/>
                </a:cubicBezTo>
                <a:cubicBezTo>
                  <a:pt x="232" y="193"/>
                  <a:pt x="233" y="191"/>
                  <a:pt x="234" y="191"/>
                </a:cubicBezTo>
                <a:cubicBezTo>
                  <a:pt x="235" y="190"/>
                  <a:pt x="237" y="190"/>
                  <a:pt x="238" y="190"/>
                </a:cubicBezTo>
                <a:cubicBezTo>
                  <a:pt x="239" y="190"/>
                  <a:pt x="240" y="190"/>
                  <a:pt x="241" y="191"/>
                </a:cubicBezTo>
                <a:cubicBezTo>
                  <a:pt x="242" y="191"/>
                  <a:pt x="245" y="191"/>
                  <a:pt x="246" y="191"/>
                </a:cubicBezTo>
                <a:cubicBezTo>
                  <a:pt x="247" y="191"/>
                  <a:pt x="250" y="191"/>
                  <a:pt x="251" y="191"/>
                </a:cubicBezTo>
                <a:cubicBezTo>
                  <a:pt x="252" y="192"/>
                  <a:pt x="253" y="193"/>
                  <a:pt x="254" y="194"/>
                </a:cubicBezTo>
                <a:cubicBezTo>
                  <a:pt x="255" y="194"/>
                  <a:pt x="257" y="194"/>
                  <a:pt x="258" y="194"/>
                </a:cubicBezTo>
                <a:cubicBezTo>
                  <a:pt x="259" y="195"/>
                  <a:pt x="263" y="195"/>
                  <a:pt x="264" y="196"/>
                </a:cubicBezTo>
                <a:cubicBezTo>
                  <a:pt x="265" y="197"/>
                  <a:pt x="264" y="200"/>
                  <a:pt x="264" y="201"/>
                </a:cubicBezTo>
                <a:cubicBezTo>
                  <a:pt x="263" y="202"/>
                  <a:pt x="264" y="205"/>
                  <a:pt x="264" y="206"/>
                </a:cubicBezTo>
                <a:cubicBezTo>
                  <a:pt x="264" y="207"/>
                  <a:pt x="263" y="210"/>
                  <a:pt x="263" y="211"/>
                </a:cubicBezTo>
                <a:cubicBezTo>
                  <a:pt x="263" y="212"/>
                  <a:pt x="261" y="213"/>
                  <a:pt x="261" y="214"/>
                </a:cubicBezTo>
                <a:cubicBezTo>
                  <a:pt x="260" y="216"/>
                  <a:pt x="259" y="218"/>
                  <a:pt x="259" y="220"/>
                </a:cubicBezTo>
                <a:cubicBezTo>
                  <a:pt x="258" y="221"/>
                  <a:pt x="258" y="224"/>
                  <a:pt x="257" y="225"/>
                </a:cubicBezTo>
                <a:cubicBezTo>
                  <a:pt x="257" y="226"/>
                  <a:pt x="255" y="226"/>
                  <a:pt x="254" y="226"/>
                </a:cubicBezTo>
                <a:cubicBezTo>
                  <a:pt x="253" y="226"/>
                  <a:pt x="250" y="226"/>
                  <a:pt x="249" y="226"/>
                </a:cubicBezTo>
                <a:cubicBezTo>
                  <a:pt x="247" y="225"/>
                  <a:pt x="245" y="225"/>
                  <a:pt x="244" y="225"/>
                </a:cubicBezTo>
                <a:cubicBezTo>
                  <a:pt x="243" y="224"/>
                  <a:pt x="241" y="221"/>
                  <a:pt x="240" y="220"/>
                </a:cubicBezTo>
                <a:cubicBezTo>
                  <a:pt x="239" y="218"/>
                  <a:pt x="238" y="216"/>
                  <a:pt x="237" y="215"/>
                </a:cubicBezTo>
                <a:cubicBezTo>
                  <a:pt x="236" y="214"/>
                  <a:pt x="234" y="213"/>
                  <a:pt x="233" y="213"/>
                </a:cubicBezTo>
                <a:cubicBezTo>
                  <a:pt x="232" y="213"/>
                  <a:pt x="232" y="216"/>
                  <a:pt x="232" y="217"/>
                </a:cubicBezTo>
                <a:cubicBezTo>
                  <a:pt x="232" y="218"/>
                  <a:pt x="233" y="220"/>
                  <a:pt x="234" y="221"/>
                </a:cubicBezTo>
                <a:cubicBezTo>
                  <a:pt x="234" y="222"/>
                  <a:pt x="236" y="224"/>
                  <a:pt x="237" y="225"/>
                </a:cubicBezTo>
                <a:cubicBezTo>
                  <a:pt x="238" y="226"/>
                  <a:pt x="240" y="226"/>
                  <a:pt x="240" y="227"/>
                </a:cubicBezTo>
                <a:cubicBezTo>
                  <a:pt x="241" y="228"/>
                  <a:pt x="241" y="231"/>
                  <a:pt x="241" y="232"/>
                </a:cubicBezTo>
                <a:cubicBezTo>
                  <a:pt x="240" y="234"/>
                  <a:pt x="239" y="235"/>
                  <a:pt x="239" y="236"/>
                </a:cubicBezTo>
                <a:cubicBezTo>
                  <a:pt x="239" y="237"/>
                  <a:pt x="240" y="239"/>
                  <a:pt x="241" y="240"/>
                </a:cubicBezTo>
                <a:cubicBezTo>
                  <a:pt x="242" y="241"/>
                  <a:pt x="244" y="243"/>
                  <a:pt x="245" y="244"/>
                </a:cubicBezTo>
                <a:cubicBezTo>
                  <a:pt x="246" y="245"/>
                  <a:pt x="248" y="247"/>
                  <a:pt x="249" y="249"/>
                </a:cubicBezTo>
                <a:cubicBezTo>
                  <a:pt x="250" y="250"/>
                  <a:pt x="249" y="254"/>
                  <a:pt x="250" y="256"/>
                </a:cubicBezTo>
                <a:cubicBezTo>
                  <a:pt x="250" y="257"/>
                  <a:pt x="252" y="259"/>
                  <a:pt x="253" y="260"/>
                </a:cubicBezTo>
                <a:cubicBezTo>
                  <a:pt x="253" y="261"/>
                  <a:pt x="255" y="263"/>
                  <a:pt x="256" y="264"/>
                </a:cubicBezTo>
                <a:cubicBezTo>
                  <a:pt x="256" y="265"/>
                  <a:pt x="257" y="268"/>
                  <a:pt x="257" y="270"/>
                </a:cubicBezTo>
                <a:cubicBezTo>
                  <a:pt x="258" y="271"/>
                  <a:pt x="259" y="274"/>
                  <a:pt x="259" y="275"/>
                </a:cubicBezTo>
                <a:cubicBezTo>
                  <a:pt x="260" y="276"/>
                  <a:pt x="261" y="278"/>
                  <a:pt x="262" y="279"/>
                </a:cubicBezTo>
                <a:cubicBezTo>
                  <a:pt x="262" y="280"/>
                  <a:pt x="261" y="283"/>
                  <a:pt x="260" y="283"/>
                </a:cubicBezTo>
                <a:cubicBezTo>
                  <a:pt x="260" y="284"/>
                  <a:pt x="258" y="285"/>
                  <a:pt x="257" y="285"/>
                </a:cubicBezTo>
                <a:cubicBezTo>
                  <a:pt x="256" y="286"/>
                  <a:pt x="252" y="286"/>
                  <a:pt x="250" y="286"/>
                </a:cubicBezTo>
                <a:cubicBezTo>
                  <a:pt x="249" y="286"/>
                  <a:pt x="246" y="285"/>
                  <a:pt x="245" y="285"/>
                </a:cubicBezTo>
                <a:cubicBezTo>
                  <a:pt x="243" y="285"/>
                  <a:pt x="241" y="285"/>
                  <a:pt x="240" y="286"/>
                </a:cubicBezTo>
                <a:cubicBezTo>
                  <a:pt x="239" y="286"/>
                  <a:pt x="237" y="288"/>
                  <a:pt x="236" y="289"/>
                </a:cubicBezTo>
                <a:cubicBezTo>
                  <a:pt x="235" y="290"/>
                  <a:pt x="235" y="292"/>
                  <a:pt x="234" y="293"/>
                </a:cubicBezTo>
                <a:cubicBezTo>
                  <a:pt x="233" y="295"/>
                  <a:pt x="229" y="297"/>
                  <a:pt x="228" y="299"/>
                </a:cubicBezTo>
                <a:cubicBezTo>
                  <a:pt x="226" y="300"/>
                  <a:pt x="223" y="303"/>
                  <a:pt x="221" y="304"/>
                </a:cubicBezTo>
                <a:cubicBezTo>
                  <a:pt x="219" y="306"/>
                  <a:pt x="214" y="308"/>
                  <a:pt x="212" y="309"/>
                </a:cubicBezTo>
                <a:cubicBezTo>
                  <a:pt x="210" y="309"/>
                  <a:pt x="207" y="309"/>
                  <a:pt x="205" y="309"/>
                </a:cubicBezTo>
                <a:cubicBezTo>
                  <a:pt x="204" y="308"/>
                  <a:pt x="201" y="305"/>
                  <a:pt x="200" y="304"/>
                </a:cubicBezTo>
                <a:cubicBezTo>
                  <a:pt x="198" y="303"/>
                  <a:pt x="194" y="302"/>
                  <a:pt x="192" y="301"/>
                </a:cubicBezTo>
                <a:cubicBezTo>
                  <a:pt x="190" y="299"/>
                  <a:pt x="186" y="296"/>
                  <a:pt x="184" y="294"/>
                </a:cubicBezTo>
                <a:cubicBezTo>
                  <a:pt x="183" y="293"/>
                  <a:pt x="181" y="289"/>
                  <a:pt x="179" y="288"/>
                </a:cubicBezTo>
                <a:cubicBezTo>
                  <a:pt x="178" y="287"/>
                  <a:pt x="176" y="285"/>
                  <a:pt x="175" y="284"/>
                </a:cubicBezTo>
                <a:cubicBezTo>
                  <a:pt x="173" y="283"/>
                  <a:pt x="170" y="281"/>
                  <a:pt x="168" y="281"/>
                </a:cubicBezTo>
                <a:cubicBezTo>
                  <a:pt x="167" y="280"/>
                  <a:pt x="165" y="279"/>
                  <a:pt x="164" y="279"/>
                </a:cubicBezTo>
                <a:cubicBezTo>
                  <a:pt x="163" y="280"/>
                  <a:pt x="163" y="283"/>
                  <a:pt x="163" y="283"/>
                </a:cubicBezTo>
                <a:cubicBezTo>
                  <a:pt x="162" y="284"/>
                  <a:pt x="160" y="285"/>
                  <a:pt x="159" y="285"/>
                </a:cubicBezTo>
                <a:cubicBezTo>
                  <a:pt x="158" y="286"/>
                  <a:pt x="155" y="286"/>
                  <a:pt x="153" y="286"/>
                </a:cubicBezTo>
                <a:cubicBezTo>
                  <a:pt x="152" y="285"/>
                  <a:pt x="150" y="281"/>
                  <a:pt x="149" y="280"/>
                </a:cubicBezTo>
                <a:cubicBezTo>
                  <a:pt x="147" y="279"/>
                  <a:pt x="144" y="277"/>
                  <a:pt x="143" y="276"/>
                </a:cubicBezTo>
                <a:cubicBezTo>
                  <a:pt x="141" y="275"/>
                  <a:pt x="139" y="272"/>
                  <a:pt x="138" y="270"/>
                </a:cubicBezTo>
                <a:cubicBezTo>
                  <a:pt x="136" y="269"/>
                  <a:pt x="133" y="266"/>
                  <a:pt x="131" y="264"/>
                </a:cubicBezTo>
                <a:cubicBezTo>
                  <a:pt x="127" y="262"/>
                  <a:pt x="120" y="259"/>
                  <a:pt x="116" y="258"/>
                </a:cubicBezTo>
                <a:cubicBezTo>
                  <a:pt x="113" y="257"/>
                  <a:pt x="108" y="255"/>
                  <a:pt x="106" y="253"/>
                </a:cubicBezTo>
                <a:cubicBezTo>
                  <a:pt x="104" y="252"/>
                  <a:pt x="102" y="249"/>
                  <a:pt x="100" y="248"/>
                </a:cubicBezTo>
                <a:cubicBezTo>
                  <a:pt x="98" y="247"/>
                  <a:pt x="94" y="246"/>
                  <a:pt x="92" y="246"/>
                </a:cubicBezTo>
                <a:cubicBezTo>
                  <a:pt x="90" y="245"/>
                  <a:pt x="87" y="244"/>
                  <a:pt x="86" y="243"/>
                </a:cubicBezTo>
                <a:cubicBezTo>
                  <a:pt x="85" y="242"/>
                  <a:pt x="82" y="240"/>
                  <a:pt x="81" y="239"/>
                </a:cubicBezTo>
                <a:cubicBezTo>
                  <a:pt x="78" y="238"/>
                  <a:pt x="71" y="236"/>
                  <a:pt x="68" y="235"/>
                </a:cubicBezTo>
                <a:cubicBezTo>
                  <a:pt x="65" y="234"/>
                  <a:pt x="59" y="230"/>
                  <a:pt x="56" y="229"/>
                </a:cubicBezTo>
                <a:cubicBezTo>
                  <a:pt x="55" y="229"/>
                  <a:pt x="52" y="229"/>
                  <a:pt x="50" y="228"/>
                </a:cubicBezTo>
                <a:cubicBezTo>
                  <a:pt x="49" y="228"/>
                  <a:pt x="47" y="227"/>
                  <a:pt x="46" y="227"/>
                </a:cubicBezTo>
                <a:cubicBezTo>
                  <a:pt x="45" y="226"/>
                  <a:pt x="43" y="226"/>
                  <a:pt x="43" y="225"/>
                </a:cubicBezTo>
                <a:cubicBezTo>
                  <a:pt x="42" y="224"/>
                  <a:pt x="42" y="222"/>
                  <a:pt x="43" y="222"/>
                </a:cubicBezTo>
                <a:cubicBezTo>
                  <a:pt x="44" y="221"/>
                  <a:pt x="46" y="221"/>
                  <a:pt x="47" y="221"/>
                </a:cubicBezTo>
                <a:cubicBezTo>
                  <a:pt x="49" y="222"/>
                  <a:pt x="52" y="223"/>
                  <a:pt x="54" y="224"/>
                </a:cubicBezTo>
                <a:cubicBezTo>
                  <a:pt x="56" y="224"/>
                  <a:pt x="59" y="225"/>
                  <a:pt x="61" y="225"/>
                </a:cubicBezTo>
                <a:cubicBezTo>
                  <a:pt x="62" y="225"/>
                  <a:pt x="65" y="226"/>
                  <a:pt x="67" y="227"/>
                </a:cubicBezTo>
                <a:cubicBezTo>
                  <a:pt x="68" y="227"/>
                  <a:pt x="72" y="230"/>
                  <a:pt x="74" y="231"/>
                </a:cubicBezTo>
                <a:cubicBezTo>
                  <a:pt x="76" y="232"/>
                  <a:pt x="80" y="233"/>
                  <a:pt x="82" y="234"/>
                </a:cubicBezTo>
                <a:cubicBezTo>
                  <a:pt x="83" y="235"/>
                  <a:pt x="87" y="236"/>
                  <a:pt x="88" y="237"/>
                </a:cubicBezTo>
                <a:cubicBezTo>
                  <a:pt x="89" y="237"/>
                  <a:pt x="91" y="239"/>
                  <a:pt x="92" y="239"/>
                </a:cubicBezTo>
                <a:cubicBezTo>
                  <a:pt x="94" y="240"/>
                  <a:pt x="98" y="239"/>
                  <a:pt x="100" y="240"/>
                </a:cubicBezTo>
                <a:cubicBezTo>
                  <a:pt x="102" y="240"/>
                  <a:pt x="105" y="241"/>
                  <a:pt x="107" y="242"/>
                </a:cubicBezTo>
                <a:cubicBezTo>
                  <a:pt x="108" y="243"/>
                  <a:pt x="109" y="244"/>
                  <a:pt x="110" y="245"/>
                </a:cubicBezTo>
                <a:cubicBezTo>
                  <a:pt x="111" y="246"/>
                  <a:pt x="113" y="247"/>
                  <a:pt x="114" y="248"/>
                </a:cubicBezTo>
                <a:cubicBezTo>
                  <a:pt x="116" y="249"/>
                  <a:pt x="119" y="252"/>
                  <a:pt x="120" y="252"/>
                </a:cubicBezTo>
                <a:cubicBezTo>
                  <a:pt x="121" y="253"/>
                  <a:pt x="124" y="254"/>
                  <a:pt x="126" y="253"/>
                </a:cubicBezTo>
                <a:cubicBezTo>
                  <a:pt x="126" y="253"/>
                  <a:pt x="126" y="251"/>
                  <a:pt x="126" y="250"/>
                </a:cubicBezTo>
                <a:cubicBezTo>
                  <a:pt x="126" y="249"/>
                  <a:pt x="125" y="247"/>
                  <a:pt x="125" y="246"/>
                </a:cubicBezTo>
                <a:cubicBezTo>
                  <a:pt x="124" y="245"/>
                  <a:pt x="121" y="244"/>
                  <a:pt x="121" y="243"/>
                </a:cubicBezTo>
                <a:cubicBezTo>
                  <a:pt x="120" y="242"/>
                  <a:pt x="119" y="239"/>
                  <a:pt x="118" y="238"/>
                </a:cubicBezTo>
                <a:cubicBezTo>
                  <a:pt x="118" y="236"/>
                  <a:pt x="117" y="233"/>
                  <a:pt x="115" y="232"/>
                </a:cubicBezTo>
                <a:cubicBezTo>
                  <a:pt x="114" y="231"/>
                  <a:pt x="110" y="231"/>
                  <a:pt x="109" y="230"/>
                </a:cubicBezTo>
                <a:cubicBezTo>
                  <a:pt x="108" y="229"/>
                  <a:pt x="108" y="227"/>
                  <a:pt x="107" y="227"/>
                </a:cubicBezTo>
                <a:cubicBezTo>
                  <a:pt x="107" y="226"/>
                  <a:pt x="106" y="224"/>
                  <a:pt x="105" y="224"/>
                </a:cubicBezTo>
                <a:cubicBezTo>
                  <a:pt x="104" y="223"/>
                  <a:pt x="103" y="222"/>
                  <a:pt x="102" y="223"/>
                </a:cubicBezTo>
                <a:cubicBezTo>
                  <a:pt x="101" y="223"/>
                  <a:pt x="100" y="225"/>
                  <a:pt x="100" y="226"/>
                </a:cubicBezTo>
                <a:cubicBezTo>
                  <a:pt x="100" y="226"/>
                  <a:pt x="101" y="228"/>
                  <a:pt x="102" y="228"/>
                </a:cubicBezTo>
                <a:cubicBezTo>
                  <a:pt x="102" y="229"/>
                  <a:pt x="103" y="229"/>
                  <a:pt x="104" y="229"/>
                </a:cubicBezTo>
                <a:cubicBezTo>
                  <a:pt x="104" y="230"/>
                  <a:pt x="105" y="231"/>
                  <a:pt x="104" y="232"/>
                </a:cubicBezTo>
                <a:cubicBezTo>
                  <a:pt x="104" y="232"/>
                  <a:pt x="101" y="232"/>
                  <a:pt x="100" y="232"/>
                </a:cubicBezTo>
                <a:cubicBezTo>
                  <a:pt x="100" y="231"/>
                  <a:pt x="99" y="230"/>
                  <a:pt x="98" y="229"/>
                </a:cubicBezTo>
                <a:cubicBezTo>
                  <a:pt x="98" y="229"/>
                  <a:pt x="96" y="229"/>
                  <a:pt x="95" y="228"/>
                </a:cubicBezTo>
                <a:cubicBezTo>
                  <a:pt x="95" y="227"/>
                  <a:pt x="94" y="225"/>
                  <a:pt x="94" y="224"/>
                </a:cubicBezTo>
                <a:cubicBezTo>
                  <a:pt x="94" y="224"/>
                  <a:pt x="95" y="222"/>
                  <a:pt x="95" y="222"/>
                </a:cubicBezTo>
                <a:cubicBezTo>
                  <a:pt x="95" y="220"/>
                  <a:pt x="95" y="217"/>
                  <a:pt x="94" y="216"/>
                </a:cubicBezTo>
                <a:cubicBezTo>
                  <a:pt x="94" y="215"/>
                  <a:pt x="92" y="213"/>
                  <a:pt x="92" y="212"/>
                </a:cubicBezTo>
                <a:cubicBezTo>
                  <a:pt x="91" y="211"/>
                  <a:pt x="89" y="208"/>
                  <a:pt x="89" y="207"/>
                </a:cubicBezTo>
                <a:cubicBezTo>
                  <a:pt x="88" y="205"/>
                  <a:pt x="86" y="203"/>
                  <a:pt x="86" y="202"/>
                </a:cubicBezTo>
                <a:cubicBezTo>
                  <a:pt x="86" y="201"/>
                  <a:pt x="86" y="199"/>
                  <a:pt x="86" y="198"/>
                </a:cubicBezTo>
                <a:cubicBezTo>
                  <a:pt x="86" y="197"/>
                  <a:pt x="86" y="195"/>
                  <a:pt x="87" y="194"/>
                </a:cubicBezTo>
                <a:cubicBezTo>
                  <a:pt x="87" y="194"/>
                  <a:pt x="89" y="194"/>
                  <a:pt x="89" y="194"/>
                </a:cubicBezTo>
                <a:cubicBezTo>
                  <a:pt x="90" y="194"/>
                  <a:pt x="92" y="196"/>
                  <a:pt x="92" y="196"/>
                </a:cubicBezTo>
                <a:cubicBezTo>
                  <a:pt x="94" y="196"/>
                  <a:pt x="98" y="195"/>
                  <a:pt x="99" y="195"/>
                </a:cubicBezTo>
                <a:cubicBezTo>
                  <a:pt x="100" y="194"/>
                  <a:pt x="102" y="193"/>
                  <a:pt x="103" y="192"/>
                </a:cubicBezTo>
                <a:cubicBezTo>
                  <a:pt x="104" y="191"/>
                  <a:pt x="106" y="189"/>
                  <a:pt x="107" y="189"/>
                </a:cubicBezTo>
                <a:cubicBezTo>
                  <a:pt x="108" y="189"/>
                  <a:pt x="109" y="189"/>
                  <a:pt x="110" y="189"/>
                </a:cubicBezTo>
                <a:cubicBezTo>
                  <a:pt x="111" y="189"/>
                  <a:pt x="113" y="189"/>
                  <a:pt x="113" y="189"/>
                </a:cubicBezTo>
                <a:cubicBezTo>
                  <a:pt x="114" y="190"/>
                  <a:pt x="114" y="191"/>
                  <a:pt x="114" y="191"/>
                </a:cubicBezTo>
                <a:cubicBezTo>
                  <a:pt x="115" y="192"/>
                  <a:pt x="116" y="193"/>
                  <a:pt x="117" y="193"/>
                </a:cubicBezTo>
                <a:cubicBezTo>
                  <a:pt x="118" y="193"/>
                  <a:pt x="120" y="192"/>
                  <a:pt x="120" y="191"/>
                </a:cubicBezTo>
                <a:cubicBezTo>
                  <a:pt x="120" y="190"/>
                  <a:pt x="118" y="188"/>
                  <a:pt x="118" y="187"/>
                </a:cubicBezTo>
                <a:cubicBezTo>
                  <a:pt x="118" y="186"/>
                  <a:pt x="120" y="184"/>
                  <a:pt x="120" y="183"/>
                </a:cubicBezTo>
                <a:cubicBezTo>
                  <a:pt x="120" y="182"/>
                  <a:pt x="120" y="179"/>
                  <a:pt x="119" y="178"/>
                </a:cubicBezTo>
                <a:cubicBezTo>
                  <a:pt x="119" y="177"/>
                  <a:pt x="117" y="176"/>
                  <a:pt x="116" y="176"/>
                </a:cubicBezTo>
                <a:cubicBezTo>
                  <a:pt x="115" y="175"/>
                  <a:pt x="114" y="173"/>
                  <a:pt x="113" y="173"/>
                </a:cubicBezTo>
                <a:cubicBezTo>
                  <a:pt x="113" y="172"/>
                  <a:pt x="112" y="173"/>
                  <a:pt x="111" y="174"/>
                </a:cubicBezTo>
                <a:cubicBezTo>
                  <a:pt x="111" y="174"/>
                  <a:pt x="110" y="176"/>
                  <a:pt x="110" y="176"/>
                </a:cubicBezTo>
                <a:cubicBezTo>
                  <a:pt x="109" y="176"/>
                  <a:pt x="108" y="176"/>
                  <a:pt x="107" y="175"/>
                </a:cubicBezTo>
                <a:cubicBezTo>
                  <a:pt x="106" y="175"/>
                  <a:pt x="105" y="173"/>
                  <a:pt x="105" y="172"/>
                </a:cubicBezTo>
                <a:cubicBezTo>
                  <a:pt x="103" y="171"/>
                  <a:pt x="100" y="171"/>
                  <a:pt x="99" y="170"/>
                </a:cubicBezTo>
                <a:cubicBezTo>
                  <a:pt x="97" y="170"/>
                  <a:pt x="93" y="172"/>
                  <a:pt x="92" y="172"/>
                </a:cubicBezTo>
                <a:cubicBezTo>
                  <a:pt x="91" y="172"/>
                  <a:pt x="89" y="171"/>
                  <a:pt x="88" y="170"/>
                </a:cubicBezTo>
                <a:cubicBezTo>
                  <a:pt x="88" y="170"/>
                  <a:pt x="86" y="170"/>
                  <a:pt x="86" y="169"/>
                </a:cubicBezTo>
                <a:cubicBezTo>
                  <a:pt x="85" y="168"/>
                  <a:pt x="85" y="165"/>
                  <a:pt x="85" y="164"/>
                </a:cubicBezTo>
                <a:cubicBezTo>
                  <a:pt x="86" y="163"/>
                  <a:pt x="87" y="160"/>
                  <a:pt x="88" y="159"/>
                </a:cubicBezTo>
                <a:cubicBezTo>
                  <a:pt x="89" y="159"/>
                  <a:pt x="92" y="159"/>
                  <a:pt x="92" y="158"/>
                </a:cubicBezTo>
                <a:cubicBezTo>
                  <a:pt x="93" y="157"/>
                  <a:pt x="93" y="155"/>
                  <a:pt x="93" y="154"/>
                </a:cubicBezTo>
                <a:cubicBezTo>
                  <a:pt x="92" y="153"/>
                  <a:pt x="90" y="154"/>
                  <a:pt x="90" y="153"/>
                </a:cubicBezTo>
                <a:cubicBezTo>
                  <a:pt x="89" y="152"/>
                  <a:pt x="89" y="149"/>
                  <a:pt x="89" y="147"/>
                </a:cubicBezTo>
                <a:cubicBezTo>
                  <a:pt x="89" y="147"/>
                  <a:pt x="89" y="145"/>
                  <a:pt x="89" y="144"/>
                </a:cubicBezTo>
                <a:cubicBezTo>
                  <a:pt x="89" y="143"/>
                  <a:pt x="87" y="141"/>
                  <a:pt x="87" y="140"/>
                </a:cubicBezTo>
                <a:cubicBezTo>
                  <a:pt x="86" y="139"/>
                  <a:pt x="85" y="137"/>
                  <a:pt x="83" y="137"/>
                </a:cubicBezTo>
                <a:cubicBezTo>
                  <a:pt x="83" y="137"/>
                  <a:pt x="81" y="138"/>
                  <a:pt x="80" y="138"/>
                </a:cubicBezTo>
                <a:cubicBezTo>
                  <a:pt x="79" y="138"/>
                  <a:pt x="78" y="138"/>
                  <a:pt x="77" y="138"/>
                </a:cubicBezTo>
                <a:cubicBezTo>
                  <a:pt x="76" y="138"/>
                  <a:pt x="74" y="138"/>
                  <a:pt x="73" y="139"/>
                </a:cubicBezTo>
                <a:cubicBezTo>
                  <a:pt x="72" y="139"/>
                  <a:pt x="71" y="140"/>
                  <a:pt x="71" y="140"/>
                </a:cubicBezTo>
                <a:cubicBezTo>
                  <a:pt x="70" y="141"/>
                  <a:pt x="68" y="140"/>
                  <a:pt x="66" y="140"/>
                </a:cubicBezTo>
                <a:cubicBezTo>
                  <a:pt x="66" y="140"/>
                  <a:pt x="65" y="139"/>
                  <a:pt x="64" y="139"/>
                </a:cubicBezTo>
                <a:cubicBezTo>
                  <a:pt x="63" y="139"/>
                  <a:pt x="62" y="140"/>
                  <a:pt x="61" y="140"/>
                </a:cubicBezTo>
                <a:cubicBezTo>
                  <a:pt x="61" y="140"/>
                  <a:pt x="61" y="142"/>
                  <a:pt x="61" y="142"/>
                </a:cubicBezTo>
                <a:cubicBezTo>
                  <a:pt x="60" y="144"/>
                  <a:pt x="59" y="146"/>
                  <a:pt x="58" y="147"/>
                </a:cubicBezTo>
                <a:cubicBezTo>
                  <a:pt x="58" y="148"/>
                  <a:pt x="59" y="149"/>
                  <a:pt x="59" y="150"/>
                </a:cubicBezTo>
                <a:cubicBezTo>
                  <a:pt x="59" y="151"/>
                  <a:pt x="59" y="153"/>
                  <a:pt x="59" y="154"/>
                </a:cubicBezTo>
                <a:cubicBezTo>
                  <a:pt x="59" y="155"/>
                  <a:pt x="60" y="156"/>
                  <a:pt x="60" y="157"/>
                </a:cubicBezTo>
                <a:cubicBezTo>
                  <a:pt x="60" y="157"/>
                  <a:pt x="59" y="159"/>
                  <a:pt x="59" y="159"/>
                </a:cubicBezTo>
                <a:cubicBezTo>
                  <a:pt x="58" y="159"/>
                  <a:pt x="57" y="159"/>
                  <a:pt x="56" y="159"/>
                </a:cubicBezTo>
                <a:cubicBezTo>
                  <a:pt x="55" y="159"/>
                  <a:pt x="54" y="157"/>
                  <a:pt x="53" y="157"/>
                </a:cubicBezTo>
                <a:cubicBezTo>
                  <a:pt x="52" y="156"/>
                  <a:pt x="50" y="156"/>
                  <a:pt x="49" y="156"/>
                </a:cubicBezTo>
                <a:cubicBezTo>
                  <a:pt x="48" y="156"/>
                  <a:pt x="46" y="156"/>
                  <a:pt x="45" y="156"/>
                </a:cubicBezTo>
                <a:cubicBezTo>
                  <a:pt x="44" y="156"/>
                  <a:pt x="42" y="154"/>
                  <a:pt x="41" y="154"/>
                </a:cubicBezTo>
                <a:cubicBezTo>
                  <a:pt x="39" y="153"/>
                  <a:pt x="35" y="151"/>
                  <a:pt x="32" y="151"/>
                </a:cubicBezTo>
                <a:cubicBezTo>
                  <a:pt x="31" y="150"/>
                  <a:pt x="27" y="149"/>
                  <a:pt x="25" y="149"/>
                </a:cubicBezTo>
                <a:cubicBezTo>
                  <a:pt x="24" y="149"/>
                  <a:pt x="20" y="147"/>
                  <a:pt x="19" y="147"/>
                </a:cubicBezTo>
                <a:cubicBezTo>
                  <a:pt x="17" y="147"/>
                  <a:pt x="15" y="148"/>
                  <a:pt x="13" y="147"/>
                </a:cubicBezTo>
                <a:cubicBezTo>
                  <a:pt x="12" y="147"/>
                  <a:pt x="9" y="146"/>
                  <a:pt x="8" y="145"/>
                </a:cubicBezTo>
                <a:cubicBezTo>
                  <a:pt x="7" y="145"/>
                  <a:pt x="5" y="143"/>
                  <a:pt x="4" y="143"/>
                </a:cubicBezTo>
                <a:cubicBezTo>
                  <a:pt x="3" y="143"/>
                  <a:pt x="1" y="143"/>
                  <a:pt x="0" y="143"/>
                </a:cubicBezTo>
                <a:cubicBezTo>
                  <a:pt x="1" y="141"/>
                  <a:pt x="3" y="139"/>
                  <a:pt x="4" y="137"/>
                </a:cubicBezTo>
                <a:cubicBezTo>
                  <a:pt x="5" y="136"/>
                  <a:pt x="9" y="134"/>
                  <a:pt x="10" y="132"/>
                </a:cubicBezTo>
                <a:cubicBezTo>
                  <a:pt x="11" y="130"/>
                  <a:pt x="14" y="124"/>
                  <a:pt x="14" y="121"/>
                </a:cubicBezTo>
                <a:cubicBezTo>
                  <a:pt x="14" y="118"/>
                  <a:pt x="14" y="111"/>
                  <a:pt x="12" y="108"/>
                </a:cubicBezTo>
                <a:cubicBezTo>
                  <a:pt x="11" y="106"/>
                  <a:pt x="7" y="103"/>
                  <a:pt x="6" y="100"/>
                </a:cubicBezTo>
                <a:cubicBezTo>
                  <a:pt x="5" y="98"/>
                  <a:pt x="4" y="94"/>
                  <a:pt x="5" y="92"/>
                </a:cubicBezTo>
                <a:cubicBezTo>
                  <a:pt x="6" y="89"/>
                  <a:pt x="9" y="86"/>
                  <a:pt x="11" y="85"/>
                </a:cubicBezTo>
                <a:cubicBezTo>
                  <a:pt x="13" y="83"/>
                  <a:pt x="17" y="83"/>
                  <a:pt x="20" y="83"/>
                </a:cubicBezTo>
                <a:cubicBezTo>
                  <a:pt x="23" y="83"/>
                  <a:pt x="29" y="84"/>
                  <a:pt x="32" y="85"/>
                </a:cubicBezTo>
                <a:cubicBezTo>
                  <a:pt x="34" y="87"/>
                  <a:pt x="38" y="91"/>
                  <a:pt x="41" y="92"/>
                </a:cubicBezTo>
                <a:cubicBezTo>
                  <a:pt x="43" y="93"/>
                  <a:pt x="48" y="95"/>
                  <a:pt x="50" y="94"/>
                </a:cubicBezTo>
                <a:cubicBezTo>
                  <a:pt x="52" y="93"/>
                  <a:pt x="54" y="90"/>
                  <a:pt x="55" y="88"/>
                </a:cubicBezTo>
                <a:cubicBezTo>
                  <a:pt x="57" y="85"/>
                  <a:pt x="59" y="78"/>
                  <a:pt x="59" y="74"/>
                </a:cubicBezTo>
                <a:cubicBezTo>
                  <a:pt x="58" y="69"/>
                  <a:pt x="53" y="61"/>
                  <a:pt x="50" y="58"/>
                </a:cubicBezTo>
                <a:cubicBezTo>
                  <a:pt x="48" y="55"/>
                  <a:pt x="42" y="53"/>
                  <a:pt x="40" y="51"/>
                </a:cubicBezTo>
                <a:cubicBezTo>
                  <a:pt x="37" y="49"/>
                  <a:pt x="32" y="45"/>
                  <a:pt x="30" y="42"/>
                </a:cubicBezTo>
                <a:cubicBezTo>
                  <a:pt x="29" y="40"/>
                  <a:pt x="27" y="35"/>
                  <a:pt x="27" y="32"/>
                </a:cubicBezTo>
                <a:cubicBezTo>
                  <a:pt x="26" y="29"/>
                  <a:pt x="26" y="23"/>
                  <a:pt x="28" y="20"/>
                </a:cubicBezTo>
                <a:cubicBezTo>
                  <a:pt x="29" y="17"/>
                  <a:pt x="36" y="14"/>
                  <a:pt x="39" y="12"/>
                </a:cubicBezTo>
                <a:cubicBezTo>
                  <a:pt x="43" y="10"/>
                  <a:pt x="51" y="9"/>
                  <a:pt x="55" y="9"/>
                </a:cubicBezTo>
                <a:cubicBezTo>
                  <a:pt x="60" y="8"/>
                  <a:pt x="71" y="4"/>
                  <a:pt x="76" y="5"/>
                </a:cubicBezTo>
                <a:cubicBezTo>
                  <a:pt x="81" y="5"/>
                  <a:pt x="89" y="9"/>
                  <a:pt x="93" y="11"/>
                </a:cubicBezTo>
                <a:cubicBezTo>
                  <a:pt x="96" y="12"/>
                  <a:pt x="100" y="17"/>
                  <a:pt x="103" y="19"/>
                </a:cubicBezTo>
                <a:cubicBezTo>
                  <a:pt x="109" y="23"/>
                  <a:pt x="120" y="28"/>
                  <a:pt x="126" y="31"/>
                </a:cubicBezTo>
                <a:cubicBezTo>
                  <a:pt x="130" y="32"/>
                  <a:pt x="137" y="35"/>
                  <a:pt x="141" y="36"/>
                </a:cubicBezTo>
                <a:cubicBezTo>
                  <a:pt x="143" y="37"/>
                  <a:pt x="148" y="38"/>
                  <a:pt x="150" y="40"/>
                </a:cubicBezTo>
                <a:cubicBezTo>
                  <a:pt x="151" y="42"/>
                  <a:pt x="152" y="48"/>
                  <a:pt x="150" y="50"/>
                </a:cubicBezTo>
                <a:cubicBezTo>
                  <a:pt x="149" y="52"/>
                  <a:pt x="143" y="54"/>
                  <a:pt x="140" y="54"/>
                </a:cubicBezTo>
                <a:cubicBezTo>
                  <a:pt x="137" y="54"/>
                  <a:pt x="131" y="51"/>
                  <a:pt x="128" y="52"/>
                </a:cubicBezTo>
                <a:cubicBezTo>
                  <a:pt x="127" y="53"/>
                  <a:pt x="125" y="57"/>
                  <a:pt x="125" y="59"/>
                </a:cubicBezTo>
                <a:cubicBezTo>
                  <a:pt x="124" y="63"/>
                  <a:pt x="125" y="69"/>
                  <a:pt x="127" y="72"/>
                </a:cubicBezTo>
                <a:cubicBezTo>
                  <a:pt x="129" y="76"/>
                  <a:pt x="135" y="80"/>
                  <a:pt x="138" y="82"/>
                </a:cubicBezTo>
                <a:cubicBezTo>
                  <a:pt x="140" y="84"/>
                  <a:pt x="145" y="88"/>
                  <a:pt x="148" y="90"/>
                </a:cubicBezTo>
                <a:cubicBezTo>
                  <a:pt x="151" y="93"/>
                  <a:pt x="157" y="99"/>
                  <a:pt x="161" y="101"/>
                </a:cubicBezTo>
                <a:cubicBezTo>
                  <a:pt x="164" y="102"/>
                  <a:pt x="170" y="102"/>
                  <a:pt x="173" y="102"/>
                </a:cubicBezTo>
                <a:cubicBezTo>
                  <a:pt x="180" y="100"/>
                  <a:pt x="191" y="93"/>
                  <a:pt x="197" y="89"/>
                </a:cubicBezTo>
                <a:cubicBezTo>
                  <a:pt x="202" y="86"/>
                  <a:pt x="210" y="79"/>
                  <a:pt x="215" y="76"/>
                </a:cubicBezTo>
                <a:cubicBezTo>
                  <a:pt x="215" y="75"/>
                  <a:pt x="216" y="75"/>
                  <a:pt x="217"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60">
            <a:extLst>
              <a:ext uri="{FF2B5EF4-FFF2-40B4-BE49-F238E27FC236}">
                <a16:creationId xmlns:a16="http://schemas.microsoft.com/office/drawing/2014/main" id="{48A64192-ABD6-41DB-A30A-3E3042BB833F}"/>
              </a:ext>
            </a:extLst>
          </p:cNvPr>
          <p:cNvSpPr>
            <a:spLocks/>
          </p:cNvSpPr>
          <p:nvPr/>
        </p:nvSpPr>
        <p:spPr bwMode="auto">
          <a:xfrm>
            <a:off x="9184104" y="3995953"/>
            <a:ext cx="158220" cy="131850"/>
          </a:xfrm>
          <a:custGeom>
            <a:avLst/>
            <a:gdLst/>
            <a:ahLst/>
            <a:cxnLst>
              <a:cxn ang="0">
                <a:pos x="53" y="45"/>
              </a:cxn>
              <a:cxn ang="0">
                <a:pos x="39" y="40"/>
              </a:cxn>
              <a:cxn ang="0">
                <a:pos x="24" y="28"/>
              </a:cxn>
              <a:cxn ang="0">
                <a:pos x="15" y="19"/>
              </a:cxn>
              <a:cxn ang="0">
                <a:pos x="8" y="14"/>
              </a:cxn>
              <a:cxn ang="0">
                <a:pos x="2" y="9"/>
              </a:cxn>
              <a:cxn ang="0">
                <a:pos x="0" y="3"/>
              </a:cxn>
              <a:cxn ang="0">
                <a:pos x="2" y="0"/>
              </a:cxn>
              <a:cxn ang="0">
                <a:pos x="4" y="2"/>
              </a:cxn>
              <a:cxn ang="0">
                <a:pos x="13" y="4"/>
              </a:cxn>
              <a:cxn ang="0">
                <a:pos x="20" y="11"/>
              </a:cxn>
              <a:cxn ang="0">
                <a:pos x="27" y="17"/>
              </a:cxn>
              <a:cxn ang="0">
                <a:pos x="35" y="23"/>
              </a:cxn>
              <a:cxn ang="0">
                <a:pos x="38" y="28"/>
              </a:cxn>
              <a:cxn ang="0">
                <a:pos x="45" y="35"/>
              </a:cxn>
              <a:cxn ang="0">
                <a:pos x="51" y="37"/>
              </a:cxn>
              <a:cxn ang="0">
                <a:pos x="55" y="41"/>
              </a:cxn>
              <a:cxn ang="0">
                <a:pos x="53" y="45"/>
              </a:cxn>
            </a:cxnLst>
            <a:rect l="0" t="0" r="r" b="b"/>
            <a:pathLst>
              <a:path w="55" h="46">
                <a:moveTo>
                  <a:pt x="53" y="45"/>
                </a:moveTo>
                <a:cubicBezTo>
                  <a:pt x="50" y="46"/>
                  <a:pt x="42" y="42"/>
                  <a:pt x="39" y="40"/>
                </a:cubicBezTo>
                <a:cubicBezTo>
                  <a:pt x="35" y="38"/>
                  <a:pt x="28" y="31"/>
                  <a:pt x="24" y="28"/>
                </a:cubicBezTo>
                <a:cubicBezTo>
                  <a:pt x="22" y="26"/>
                  <a:pt x="17" y="21"/>
                  <a:pt x="15" y="19"/>
                </a:cubicBezTo>
                <a:cubicBezTo>
                  <a:pt x="13" y="18"/>
                  <a:pt x="10" y="16"/>
                  <a:pt x="8" y="14"/>
                </a:cubicBezTo>
                <a:cubicBezTo>
                  <a:pt x="7" y="13"/>
                  <a:pt x="4" y="11"/>
                  <a:pt x="2" y="9"/>
                </a:cubicBezTo>
                <a:cubicBezTo>
                  <a:pt x="2" y="8"/>
                  <a:pt x="0" y="5"/>
                  <a:pt x="0" y="3"/>
                </a:cubicBezTo>
                <a:cubicBezTo>
                  <a:pt x="0" y="2"/>
                  <a:pt x="1" y="1"/>
                  <a:pt x="2" y="0"/>
                </a:cubicBezTo>
                <a:cubicBezTo>
                  <a:pt x="2" y="0"/>
                  <a:pt x="3" y="2"/>
                  <a:pt x="4" y="2"/>
                </a:cubicBezTo>
                <a:cubicBezTo>
                  <a:pt x="6" y="3"/>
                  <a:pt x="11" y="3"/>
                  <a:pt x="13" y="4"/>
                </a:cubicBezTo>
                <a:cubicBezTo>
                  <a:pt x="15" y="5"/>
                  <a:pt x="18" y="9"/>
                  <a:pt x="20" y="11"/>
                </a:cubicBezTo>
                <a:cubicBezTo>
                  <a:pt x="22" y="12"/>
                  <a:pt x="26" y="16"/>
                  <a:pt x="27" y="17"/>
                </a:cubicBezTo>
                <a:cubicBezTo>
                  <a:pt x="29" y="19"/>
                  <a:pt x="34" y="21"/>
                  <a:pt x="35" y="23"/>
                </a:cubicBezTo>
                <a:cubicBezTo>
                  <a:pt x="36" y="24"/>
                  <a:pt x="37" y="27"/>
                  <a:pt x="38" y="28"/>
                </a:cubicBezTo>
                <a:cubicBezTo>
                  <a:pt x="40" y="30"/>
                  <a:pt x="43" y="33"/>
                  <a:pt x="45" y="35"/>
                </a:cubicBezTo>
                <a:cubicBezTo>
                  <a:pt x="47" y="36"/>
                  <a:pt x="50" y="37"/>
                  <a:pt x="51" y="37"/>
                </a:cubicBezTo>
                <a:cubicBezTo>
                  <a:pt x="52" y="38"/>
                  <a:pt x="54" y="40"/>
                  <a:pt x="55" y="41"/>
                </a:cubicBezTo>
                <a:cubicBezTo>
                  <a:pt x="55" y="42"/>
                  <a:pt x="54" y="44"/>
                  <a:pt x="53" y="4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61">
            <a:extLst>
              <a:ext uri="{FF2B5EF4-FFF2-40B4-BE49-F238E27FC236}">
                <a16:creationId xmlns:a16="http://schemas.microsoft.com/office/drawing/2014/main" id="{79BDA6A3-7E25-4A11-9648-FACEAB52F46D}"/>
              </a:ext>
            </a:extLst>
          </p:cNvPr>
          <p:cNvSpPr>
            <a:spLocks/>
          </p:cNvSpPr>
          <p:nvPr/>
        </p:nvSpPr>
        <p:spPr bwMode="auto">
          <a:xfrm>
            <a:off x="9409715" y="4230351"/>
            <a:ext cx="41020" cy="61531"/>
          </a:xfrm>
          <a:custGeom>
            <a:avLst/>
            <a:gdLst/>
            <a:ahLst/>
            <a:cxnLst>
              <a:cxn ang="0">
                <a:pos x="13" y="21"/>
              </a:cxn>
              <a:cxn ang="0">
                <a:pos x="7" y="20"/>
              </a:cxn>
              <a:cxn ang="0">
                <a:pos x="3" y="13"/>
              </a:cxn>
              <a:cxn ang="0">
                <a:pos x="1" y="8"/>
              </a:cxn>
              <a:cxn ang="0">
                <a:pos x="1" y="1"/>
              </a:cxn>
              <a:cxn ang="0">
                <a:pos x="4" y="0"/>
              </a:cxn>
              <a:cxn ang="0">
                <a:pos x="8" y="3"/>
              </a:cxn>
              <a:cxn ang="0">
                <a:pos x="9" y="8"/>
              </a:cxn>
              <a:cxn ang="0">
                <a:pos x="12" y="12"/>
              </a:cxn>
              <a:cxn ang="0">
                <a:pos x="13" y="15"/>
              </a:cxn>
              <a:cxn ang="0">
                <a:pos x="13" y="21"/>
              </a:cxn>
            </a:cxnLst>
            <a:rect l="0" t="0" r="r" b="b"/>
            <a:pathLst>
              <a:path w="14" h="22">
                <a:moveTo>
                  <a:pt x="13" y="21"/>
                </a:moveTo>
                <a:cubicBezTo>
                  <a:pt x="12" y="22"/>
                  <a:pt x="8" y="21"/>
                  <a:pt x="7" y="20"/>
                </a:cubicBezTo>
                <a:cubicBezTo>
                  <a:pt x="5" y="19"/>
                  <a:pt x="4" y="15"/>
                  <a:pt x="3" y="13"/>
                </a:cubicBezTo>
                <a:cubicBezTo>
                  <a:pt x="3" y="12"/>
                  <a:pt x="1" y="10"/>
                  <a:pt x="1" y="8"/>
                </a:cubicBezTo>
                <a:cubicBezTo>
                  <a:pt x="0" y="7"/>
                  <a:pt x="0" y="3"/>
                  <a:pt x="1" y="1"/>
                </a:cubicBezTo>
                <a:cubicBezTo>
                  <a:pt x="1" y="0"/>
                  <a:pt x="3" y="0"/>
                  <a:pt x="4" y="0"/>
                </a:cubicBezTo>
                <a:cubicBezTo>
                  <a:pt x="5" y="0"/>
                  <a:pt x="7" y="2"/>
                  <a:pt x="8" y="3"/>
                </a:cubicBezTo>
                <a:cubicBezTo>
                  <a:pt x="8" y="4"/>
                  <a:pt x="8" y="7"/>
                  <a:pt x="9" y="8"/>
                </a:cubicBezTo>
                <a:cubicBezTo>
                  <a:pt x="10" y="9"/>
                  <a:pt x="12" y="10"/>
                  <a:pt x="12" y="12"/>
                </a:cubicBezTo>
                <a:cubicBezTo>
                  <a:pt x="12" y="12"/>
                  <a:pt x="13" y="14"/>
                  <a:pt x="13" y="15"/>
                </a:cubicBezTo>
                <a:cubicBezTo>
                  <a:pt x="13" y="16"/>
                  <a:pt x="14" y="20"/>
                  <a:pt x="13"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62">
            <a:extLst>
              <a:ext uri="{FF2B5EF4-FFF2-40B4-BE49-F238E27FC236}">
                <a16:creationId xmlns:a16="http://schemas.microsoft.com/office/drawing/2014/main" id="{DC696695-14F6-47A4-BA8C-02353E90EEA2}"/>
              </a:ext>
            </a:extLst>
          </p:cNvPr>
          <p:cNvSpPr>
            <a:spLocks/>
          </p:cNvSpPr>
          <p:nvPr/>
        </p:nvSpPr>
        <p:spPr bwMode="auto">
          <a:xfrm>
            <a:off x="9184104" y="4851509"/>
            <a:ext cx="29299" cy="43950"/>
          </a:xfrm>
          <a:custGeom>
            <a:avLst/>
            <a:gdLst/>
            <a:ahLst/>
            <a:cxnLst>
              <a:cxn ang="0">
                <a:pos x="9" y="5"/>
              </a:cxn>
              <a:cxn ang="0">
                <a:pos x="6" y="9"/>
              </a:cxn>
              <a:cxn ang="0">
                <a:pos x="5" y="13"/>
              </a:cxn>
              <a:cxn ang="0">
                <a:pos x="3" y="16"/>
              </a:cxn>
              <a:cxn ang="0">
                <a:pos x="1" y="14"/>
              </a:cxn>
              <a:cxn ang="0">
                <a:pos x="0" y="10"/>
              </a:cxn>
              <a:cxn ang="0">
                <a:pos x="2" y="7"/>
              </a:cxn>
              <a:cxn ang="0">
                <a:pos x="3" y="3"/>
              </a:cxn>
              <a:cxn ang="0">
                <a:pos x="7" y="0"/>
              </a:cxn>
              <a:cxn ang="0">
                <a:pos x="10" y="2"/>
              </a:cxn>
              <a:cxn ang="0">
                <a:pos x="9" y="5"/>
              </a:cxn>
            </a:cxnLst>
            <a:rect l="0" t="0" r="r" b="b"/>
            <a:pathLst>
              <a:path w="10" h="16">
                <a:moveTo>
                  <a:pt x="9" y="5"/>
                </a:moveTo>
                <a:cubicBezTo>
                  <a:pt x="8" y="6"/>
                  <a:pt x="7" y="8"/>
                  <a:pt x="6" y="9"/>
                </a:cubicBezTo>
                <a:cubicBezTo>
                  <a:pt x="6" y="10"/>
                  <a:pt x="5" y="12"/>
                  <a:pt x="5" y="13"/>
                </a:cubicBezTo>
                <a:cubicBezTo>
                  <a:pt x="5" y="14"/>
                  <a:pt x="4" y="16"/>
                  <a:pt x="3" y="16"/>
                </a:cubicBezTo>
                <a:cubicBezTo>
                  <a:pt x="3" y="16"/>
                  <a:pt x="1" y="15"/>
                  <a:pt x="1" y="14"/>
                </a:cubicBezTo>
                <a:cubicBezTo>
                  <a:pt x="0" y="13"/>
                  <a:pt x="0" y="11"/>
                  <a:pt x="0" y="10"/>
                </a:cubicBezTo>
                <a:cubicBezTo>
                  <a:pt x="0" y="9"/>
                  <a:pt x="1" y="8"/>
                  <a:pt x="2" y="7"/>
                </a:cubicBezTo>
                <a:cubicBezTo>
                  <a:pt x="2" y="6"/>
                  <a:pt x="3" y="4"/>
                  <a:pt x="3" y="3"/>
                </a:cubicBezTo>
                <a:cubicBezTo>
                  <a:pt x="4" y="2"/>
                  <a:pt x="5" y="0"/>
                  <a:pt x="7" y="0"/>
                </a:cubicBezTo>
                <a:cubicBezTo>
                  <a:pt x="7" y="0"/>
                  <a:pt x="9" y="1"/>
                  <a:pt x="10" y="2"/>
                </a:cubicBezTo>
                <a:cubicBezTo>
                  <a:pt x="10"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63">
            <a:extLst>
              <a:ext uri="{FF2B5EF4-FFF2-40B4-BE49-F238E27FC236}">
                <a16:creationId xmlns:a16="http://schemas.microsoft.com/office/drawing/2014/main" id="{6896D240-0457-49E1-870C-ED78D7589D0F}"/>
              </a:ext>
            </a:extLst>
          </p:cNvPr>
          <p:cNvSpPr>
            <a:spLocks/>
          </p:cNvSpPr>
          <p:nvPr/>
        </p:nvSpPr>
        <p:spPr bwMode="auto">
          <a:xfrm>
            <a:off x="9251495" y="5469735"/>
            <a:ext cx="55671" cy="87899"/>
          </a:xfrm>
          <a:custGeom>
            <a:avLst/>
            <a:gdLst/>
            <a:ahLst/>
            <a:cxnLst>
              <a:cxn ang="0">
                <a:pos x="15" y="15"/>
              </a:cxn>
              <a:cxn ang="0">
                <a:pos x="12" y="17"/>
              </a:cxn>
              <a:cxn ang="0">
                <a:pos x="10" y="21"/>
              </a:cxn>
              <a:cxn ang="0">
                <a:pos x="10" y="25"/>
              </a:cxn>
              <a:cxn ang="0">
                <a:pos x="9" y="29"/>
              </a:cxn>
              <a:cxn ang="0">
                <a:pos x="6" y="28"/>
              </a:cxn>
              <a:cxn ang="0">
                <a:pos x="4" y="25"/>
              </a:cxn>
              <a:cxn ang="0">
                <a:pos x="1" y="23"/>
              </a:cxn>
              <a:cxn ang="0">
                <a:pos x="1" y="19"/>
              </a:cxn>
              <a:cxn ang="0">
                <a:pos x="0" y="15"/>
              </a:cxn>
              <a:cxn ang="0">
                <a:pos x="1" y="11"/>
              </a:cxn>
              <a:cxn ang="0">
                <a:pos x="5" y="10"/>
              </a:cxn>
              <a:cxn ang="0">
                <a:pos x="11" y="7"/>
              </a:cxn>
              <a:cxn ang="0">
                <a:pos x="15" y="3"/>
              </a:cxn>
              <a:cxn ang="0">
                <a:pos x="18" y="0"/>
              </a:cxn>
              <a:cxn ang="0">
                <a:pos x="20" y="4"/>
              </a:cxn>
              <a:cxn ang="0">
                <a:pos x="20" y="9"/>
              </a:cxn>
              <a:cxn ang="0">
                <a:pos x="18" y="12"/>
              </a:cxn>
              <a:cxn ang="0">
                <a:pos x="15" y="15"/>
              </a:cxn>
            </a:cxnLst>
            <a:rect l="0" t="0" r="r" b="b"/>
            <a:pathLst>
              <a:path w="20" h="30">
                <a:moveTo>
                  <a:pt x="15" y="15"/>
                </a:moveTo>
                <a:cubicBezTo>
                  <a:pt x="14" y="16"/>
                  <a:pt x="12" y="17"/>
                  <a:pt x="12" y="17"/>
                </a:cubicBezTo>
                <a:cubicBezTo>
                  <a:pt x="11" y="18"/>
                  <a:pt x="10" y="20"/>
                  <a:pt x="10" y="21"/>
                </a:cubicBezTo>
                <a:cubicBezTo>
                  <a:pt x="9" y="22"/>
                  <a:pt x="10" y="24"/>
                  <a:pt x="10" y="25"/>
                </a:cubicBezTo>
                <a:cubicBezTo>
                  <a:pt x="10" y="26"/>
                  <a:pt x="10" y="29"/>
                  <a:pt x="9" y="29"/>
                </a:cubicBezTo>
                <a:cubicBezTo>
                  <a:pt x="9" y="30"/>
                  <a:pt x="6" y="28"/>
                  <a:pt x="6" y="28"/>
                </a:cubicBezTo>
                <a:cubicBezTo>
                  <a:pt x="5" y="27"/>
                  <a:pt x="4" y="25"/>
                  <a:pt x="4" y="25"/>
                </a:cubicBezTo>
                <a:cubicBezTo>
                  <a:pt x="3" y="24"/>
                  <a:pt x="1" y="24"/>
                  <a:pt x="1" y="23"/>
                </a:cubicBezTo>
                <a:cubicBezTo>
                  <a:pt x="0" y="22"/>
                  <a:pt x="1" y="20"/>
                  <a:pt x="1" y="19"/>
                </a:cubicBezTo>
                <a:cubicBezTo>
                  <a:pt x="1" y="18"/>
                  <a:pt x="0" y="16"/>
                  <a:pt x="0" y="15"/>
                </a:cubicBezTo>
                <a:cubicBezTo>
                  <a:pt x="0" y="14"/>
                  <a:pt x="1" y="12"/>
                  <a:pt x="1" y="11"/>
                </a:cubicBezTo>
                <a:cubicBezTo>
                  <a:pt x="2" y="10"/>
                  <a:pt x="4" y="10"/>
                  <a:pt x="5" y="10"/>
                </a:cubicBezTo>
                <a:cubicBezTo>
                  <a:pt x="7" y="9"/>
                  <a:pt x="9" y="8"/>
                  <a:pt x="11" y="7"/>
                </a:cubicBezTo>
                <a:cubicBezTo>
                  <a:pt x="12" y="6"/>
                  <a:pt x="14" y="4"/>
                  <a:pt x="15" y="3"/>
                </a:cubicBezTo>
                <a:cubicBezTo>
                  <a:pt x="16" y="3"/>
                  <a:pt x="17" y="0"/>
                  <a:pt x="18" y="0"/>
                </a:cubicBezTo>
                <a:cubicBezTo>
                  <a:pt x="20" y="0"/>
                  <a:pt x="20" y="3"/>
                  <a:pt x="20" y="4"/>
                </a:cubicBezTo>
                <a:cubicBezTo>
                  <a:pt x="20" y="5"/>
                  <a:pt x="20" y="8"/>
                  <a:pt x="20" y="9"/>
                </a:cubicBezTo>
                <a:cubicBezTo>
                  <a:pt x="20" y="10"/>
                  <a:pt x="18" y="12"/>
                  <a:pt x="18" y="12"/>
                </a:cubicBezTo>
                <a:cubicBezTo>
                  <a:pt x="17" y="13"/>
                  <a:pt x="16" y="15"/>
                  <a:pt x="15"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64">
            <a:extLst>
              <a:ext uri="{FF2B5EF4-FFF2-40B4-BE49-F238E27FC236}">
                <a16:creationId xmlns:a16="http://schemas.microsoft.com/office/drawing/2014/main" id="{E0533133-DB56-4F66-B13A-88204C3BC1A7}"/>
              </a:ext>
            </a:extLst>
          </p:cNvPr>
          <p:cNvSpPr>
            <a:spLocks/>
          </p:cNvSpPr>
          <p:nvPr/>
        </p:nvSpPr>
        <p:spPr bwMode="auto">
          <a:xfrm>
            <a:off x="9286655" y="5367186"/>
            <a:ext cx="64460" cy="96690"/>
          </a:xfrm>
          <a:custGeom>
            <a:avLst/>
            <a:gdLst/>
            <a:ahLst/>
            <a:cxnLst>
              <a:cxn ang="0">
                <a:pos x="20" y="34"/>
              </a:cxn>
              <a:cxn ang="0">
                <a:pos x="16" y="31"/>
              </a:cxn>
              <a:cxn ang="0">
                <a:pos x="12" y="29"/>
              </a:cxn>
              <a:cxn ang="0">
                <a:pos x="7" y="25"/>
              </a:cxn>
              <a:cxn ang="0">
                <a:pos x="2" y="23"/>
              </a:cxn>
              <a:cxn ang="0">
                <a:pos x="1" y="17"/>
              </a:cxn>
              <a:cxn ang="0">
                <a:pos x="0" y="11"/>
              </a:cxn>
              <a:cxn ang="0">
                <a:pos x="1" y="5"/>
              </a:cxn>
              <a:cxn ang="0">
                <a:pos x="1" y="1"/>
              </a:cxn>
              <a:cxn ang="0">
                <a:pos x="5" y="0"/>
              </a:cxn>
              <a:cxn ang="0">
                <a:pos x="9" y="5"/>
              </a:cxn>
              <a:cxn ang="0">
                <a:pos x="11" y="8"/>
              </a:cxn>
              <a:cxn ang="0">
                <a:pos x="13" y="11"/>
              </a:cxn>
              <a:cxn ang="0">
                <a:pos x="16" y="15"/>
              </a:cxn>
              <a:cxn ang="0">
                <a:pos x="17" y="19"/>
              </a:cxn>
              <a:cxn ang="0">
                <a:pos x="15" y="21"/>
              </a:cxn>
              <a:cxn ang="0">
                <a:pos x="15" y="24"/>
              </a:cxn>
              <a:cxn ang="0">
                <a:pos x="17" y="26"/>
              </a:cxn>
              <a:cxn ang="0">
                <a:pos x="23" y="30"/>
              </a:cxn>
              <a:cxn ang="0">
                <a:pos x="20" y="34"/>
              </a:cxn>
            </a:cxnLst>
            <a:rect l="0" t="0" r="r" b="b"/>
            <a:pathLst>
              <a:path w="23" h="34">
                <a:moveTo>
                  <a:pt x="20" y="34"/>
                </a:moveTo>
                <a:cubicBezTo>
                  <a:pt x="18" y="34"/>
                  <a:pt x="17" y="32"/>
                  <a:pt x="16" y="31"/>
                </a:cubicBezTo>
                <a:cubicBezTo>
                  <a:pt x="15" y="30"/>
                  <a:pt x="13" y="30"/>
                  <a:pt x="12" y="29"/>
                </a:cubicBezTo>
                <a:cubicBezTo>
                  <a:pt x="10" y="28"/>
                  <a:pt x="8" y="26"/>
                  <a:pt x="7" y="25"/>
                </a:cubicBezTo>
                <a:cubicBezTo>
                  <a:pt x="5" y="24"/>
                  <a:pt x="3" y="24"/>
                  <a:pt x="2" y="23"/>
                </a:cubicBezTo>
                <a:cubicBezTo>
                  <a:pt x="1" y="22"/>
                  <a:pt x="1" y="18"/>
                  <a:pt x="1" y="17"/>
                </a:cubicBezTo>
                <a:cubicBezTo>
                  <a:pt x="0" y="15"/>
                  <a:pt x="0" y="12"/>
                  <a:pt x="0" y="11"/>
                </a:cubicBezTo>
                <a:cubicBezTo>
                  <a:pt x="0" y="9"/>
                  <a:pt x="0" y="6"/>
                  <a:pt x="1" y="5"/>
                </a:cubicBezTo>
                <a:cubicBezTo>
                  <a:pt x="1" y="4"/>
                  <a:pt x="1" y="2"/>
                  <a:pt x="1" y="1"/>
                </a:cubicBezTo>
                <a:cubicBezTo>
                  <a:pt x="2" y="0"/>
                  <a:pt x="4" y="0"/>
                  <a:pt x="5" y="0"/>
                </a:cubicBezTo>
                <a:cubicBezTo>
                  <a:pt x="6" y="1"/>
                  <a:pt x="8" y="4"/>
                  <a:pt x="9" y="5"/>
                </a:cubicBezTo>
                <a:cubicBezTo>
                  <a:pt x="9" y="6"/>
                  <a:pt x="10" y="7"/>
                  <a:pt x="11" y="8"/>
                </a:cubicBezTo>
                <a:cubicBezTo>
                  <a:pt x="11" y="9"/>
                  <a:pt x="13" y="10"/>
                  <a:pt x="13" y="11"/>
                </a:cubicBezTo>
                <a:cubicBezTo>
                  <a:pt x="14" y="12"/>
                  <a:pt x="16" y="14"/>
                  <a:pt x="16" y="15"/>
                </a:cubicBezTo>
                <a:cubicBezTo>
                  <a:pt x="17" y="16"/>
                  <a:pt x="17" y="18"/>
                  <a:pt x="17" y="19"/>
                </a:cubicBezTo>
                <a:cubicBezTo>
                  <a:pt x="17" y="20"/>
                  <a:pt x="15" y="21"/>
                  <a:pt x="15" y="21"/>
                </a:cubicBezTo>
                <a:cubicBezTo>
                  <a:pt x="14" y="22"/>
                  <a:pt x="14" y="24"/>
                  <a:pt x="15" y="24"/>
                </a:cubicBezTo>
                <a:cubicBezTo>
                  <a:pt x="15" y="25"/>
                  <a:pt x="17" y="26"/>
                  <a:pt x="17" y="26"/>
                </a:cubicBezTo>
                <a:cubicBezTo>
                  <a:pt x="19" y="27"/>
                  <a:pt x="22" y="29"/>
                  <a:pt x="23" y="30"/>
                </a:cubicBezTo>
                <a:cubicBezTo>
                  <a:pt x="23" y="32"/>
                  <a:pt x="21" y="34"/>
                  <a:pt x="20"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65">
            <a:extLst>
              <a:ext uri="{FF2B5EF4-FFF2-40B4-BE49-F238E27FC236}">
                <a16:creationId xmlns:a16="http://schemas.microsoft.com/office/drawing/2014/main" id="{5FCD27C6-E2FE-4B0A-AF74-0D23CC0CF203}"/>
              </a:ext>
            </a:extLst>
          </p:cNvPr>
          <p:cNvSpPr>
            <a:spLocks/>
          </p:cNvSpPr>
          <p:nvPr/>
        </p:nvSpPr>
        <p:spPr bwMode="auto">
          <a:xfrm>
            <a:off x="9289584" y="5317375"/>
            <a:ext cx="35160" cy="35160"/>
          </a:xfrm>
          <a:custGeom>
            <a:avLst/>
            <a:gdLst/>
            <a:ahLst/>
            <a:cxnLst>
              <a:cxn ang="0">
                <a:pos x="10" y="10"/>
              </a:cxn>
              <a:cxn ang="0">
                <a:pos x="8" y="12"/>
              </a:cxn>
              <a:cxn ang="0">
                <a:pos x="2" y="10"/>
              </a:cxn>
              <a:cxn ang="0">
                <a:pos x="0" y="6"/>
              </a:cxn>
              <a:cxn ang="0">
                <a:pos x="3" y="1"/>
              </a:cxn>
              <a:cxn ang="0">
                <a:pos x="6" y="1"/>
              </a:cxn>
              <a:cxn ang="0">
                <a:pos x="9" y="5"/>
              </a:cxn>
              <a:cxn ang="0">
                <a:pos x="11" y="6"/>
              </a:cxn>
              <a:cxn ang="0">
                <a:pos x="10" y="10"/>
              </a:cxn>
            </a:cxnLst>
            <a:rect l="0" t="0" r="r" b="b"/>
            <a:pathLst>
              <a:path w="12" h="12">
                <a:moveTo>
                  <a:pt x="10" y="10"/>
                </a:moveTo>
                <a:cubicBezTo>
                  <a:pt x="9" y="10"/>
                  <a:pt x="9" y="12"/>
                  <a:pt x="8" y="12"/>
                </a:cubicBezTo>
                <a:cubicBezTo>
                  <a:pt x="7" y="12"/>
                  <a:pt x="3" y="11"/>
                  <a:pt x="2" y="10"/>
                </a:cubicBezTo>
                <a:cubicBezTo>
                  <a:pt x="1" y="10"/>
                  <a:pt x="0" y="7"/>
                  <a:pt x="0" y="6"/>
                </a:cubicBezTo>
                <a:cubicBezTo>
                  <a:pt x="0" y="4"/>
                  <a:pt x="2" y="2"/>
                  <a:pt x="3" y="1"/>
                </a:cubicBezTo>
                <a:cubicBezTo>
                  <a:pt x="4" y="1"/>
                  <a:pt x="6" y="0"/>
                  <a:pt x="6" y="1"/>
                </a:cubicBezTo>
                <a:cubicBezTo>
                  <a:pt x="7" y="1"/>
                  <a:pt x="8" y="4"/>
                  <a:pt x="9" y="5"/>
                </a:cubicBezTo>
                <a:cubicBezTo>
                  <a:pt x="9" y="6"/>
                  <a:pt x="11" y="6"/>
                  <a:pt x="11" y="6"/>
                </a:cubicBezTo>
                <a:cubicBezTo>
                  <a:pt x="12" y="7"/>
                  <a:pt x="10" y="9"/>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66">
            <a:extLst>
              <a:ext uri="{FF2B5EF4-FFF2-40B4-BE49-F238E27FC236}">
                <a16:creationId xmlns:a16="http://schemas.microsoft.com/office/drawing/2014/main" id="{57905ED9-284B-4617-A499-9B1CED06D116}"/>
              </a:ext>
            </a:extLst>
          </p:cNvPr>
          <p:cNvSpPr>
            <a:spLocks/>
          </p:cNvSpPr>
          <p:nvPr/>
        </p:nvSpPr>
        <p:spPr bwMode="auto">
          <a:xfrm>
            <a:off x="9526914" y="5419926"/>
            <a:ext cx="123059" cy="49811"/>
          </a:xfrm>
          <a:custGeom>
            <a:avLst/>
            <a:gdLst/>
            <a:ahLst/>
            <a:cxnLst>
              <a:cxn ang="0">
                <a:pos x="37" y="16"/>
              </a:cxn>
              <a:cxn ang="0">
                <a:pos x="40" y="14"/>
              </a:cxn>
              <a:cxn ang="0">
                <a:pos x="43" y="11"/>
              </a:cxn>
              <a:cxn ang="0">
                <a:pos x="42" y="8"/>
              </a:cxn>
              <a:cxn ang="0">
                <a:pos x="39" y="8"/>
              </a:cxn>
              <a:cxn ang="0">
                <a:pos x="38" y="11"/>
              </a:cxn>
              <a:cxn ang="0">
                <a:pos x="34" y="11"/>
              </a:cxn>
              <a:cxn ang="0">
                <a:pos x="31" y="9"/>
              </a:cxn>
              <a:cxn ang="0">
                <a:pos x="32" y="4"/>
              </a:cxn>
              <a:cxn ang="0">
                <a:pos x="30" y="2"/>
              </a:cxn>
              <a:cxn ang="0">
                <a:pos x="24" y="1"/>
              </a:cxn>
              <a:cxn ang="0">
                <a:pos x="20" y="3"/>
              </a:cxn>
              <a:cxn ang="0">
                <a:pos x="18" y="8"/>
              </a:cxn>
              <a:cxn ang="0">
                <a:pos x="12" y="9"/>
              </a:cxn>
              <a:cxn ang="0">
                <a:pos x="9" y="8"/>
              </a:cxn>
              <a:cxn ang="0">
                <a:pos x="6" y="10"/>
              </a:cxn>
              <a:cxn ang="0">
                <a:pos x="1" y="10"/>
              </a:cxn>
              <a:cxn ang="0">
                <a:pos x="0" y="11"/>
              </a:cxn>
              <a:cxn ang="0">
                <a:pos x="3" y="16"/>
              </a:cxn>
              <a:cxn ang="0">
                <a:pos x="10" y="16"/>
              </a:cxn>
              <a:cxn ang="0">
                <a:pos x="15" y="14"/>
              </a:cxn>
              <a:cxn ang="0">
                <a:pos x="18" y="16"/>
              </a:cxn>
              <a:cxn ang="0">
                <a:pos x="24" y="18"/>
              </a:cxn>
              <a:cxn ang="0">
                <a:pos x="32" y="18"/>
              </a:cxn>
              <a:cxn ang="0">
                <a:pos x="37" y="16"/>
              </a:cxn>
            </a:cxnLst>
            <a:rect l="0" t="0" r="r" b="b"/>
            <a:pathLst>
              <a:path w="43" h="18">
                <a:moveTo>
                  <a:pt x="37" y="16"/>
                </a:moveTo>
                <a:cubicBezTo>
                  <a:pt x="38" y="16"/>
                  <a:pt x="40" y="15"/>
                  <a:pt x="40" y="14"/>
                </a:cubicBezTo>
                <a:cubicBezTo>
                  <a:pt x="41" y="13"/>
                  <a:pt x="43" y="12"/>
                  <a:pt x="43" y="11"/>
                </a:cubicBezTo>
                <a:cubicBezTo>
                  <a:pt x="43" y="10"/>
                  <a:pt x="43" y="8"/>
                  <a:pt x="42" y="8"/>
                </a:cubicBezTo>
                <a:cubicBezTo>
                  <a:pt x="42" y="7"/>
                  <a:pt x="40" y="8"/>
                  <a:pt x="39" y="8"/>
                </a:cubicBezTo>
                <a:cubicBezTo>
                  <a:pt x="39" y="9"/>
                  <a:pt x="38" y="10"/>
                  <a:pt x="38" y="11"/>
                </a:cubicBezTo>
                <a:cubicBezTo>
                  <a:pt x="37" y="11"/>
                  <a:pt x="35" y="11"/>
                  <a:pt x="34" y="11"/>
                </a:cubicBezTo>
                <a:cubicBezTo>
                  <a:pt x="33" y="11"/>
                  <a:pt x="32" y="10"/>
                  <a:pt x="31" y="9"/>
                </a:cubicBezTo>
                <a:cubicBezTo>
                  <a:pt x="31" y="8"/>
                  <a:pt x="32" y="6"/>
                  <a:pt x="32" y="4"/>
                </a:cubicBezTo>
                <a:cubicBezTo>
                  <a:pt x="32" y="4"/>
                  <a:pt x="31" y="2"/>
                  <a:pt x="30" y="2"/>
                </a:cubicBezTo>
                <a:cubicBezTo>
                  <a:pt x="29" y="1"/>
                  <a:pt x="26" y="0"/>
                  <a:pt x="24" y="1"/>
                </a:cubicBezTo>
                <a:cubicBezTo>
                  <a:pt x="23" y="1"/>
                  <a:pt x="21" y="3"/>
                  <a:pt x="20" y="3"/>
                </a:cubicBezTo>
                <a:cubicBezTo>
                  <a:pt x="20" y="4"/>
                  <a:pt x="19" y="7"/>
                  <a:pt x="18" y="8"/>
                </a:cubicBezTo>
                <a:cubicBezTo>
                  <a:pt x="17" y="9"/>
                  <a:pt x="13" y="9"/>
                  <a:pt x="12" y="9"/>
                </a:cubicBezTo>
                <a:cubicBezTo>
                  <a:pt x="11" y="9"/>
                  <a:pt x="10" y="8"/>
                  <a:pt x="9" y="8"/>
                </a:cubicBezTo>
                <a:cubicBezTo>
                  <a:pt x="8" y="8"/>
                  <a:pt x="7" y="9"/>
                  <a:pt x="6" y="10"/>
                </a:cubicBezTo>
                <a:cubicBezTo>
                  <a:pt x="5" y="10"/>
                  <a:pt x="3" y="9"/>
                  <a:pt x="1" y="10"/>
                </a:cubicBezTo>
                <a:cubicBezTo>
                  <a:pt x="1" y="10"/>
                  <a:pt x="0" y="11"/>
                  <a:pt x="0" y="11"/>
                </a:cubicBezTo>
                <a:cubicBezTo>
                  <a:pt x="0" y="13"/>
                  <a:pt x="2" y="15"/>
                  <a:pt x="3" y="16"/>
                </a:cubicBezTo>
                <a:cubicBezTo>
                  <a:pt x="5" y="17"/>
                  <a:pt x="8" y="16"/>
                  <a:pt x="10" y="16"/>
                </a:cubicBezTo>
                <a:cubicBezTo>
                  <a:pt x="11" y="16"/>
                  <a:pt x="14" y="14"/>
                  <a:pt x="15" y="14"/>
                </a:cubicBezTo>
                <a:cubicBezTo>
                  <a:pt x="16" y="14"/>
                  <a:pt x="18" y="16"/>
                  <a:pt x="18" y="16"/>
                </a:cubicBezTo>
                <a:cubicBezTo>
                  <a:pt x="20" y="17"/>
                  <a:pt x="23" y="18"/>
                  <a:pt x="24" y="18"/>
                </a:cubicBezTo>
                <a:cubicBezTo>
                  <a:pt x="26" y="18"/>
                  <a:pt x="30" y="18"/>
                  <a:pt x="32" y="18"/>
                </a:cubicBezTo>
                <a:cubicBezTo>
                  <a:pt x="33" y="18"/>
                  <a:pt x="36" y="17"/>
                  <a:pt x="3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2" name="Freeform 67">
            <a:extLst>
              <a:ext uri="{FF2B5EF4-FFF2-40B4-BE49-F238E27FC236}">
                <a16:creationId xmlns:a16="http://schemas.microsoft.com/office/drawing/2014/main" id="{377E378B-17D5-4AB5-B4C2-1BBBAA197F58}"/>
              </a:ext>
            </a:extLst>
          </p:cNvPr>
          <p:cNvSpPr>
            <a:spLocks/>
          </p:cNvSpPr>
          <p:nvPr/>
        </p:nvSpPr>
        <p:spPr bwMode="auto">
          <a:xfrm>
            <a:off x="8940917" y="3828943"/>
            <a:ext cx="1391745" cy="1614423"/>
          </a:xfrm>
          <a:custGeom>
            <a:avLst/>
            <a:gdLst/>
            <a:ahLst/>
            <a:cxnLst>
              <a:cxn ang="0">
                <a:pos x="454" y="501"/>
              </a:cxn>
              <a:cxn ang="0">
                <a:pos x="397" y="466"/>
              </a:cxn>
              <a:cxn ang="0">
                <a:pos x="312" y="421"/>
              </a:cxn>
              <a:cxn ang="0">
                <a:pos x="312" y="500"/>
              </a:cxn>
              <a:cxn ang="0">
                <a:pos x="269" y="520"/>
              </a:cxn>
              <a:cxn ang="0">
                <a:pos x="246" y="547"/>
              </a:cxn>
              <a:cxn ang="0">
                <a:pos x="221" y="547"/>
              </a:cxn>
              <a:cxn ang="0">
                <a:pos x="191" y="547"/>
              </a:cxn>
              <a:cxn ang="0">
                <a:pos x="177" y="549"/>
              </a:cxn>
              <a:cxn ang="0">
                <a:pos x="161" y="549"/>
              </a:cxn>
              <a:cxn ang="0">
                <a:pos x="153" y="535"/>
              </a:cxn>
              <a:cxn ang="0">
                <a:pos x="156" y="530"/>
              </a:cxn>
              <a:cxn ang="0">
                <a:pos x="163" y="514"/>
              </a:cxn>
              <a:cxn ang="0">
                <a:pos x="147" y="498"/>
              </a:cxn>
              <a:cxn ang="0">
                <a:pos x="110" y="471"/>
              </a:cxn>
              <a:cxn ang="0">
                <a:pos x="130" y="459"/>
              </a:cxn>
              <a:cxn ang="0">
                <a:pos x="113" y="448"/>
              </a:cxn>
              <a:cxn ang="0">
                <a:pos x="90" y="448"/>
              </a:cxn>
              <a:cxn ang="0">
                <a:pos x="128" y="426"/>
              </a:cxn>
              <a:cxn ang="0">
                <a:pos x="134" y="391"/>
              </a:cxn>
              <a:cxn ang="0">
                <a:pos x="114" y="341"/>
              </a:cxn>
              <a:cxn ang="0">
                <a:pos x="98" y="333"/>
              </a:cxn>
              <a:cxn ang="0">
                <a:pos x="99" y="316"/>
              </a:cxn>
              <a:cxn ang="0">
                <a:pos x="113" y="309"/>
              </a:cxn>
              <a:cxn ang="0">
                <a:pos x="52" y="240"/>
              </a:cxn>
              <a:cxn ang="0">
                <a:pos x="40" y="227"/>
              </a:cxn>
              <a:cxn ang="0">
                <a:pos x="90" y="238"/>
              </a:cxn>
              <a:cxn ang="0">
                <a:pos x="84" y="228"/>
              </a:cxn>
              <a:cxn ang="0">
                <a:pos x="51" y="195"/>
              </a:cxn>
              <a:cxn ang="0">
                <a:pos x="7" y="182"/>
              </a:cxn>
              <a:cxn ang="0">
                <a:pos x="61" y="180"/>
              </a:cxn>
              <a:cxn ang="0">
                <a:pos x="125" y="168"/>
              </a:cxn>
              <a:cxn ang="0">
                <a:pos x="146" y="180"/>
              </a:cxn>
              <a:cxn ang="0">
                <a:pos x="170" y="180"/>
              </a:cxn>
              <a:cxn ang="0">
                <a:pos x="206" y="142"/>
              </a:cxn>
              <a:cxn ang="0">
                <a:pos x="204" y="111"/>
              </a:cxn>
              <a:cxn ang="0">
                <a:pos x="248" y="106"/>
              </a:cxn>
              <a:cxn ang="0">
                <a:pos x="242" y="47"/>
              </a:cxn>
              <a:cxn ang="0">
                <a:pos x="168" y="20"/>
              </a:cxn>
              <a:cxn ang="0">
                <a:pos x="195" y="21"/>
              </a:cxn>
              <a:cxn ang="0">
                <a:pos x="263" y="37"/>
              </a:cxn>
              <a:cxn ang="0">
                <a:pos x="321" y="41"/>
              </a:cxn>
              <a:cxn ang="0">
                <a:pos x="364" y="39"/>
              </a:cxn>
              <a:cxn ang="0">
                <a:pos x="334" y="70"/>
              </a:cxn>
              <a:cxn ang="0">
                <a:pos x="333" y="99"/>
              </a:cxn>
              <a:cxn ang="0">
                <a:pos x="314" y="129"/>
              </a:cxn>
              <a:cxn ang="0">
                <a:pos x="300" y="161"/>
              </a:cxn>
              <a:cxn ang="0">
                <a:pos x="344" y="149"/>
              </a:cxn>
              <a:cxn ang="0">
                <a:pos x="352" y="161"/>
              </a:cxn>
              <a:cxn ang="0">
                <a:pos x="353" y="181"/>
              </a:cxn>
              <a:cxn ang="0">
                <a:pos x="322" y="183"/>
              </a:cxn>
              <a:cxn ang="0">
                <a:pos x="338" y="196"/>
              </a:cxn>
              <a:cxn ang="0">
                <a:pos x="366" y="192"/>
              </a:cxn>
              <a:cxn ang="0">
                <a:pos x="372" y="223"/>
              </a:cxn>
              <a:cxn ang="0">
                <a:pos x="361" y="252"/>
              </a:cxn>
              <a:cxn ang="0">
                <a:pos x="421" y="369"/>
              </a:cxn>
              <a:cxn ang="0">
                <a:pos x="479" y="439"/>
              </a:cxn>
            </a:cxnLst>
            <a:rect l="0" t="0" r="r" b="b"/>
            <a:pathLst>
              <a:path w="480" h="557">
                <a:moveTo>
                  <a:pt x="479" y="439"/>
                </a:moveTo>
                <a:cubicBezTo>
                  <a:pt x="480" y="441"/>
                  <a:pt x="480" y="445"/>
                  <a:pt x="479" y="448"/>
                </a:cubicBezTo>
                <a:cubicBezTo>
                  <a:pt x="478" y="451"/>
                  <a:pt x="475" y="456"/>
                  <a:pt x="474" y="459"/>
                </a:cubicBezTo>
                <a:cubicBezTo>
                  <a:pt x="473" y="461"/>
                  <a:pt x="470" y="466"/>
                  <a:pt x="470" y="468"/>
                </a:cubicBezTo>
                <a:cubicBezTo>
                  <a:pt x="469" y="471"/>
                  <a:pt x="470" y="477"/>
                  <a:pt x="470" y="480"/>
                </a:cubicBezTo>
                <a:cubicBezTo>
                  <a:pt x="471" y="481"/>
                  <a:pt x="472" y="484"/>
                  <a:pt x="474" y="487"/>
                </a:cubicBezTo>
                <a:cubicBezTo>
                  <a:pt x="473" y="487"/>
                  <a:pt x="472" y="487"/>
                  <a:pt x="472" y="488"/>
                </a:cubicBezTo>
                <a:cubicBezTo>
                  <a:pt x="467" y="491"/>
                  <a:pt x="459" y="498"/>
                  <a:pt x="454" y="501"/>
                </a:cubicBezTo>
                <a:cubicBezTo>
                  <a:pt x="448" y="505"/>
                  <a:pt x="437" y="512"/>
                  <a:pt x="430" y="514"/>
                </a:cubicBezTo>
                <a:cubicBezTo>
                  <a:pt x="427" y="514"/>
                  <a:pt x="421" y="514"/>
                  <a:pt x="418" y="513"/>
                </a:cubicBezTo>
                <a:cubicBezTo>
                  <a:pt x="414" y="511"/>
                  <a:pt x="408" y="505"/>
                  <a:pt x="405" y="502"/>
                </a:cubicBezTo>
                <a:cubicBezTo>
                  <a:pt x="402" y="500"/>
                  <a:pt x="397" y="496"/>
                  <a:pt x="395" y="494"/>
                </a:cubicBezTo>
                <a:cubicBezTo>
                  <a:pt x="392" y="492"/>
                  <a:pt x="386" y="488"/>
                  <a:pt x="384" y="484"/>
                </a:cubicBezTo>
                <a:cubicBezTo>
                  <a:pt x="382" y="481"/>
                  <a:pt x="381" y="475"/>
                  <a:pt x="382" y="471"/>
                </a:cubicBezTo>
                <a:cubicBezTo>
                  <a:pt x="382" y="469"/>
                  <a:pt x="384" y="465"/>
                  <a:pt x="385" y="464"/>
                </a:cubicBezTo>
                <a:cubicBezTo>
                  <a:pt x="388" y="463"/>
                  <a:pt x="394" y="466"/>
                  <a:pt x="397" y="466"/>
                </a:cubicBezTo>
                <a:cubicBezTo>
                  <a:pt x="400" y="466"/>
                  <a:pt x="406" y="464"/>
                  <a:pt x="407" y="462"/>
                </a:cubicBezTo>
                <a:cubicBezTo>
                  <a:pt x="409" y="460"/>
                  <a:pt x="408" y="454"/>
                  <a:pt x="407" y="452"/>
                </a:cubicBezTo>
                <a:cubicBezTo>
                  <a:pt x="405" y="450"/>
                  <a:pt x="400" y="449"/>
                  <a:pt x="398" y="448"/>
                </a:cubicBezTo>
                <a:cubicBezTo>
                  <a:pt x="394" y="447"/>
                  <a:pt x="387" y="444"/>
                  <a:pt x="383" y="443"/>
                </a:cubicBezTo>
                <a:cubicBezTo>
                  <a:pt x="377" y="440"/>
                  <a:pt x="366" y="435"/>
                  <a:pt x="360" y="431"/>
                </a:cubicBezTo>
                <a:cubicBezTo>
                  <a:pt x="357" y="429"/>
                  <a:pt x="353" y="424"/>
                  <a:pt x="350" y="423"/>
                </a:cubicBezTo>
                <a:cubicBezTo>
                  <a:pt x="346" y="421"/>
                  <a:pt x="338" y="417"/>
                  <a:pt x="333" y="417"/>
                </a:cubicBezTo>
                <a:cubicBezTo>
                  <a:pt x="328" y="416"/>
                  <a:pt x="317" y="420"/>
                  <a:pt x="312" y="421"/>
                </a:cubicBezTo>
                <a:cubicBezTo>
                  <a:pt x="308" y="421"/>
                  <a:pt x="300" y="422"/>
                  <a:pt x="296" y="424"/>
                </a:cubicBezTo>
                <a:cubicBezTo>
                  <a:pt x="293" y="426"/>
                  <a:pt x="286" y="429"/>
                  <a:pt x="285" y="432"/>
                </a:cubicBezTo>
                <a:cubicBezTo>
                  <a:pt x="283" y="435"/>
                  <a:pt x="283" y="441"/>
                  <a:pt x="284" y="444"/>
                </a:cubicBezTo>
                <a:cubicBezTo>
                  <a:pt x="284" y="447"/>
                  <a:pt x="286" y="452"/>
                  <a:pt x="287" y="454"/>
                </a:cubicBezTo>
                <a:cubicBezTo>
                  <a:pt x="289" y="457"/>
                  <a:pt x="294" y="461"/>
                  <a:pt x="297" y="463"/>
                </a:cubicBezTo>
                <a:cubicBezTo>
                  <a:pt x="299" y="465"/>
                  <a:pt x="305" y="467"/>
                  <a:pt x="307" y="470"/>
                </a:cubicBezTo>
                <a:cubicBezTo>
                  <a:pt x="310" y="473"/>
                  <a:pt x="315" y="481"/>
                  <a:pt x="316" y="486"/>
                </a:cubicBezTo>
                <a:cubicBezTo>
                  <a:pt x="316" y="490"/>
                  <a:pt x="314" y="497"/>
                  <a:pt x="312" y="500"/>
                </a:cubicBezTo>
                <a:cubicBezTo>
                  <a:pt x="311" y="502"/>
                  <a:pt x="309" y="505"/>
                  <a:pt x="307" y="506"/>
                </a:cubicBezTo>
                <a:cubicBezTo>
                  <a:pt x="305" y="507"/>
                  <a:pt x="300" y="505"/>
                  <a:pt x="298" y="504"/>
                </a:cubicBezTo>
                <a:cubicBezTo>
                  <a:pt x="295" y="503"/>
                  <a:pt x="291" y="499"/>
                  <a:pt x="289" y="497"/>
                </a:cubicBezTo>
                <a:cubicBezTo>
                  <a:pt x="286" y="496"/>
                  <a:pt x="280" y="495"/>
                  <a:pt x="277" y="495"/>
                </a:cubicBezTo>
                <a:cubicBezTo>
                  <a:pt x="274" y="495"/>
                  <a:pt x="270" y="495"/>
                  <a:pt x="268" y="497"/>
                </a:cubicBezTo>
                <a:cubicBezTo>
                  <a:pt x="266" y="498"/>
                  <a:pt x="263" y="501"/>
                  <a:pt x="262" y="504"/>
                </a:cubicBezTo>
                <a:cubicBezTo>
                  <a:pt x="261" y="506"/>
                  <a:pt x="262" y="510"/>
                  <a:pt x="263" y="512"/>
                </a:cubicBezTo>
                <a:cubicBezTo>
                  <a:pt x="264" y="515"/>
                  <a:pt x="268" y="518"/>
                  <a:pt x="269" y="520"/>
                </a:cubicBezTo>
                <a:cubicBezTo>
                  <a:pt x="271" y="523"/>
                  <a:pt x="271" y="530"/>
                  <a:pt x="271" y="533"/>
                </a:cubicBezTo>
                <a:cubicBezTo>
                  <a:pt x="271" y="536"/>
                  <a:pt x="268" y="542"/>
                  <a:pt x="267" y="544"/>
                </a:cubicBezTo>
                <a:cubicBezTo>
                  <a:pt x="266" y="546"/>
                  <a:pt x="262" y="548"/>
                  <a:pt x="261" y="549"/>
                </a:cubicBezTo>
                <a:cubicBezTo>
                  <a:pt x="260" y="551"/>
                  <a:pt x="258" y="553"/>
                  <a:pt x="257" y="555"/>
                </a:cubicBezTo>
                <a:cubicBezTo>
                  <a:pt x="257" y="555"/>
                  <a:pt x="257" y="555"/>
                  <a:pt x="256" y="555"/>
                </a:cubicBezTo>
                <a:cubicBezTo>
                  <a:pt x="255" y="555"/>
                  <a:pt x="253" y="554"/>
                  <a:pt x="252" y="553"/>
                </a:cubicBezTo>
                <a:cubicBezTo>
                  <a:pt x="251" y="552"/>
                  <a:pt x="251" y="550"/>
                  <a:pt x="250" y="549"/>
                </a:cubicBezTo>
                <a:cubicBezTo>
                  <a:pt x="249" y="548"/>
                  <a:pt x="247" y="548"/>
                  <a:pt x="246" y="547"/>
                </a:cubicBezTo>
                <a:cubicBezTo>
                  <a:pt x="245" y="547"/>
                  <a:pt x="243" y="547"/>
                  <a:pt x="242" y="546"/>
                </a:cubicBezTo>
                <a:cubicBezTo>
                  <a:pt x="241" y="545"/>
                  <a:pt x="241" y="544"/>
                  <a:pt x="240" y="543"/>
                </a:cubicBezTo>
                <a:cubicBezTo>
                  <a:pt x="239" y="543"/>
                  <a:pt x="236" y="543"/>
                  <a:pt x="234" y="543"/>
                </a:cubicBezTo>
                <a:cubicBezTo>
                  <a:pt x="234" y="543"/>
                  <a:pt x="232" y="542"/>
                  <a:pt x="232" y="541"/>
                </a:cubicBezTo>
                <a:cubicBezTo>
                  <a:pt x="231" y="540"/>
                  <a:pt x="230" y="538"/>
                  <a:pt x="229" y="538"/>
                </a:cubicBezTo>
                <a:cubicBezTo>
                  <a:pt x="228" y="537"/>
                  <a:pt x="226" y="538"/>
                  <a:pt x="225" y="538"/>
                </a:cubicBezTo>
                <a:cubicBezTo>
                  <a:pt x="224" y="539"/>
                  <a:pt x="224" y="542"/>
                  <a:pt x="223" y="543"/>
                </a:cubicBezTo>
                <a:cubicBezTo>
                  <a:pt x="222" y="544"/>
                  <a:pt x="222" y="546"/>
                  <a:pt x="221" y="547"/>
                </a:cubicBezTo>
                <a:cubicBezTo>
                  <a:pt x="220" y="547"/>
                  <a:pt x="218" y="545"/>
                  <a:pt x="217" y="545"/>
                </a:cubicBezTo>
                <a:cubicBezTo>
                  <a:pt x="215" y="545"/>
                  <a:pt x="213" y="546"/>
                  <a:pt x="211" y="547"/>
                </a:cubicBezTo>
                <a:cubicBezTo>
                  <a:pt x="210" y="547"/>
                  <a:pt x="209" y="549"/>
                  <a:pt x="208" y="550"/>
                </a:cubicBezTo>
                <a:cubicBezTo>
                  <a:pt x="207" y="550"/>
                  <a:pt x="205" y="551"/>
                  <a:pt x="204" y="551"/>
                </a:cubicBezTo>
                <a:cubicBezTo>
                  <a:pt x="203" y="551"/>
                  <a:pt x="200" y="551"/>
                  <a:pt x="199" y="550"/>
                </a:cubicBezTo>
                <a:cubicBezTo>
                  <a:pt x="199" y="550"/>
                  <a:pt x="198" y="547"/>
                  <a:pt x="197" y="547"/>
                </a:cubicBezTo>
                <a:cubicBezTo>
                  <a:pt x="196" y="546"/>
                  <a:pt x="195" y="545"/>
                  <a:pt x="194" y="545"/>
                </a:cubicBezTo>
                <a:cubicBezTo>
                  <a:pt x="193" y="545"/>
                  <a:pt x="192" y="546"/>
                  <a:pt x="191" y="547"/>
                </a:cubicBezTo>
                <a:cubicBezTo>
                  <a:pt x="190" y="548"/>
                  <a:pt x="190" y="550"/>
                  <a:pt x="190" y="551"/>
                </a:cubicBezTo>
                <a:cubicBezTo>
                  <a:pt x="189" y="551"/>
                  <a:pt x="187" y="552"/>
                  <a:pt x="187" y="552"/>
                </a:cubicBezTo>
                <a:cubicBezTo>
                  <a:pt x="186" y="552"/>
                  <a:pt x="186" y="550"/>
                  <a:pt x="186" y="549"/>
                </a:cubicBezTo>
                <a:cubicBezTo>
                  <a:pt x="185" y="548"/>
                  <a:pt x="186" y="546"/>
                  <a:pt x="186" y="546"/>
                </a:cubicBezTo>
                <a:cubicBezTo>
                  <a:pt x="185" y="545"/>
                  <a:pt x="183" y="544"/>
                  <a:pt x="183" y="544"/>
                </a:cubicBezTo>
                <a:cubicBezTo>
                  <a:pt x="182" y="544"/>
                  <a:pt x="181" y="545"/>
                  <a:pt x="180" y="546"/>
                </a:cubicBezTo>
                <a:cubicBezTo>
                  <a:pt x="180" y="546"/>
                  <a:pt x="180" y="548"/>
                  <a:pt x="179" y="548"/>
                </a:cubicBezTo>
                <a:cubicBezTo>
                  <a:pt x="179" y="549"/>
                  <a:pt x="177" y="549"/>
                  <a:pt x="177" y="549"/>
                </a:cubicBezTo>
                <a:cubicBezTo>
                  <a:pt x="176" y="548"/>
                  <a:pt x="176" y="546"/>
                  <a:pt x="175" y="545"/>
                </a:cubicBezTo>
                <a:cubicBezTo>
                  <a:pt x="174" y="545"/>
                  <a:pt x="173" y="546"/>
                  <a:pt x="172" y="546"/>
                </a:cubicBezTo>
                <a:cubicBezTo>
                  <a:pt x="172" y="547"/>
                  <a:pt x="171" y="550"/>
                  <a:pt x="172" y="551"/>
                </a:cubicBezTo>
                <a:cubicBezTo>
                  <a:pt x="172" y="552"/>
                  <a:pt x="174" y="552"/>
                  <a:pt x="174" y="553"/>
                </a:cubicBezTo>
                <a:cubicBezTo>
                  <a:pt x="174" y="554"/>
                  <a:pt x="173" y="556"/>
                  <a:pt x="172" y="557"/>
                </a:cubicBezTo>
                <a:cubicBezTo>
                  <a:pt x="171" y="557"/>
                  <a:pt x="169" y="556"/>
                  <a:pt x="168" y="555"/>
                </a:cubicBezTo>
                <a:cubicBezTo>
                  <a:pt x="167" y="554"/>
                  <a:pt x="167" y="551"/>
                  <a:pt x="166" y="550"/>
                </a:cubicBezTo>
                <a:cubicBezTo>
                  <a:pt x="165" y="549"/>
                  <a:pt x="163" y="549"/>
                  <a:pt x="161" y="549"/>
                </a:cubicBezTo>
                <a:cubicBezTo>
                  <a:pt x="160" y="549"/>
                  <a:pt x="158" y="550"/>
                  <a:pt x="156" y="550"/>
                </a:cubicBezTo>
                <a:cubicBezTo>
                  <a:pt x="155" y="550"/>
                  <a:pt x="153" y="549"/>
                  <a:pt x="152" y="548"/>
                </a:cubicBezTo>
                <a:cubicBezTo>
                  <a:pt x="151" y="548"/>
                  <a:pt x="151" y="545"/>
                  <a:pt x="150" y="544"/>
                </a:cubicBezTo>
                <a:cubicBezTo>
                  <a:pt x="150" y="543"/>
                  <a:pt x="148" y="543"/>
                  <a:pt x="148" y="543"/>
                </a:cubicBezTo>
                <a:cubicBezTo>
                  <a:pt x="148" y="542"/>
                  <a:pt x="148" y="541"/>
                  <a:pt x="148" y="541"/>
                </a:cubicBezTo>
                <a:cubicBezTo>
                  <a:pt x="148" y="540"/>
                  <a:pt x="149" y="540"/>
                  <a:pt x="150" y="540"/>
                </a:cubicBezTo>
                <a:cubicBezTo>
                  <a:pt x="151" y="539"/>
                  <a:pt x="152" y="539"/>
                  <a:pt x="153" y="539"/>
                </a:cubicBezTo>
                <a:cubicBezTo>
                  <a:pt x="153" y="538"/>
                  <a:pt x="153" y="536"/>
                  <a:pt x="153" y="535"/>
                </a:cubicBezTo>
                <a:cubicBezTo>
                  <a:pt x="152" y="534"/>
                  <a:pt x="150" y="534"/>
                  <a:pt x="149" y="533"/>
                </a:cubicBezTo>
                <a:cubicBezTo>
                  <a:pt x="147" y="532"/>
                  <a:pt x="145" y="531"/>
                  <a:pt x="144" y="529"/>
                </a:cubicBezTo>
                <a:cubicBezTo>
                  <a:pt x="144" y="529"/>
                  <a:pt x="143" y="527"/>
                  <a:pt x="143" y="526"/>
                </a:cubicBezTo>
                <a:cubicBezTo>
                  <a:pt x="143" y="525"/>
                  <a:pt x="143" y="521"/>
                  <a:pt x="144" y="520"/>
                </a:cubicBezTo>
                <a:cubicBezTo>
                  <a:pt x="145" y="520"/>
                  <a:pt x="147" y="521"/>
                  <a:pt x="147" y="521"/>
                </a:cubicBezTo>
                <a:cubicBezTo>
                  <a:pt x="149" y="522"/>
                  <a:pt x="149" y="526"/>
                  <a:pt x="150" y="527"/>
                </a:cubicBezTo>
                <a:cubicBezTo>
                  <a:pt x="151" y="527"/>
                  <a:pt x="154" y="528"/>
                  <a:pt x="155" y="528"/>
                </a:cubicBezTo>
                <a:cubicBezTo>
                  <a:pt x="155" y="529"/>
                  <a:pt x="155" y="530"/>
                  <a:pt x="156" y="530"/>
                </a:cubicBezTo>
                <a:cubicBezTo>
                  <a:pt x="157" y="531"/>
                  <a:pt x="161" y="531"/>
                  <a:pt x="162" y="530"/>
                </a:cubicBezTo>
                <a:cubicBezTo>
                  <a:pt x="163" y="530"/>
                  <a:pt x="164" y="527"/>
                  <a:pt x="165" y="525"/>
                </a:cubicBezTo>
                <a:cubicBezTo>
                  <a:pt x="166" y="524"/>
                  <a:pt x="166" y="520"/>
                  <a:pt x="167" y="519"/>
                </a:cubicBezTo>
                <a:cubicBezTo>
                  <a:pt x="167" y="519"/>
                  <a:pt x="170" y="519"/>
                  <a:pt x="170" y="518"/>
                </a:cubicBezTo>
                <a:cubicBezTo>
                  <a:pt x="171" y="518"/>
                  <a:pt x="173" y="517"/>
                  <a:pt x="173" y="516"/>
                </a:cubicBezTo>
                <a:cubicBezTo>
                  <a:pt x="173" y="515"/>
                  <a:pt x="172" y="515"/>
                  <a:pt x="171" y="514"/>
                </a:cubicBezTo>
                <a:cubicBezTo>
                  <a:pt x="170" y="513"/>
                  <a:pt x="167" y="513"/>
                  <a:pt x="166" y="513"/>
                </a:cubicBezTo>
                <a:cubicBezTo>
                  <a:pt x="165" y="513"/>
                  <a:pt x="164" y="514"/>
                  <a:pt x="163" y="514"/>
                </a:cubicBezTo>
                <a:cubicBezTo>
                  <a:pt x="162" y="515"/>
                  <a:pt x="162" y="517"/>
                  <a:pt x="161" y="517"/>
                </a:cubicBezTo>
                <a:cubicBezTo>
                  <a:pt x="161" y="518"/>
                  <a:pt x="161" y="521"/>
                  <a:pt x="160" y="521"/>
                </a:cubicBezTo>
                <a:cubicBezTo>
                  <a:pt x="159" y="522"/>
                  <a:pt x="156" y="521"/>
                  <a:pt x="155" y="520"/>
                </a:cubicBezTo>
                <a:cubicBezTo>
                  <a:pt x="155" y="520"/>
                  <a:pt x="154" y="518"/>
                  <a:pt x="153" y="517"/>
                </a:cubicBezTo>
                <a:cubicBezTo>
                  <a:pt x="152" y="516"/>
                  <a:pt x="150" y="516"/>
                  <a:pt x="149" y="515"/>
                </a:cubicBezTo>
                <a:cubicBezTo>
                  <a:pt x="148" y="514"/>
                  <a:pt x="147" y="511"/>
                  <a:pt x="147" y="510"/>
                </a:cubicBezTo>
                <a:cubicBezTo>
                  <a:pt x="147" y="508"/>
                  <a:pt x="147" y="505"/>
                  <a:pt x="147" y="504"/>
                </a:cubicBezTo>
                <a:cubicBezTo>
                  <a:pt x="147" y="503"/>
                  <a:pt x="148" y="500"/>
                  <a:pt x="147" y="498"/>
                </a:cubicBezTo>
                <a:cubicBezTo>
                  <a:pt x="147" y="497"/>
                  <a:pt x="145" y="495"/>
                  <a:pt x="144" y="494"/>
                </a:cubicBezTo>
                <a:cubicBezTo>
                  <a:pt x="143" y="493"/>
                  <a:pt x="140" y="491"/>
                  <a:pt x="139" y="490"/>
                </a:cubicBezTo>
                <a:cubicBezTo>
                  <a:pt x="137" y="489"/>
                  <a:pt x="135" y="487"/>
                  <a:pt x="133" y="487"/>
                </a:cubicBezTo>
                <a:cubicBezTo>
                  <a:pt x="132" y="486"/>
                  <a:pt x="130" y="486"/>
                  <a:pt x="129" y="485"/>
                </a:cubicBezTo>
                <a:cubicBezTo>
                  <a:pt x="127" y="485"/>
                  <a:pt x="123" y="484"/>
                  <a:pt x="122" y="483"/>
                </a:cubicBezTo>
                <a:cubicBezTo>
                  <a:pt x="121" y="482"/>
                  <a:pt x="120" y="479"/>
                  <a:pt x="119" y="479"/>
                </a:cubicBezTo>
                <a:cubicBezTo>
                  <a:pt x="118" y="478"/>
                  <a:pt x="115" y="477"/>
                  <a:pt x="114" y="476"/>
                </a:cubicBezTo>
                <a:cubicBezTo>
                  <a:pt x="113" y="475"/>
                  <a:pt x="111" y="472"/>
                  <a:pt x="110" y="471"/>
                </a:cubicBezTo>
                <a:cubicBezTo>
                  <a:pt x="109" y="470"/>
                  <a:pt x="105" y="468"/>
                  <a:pt x="105" y="466"/>
                </a:cubicBezTo>
                <a:cubicBezTo>
                  <a:pt x="105" y="465"/>
                  <a:pt x="107" y="464"/>
                  <a:pt x="108" y="464"/>
                </a:cubicBezTo>
                <a:cubicBezTo>
                  <a:pt x="108" y="463"/>
                  <a:pt x="110" y="462"/>
                  <a:pt x="111" y="462"/>
                </a:cubicBezTo>
                <a:cubicBezTo>
                  <a:pt x="113" y="462"/>
                  <a:pt x="115" y="463"/>
                  <a:pt x="116" y="464"/>
                </a:cubicBezTo>
                <a:cubicBezTo>
                  <a:pt x="117" y="464"/>
                  <a:pt x="118" y="465"/>
                  <a:pt x="118" y="465"/>
                </a:cubicBezTo>
                <a:cubicBezTo>
                  <a:pt x="120" y="465"/>
                  <a:pt x="122" y="464"/>
                  <a:pt x="123" y="463"/>
                </a:cubicBezTo>
                <a:cubicBezTo>
                  <a:pt x="124" y="463"/>
                  <a:pt x="125" y="461"/>
                  <a:pt x="126" y="460"/>
                </a:cubicBezTo>
                <a:cubicBezTo>
                  <a:pt x="127" y="460"/>
                  <a:pt x="129" y="460"/>
                  <a:pt x="130" y="459"/>
                </a:cubicBezTo>
                <a:cubicBezTo>
                  <a:pt x="130" y="459"/>
                  <a:pt x="131" y="457"/>
                  <a:pt x="131" y="456"/>
                </a:cubicBezTo>
                <a:cubicBezTo>
                  <a:pt x="131" y="455"/>
                  <a:pt x="129" y="453"/>
                  <a:pt x="128" y="452"/>
                </a:cubicBezTo>
                <a:cubicBezTo>
                  <a:pt x="128" y="451"/>
                  <a:pt x="128" y="449"/>
                  <a:pt x="127" y="448"/>
                </a:cubicBezTo>
                <a:cubicBezTo>
                  <a:pt x="127" y="447"/>
                  <a:pt x="125" y="446"/>
                  <a:pt x="124" y="446"/>
                </a:cubicBezTo>
                <a:cubicBezTo>
                  <a:pt x="123" y="446"/>
                  <a:pt x="121" y="446"/>
                  <a:pt x="120" y="446"/>
                </a:cubicBezTo>
                <a:cubicBezTo>
                  <a:pt x="120" y="445"/>
                  <a:pt x="119" y="444"/>
                  <a:pt x="118" y="444"/>
                </a:cubicBezTo>
                <a:cubicBezTo>
                  <a:pt x="117" y="444"/>
                  <a:pt x="115" y="443"/>
                  <a:pt x="114" y="444"/>
                </a:cubicBezTo>
                <a:cubicBezTo>
                  <a:pt x="113" y="445"/>
                  <a:pt x="113" y="447"/>
                  <a:pt x="113" y="448"/>
                </a:cubicBezTo>
                <a:cubicBezTo>
                  <a:pt x="113" y="448"/>
                  <a:pt x="113" y="449"/>
                  <a:pt x="113" y="450"/>
                </a:cubicBezTo>
                <a:cubicBezTo>
                  <a:pt x="113" y="451"/>
                  <a:pt x="112" y="452"/>
                  <a:pt x="112" y="453"/>
                </a:cubicBezTo>
                <a:cubicBezTo>
                  <a:pt x="111" y="453"/>
                  <a:pt x="110" y="452"/>
                  <a:pt x="109" y="453"/>
                </a:cubicBezTo>
                <a:cubicBezTo>
                  <a:pt x="109" y="453"/>
                  <a:pt x="108" y="455"/>
                  <a:pt x="108" y="455"/>
                </a:cubicBezTo>
                <a:cubicBezTo>
                  <a:pt x="107" y="456"/>
                  <a:pt x="106" y="457"/>
                  <a:pt x="105" y="457"/>
                </a:cubicBezTo>
                <a:cubicBezTo>
                  <a:pt x="103" y="457"/>
                  <a:pt x="100" y="456"/>
                  <a:pt x="99" y="455"/>
                </a:cubicBezTo>
                <a:cubicBezTo>
                  <a:pt x="98" y="455"/>
                  <a:pt x="96" y="451"/>
                  <a:pt x="95" y="450"/>
                </a:cubicBezTo>
                <a:cubicBezTo>
                  <a:pt x="94" y="449"/>
                  <a:pt x="91" y="449"/>
                  <a:pt x="90" y="448"/>
                </a:cubicBezTo>
                <a:cubicBezTo>
                  <a:pt x="90" y="447"/>
                  <a:pt x="90" y="444"/>
                  <a:pt x="91" y="443"/>
                </a:cubicBezTo>
                <a:cubicBezTo>
                  <a:pt x="91" y="442"/>
                  <a:pt x="92" y="439"/>
                  <a:pt x="93" y="438"/>
                </a:cubicBezTo>
                <a:cubicBezTo>
                  <a:pt x="94" y="438"/>
                  <a:pt x="96" y="437"/>
                  <a:pt x="97" y="437"/>
                </a:cubicBezTo>
                <a:cubicBezTo>
                  <a:pt x="98" y="437"/>
                  <a:pt x="99" y="438"/>
                  <a:pt x="100" y="438"/>
                </a:cubicBezTo>
                <a:cubicBezTo>
                  <a:pt x="101" y="438"/>
                  <a:pt x="103" y="439"/>
                  <a:pt x="104" y="439"/>
                </a:cubicBezTo>
                <a:cubicBezTo>
                  <a:pt x="106" y="438"/>
                  <a:pt x="109" y="437"/>
                  <a:pt x="111" y="436"/>
                </a:cubicBezTo>
                <a:cubicBezTo>
                  <a:pt x="114" y="435"/>
                  <a:pt x="118" y="431"/>
                  <a:pt x="121" y="429"/>
                </a:cubicBezTo>
                <a:cubicBezTo>
                  <a:pt x="123" y="428"/>
                  <a:pt x="126" y="426"/>
                  <a:pt x="128" y="426"/>
                </a:cubicBezTo>
                <a:cubicBezTo>
                  <a:pt x="130" y="426"/>
                  <a:pt x="133" y="427"/>
                  <a:pt x="135" y="427"/>
                </a:cubicBezTo>
                <a:cubicBezTo>
                  <a:pt x="136" y="427"/>
                  <a:pt x="140" y="427"/>
                  <a:pt x="141" y="426"/>
                </a:cubicBezTo>
                <a:cubicBezTo>
                  <a:pt x="142" y="426"/>
                  <a:pt x="144" y="424"/>
                  <a:pt x="144" y="423"/>
                </a:cubicBezTo>
                <a:cubicBezTo>
                  <a:pt x="144" y="422"/>
                  <a:pt x="142" y="419"/>
                  <a:pt x="140" y="418"/>
                </a:cubicBezTo>
                <a:cubicBezTo>
                  <a:pt x="140" y="416"/>
                  <a:pt x="137" y="415"/>
                  <a:pt x="136" y="414"/>
                </a:cubicBezTo>
                <a:cubicBezTo>
                  <a:pt x="135" y="412"/>
                  <a:pt x="134" y="408"/>
                  <a:pt x="133" y="406"/>
                </a:cubicBezTo>
                <a:cubicBezTo>
                  <a:pt x="133" y="405"/>
                  <a:pt x="131" y="402"/>
                  <a:pt x="131" y="401"/>
                </a:cubicBezTo>
                <a:cubicBezTo>
                  <a:pt x="131" y="398"/>
                  <a:pt x="134" y="394"/>
                  <a:pt x="134" y="391"/>
                </a:cubicBezTo>
                <a:cubicBezTo>
                  <a:pt x="134" y="390"/>
                  <a:pt x="134" y="388"/>
                  <a:pt x="134" y="387"/>
                </a:cubicBezTo>
                <a:cubicBezTo>
                  <a:pt x="134" y="385"/>
                  <a:pt x="132" y="383"/>
                  <a:pt x="131" y="381"/>
                </a:cubicBezTo>
                <a:cubicBezTo>
                  <a:pt x="130" y="379"/>
                  <a:pt x="129" y="373"/>
                  <a:pt x="128" y="371"/>
                </a:cubicBezTo>
                <a:cubicBezTo>
                  <a:pt x="127" y="369"/>
                  <a:pt x="124" y="366"/>
                  <a:pt x="123" y="364"/>
                </a:cubicBezTo>
                <a:cubicBezTo>
                  <a:pt x="123" y="363"/>
                  <a:pt x="122" y="361"/>
                  <a:pt x="122" y="359"/>
                </a:cubicBezTo>
                <a:cubicBezTo>
                  <a:pt x="122" y="358"/>
                  <a:pt x="123" y="356"/>
                  <a:pt x="123" y="355"/>
                </a:cubicBezTo>
                <a:cubicBezTo>
                  <a:pt x="122" y="353"/>
                  <a:pt x="119" y="349"/>
                  <a:pt x="118" y="346"/>
                </a:cubicBezTo>
                <a:cubicBezTo>
                  <a:pt x="117" y="345"/>
                  <a:pt x="115" y="342"/>
                  <a:pt x="114" y="341"/>
                </a:cubicBezTo>
                <a:cubicBezTo>
                  <a:pt x="113" y="339"/>
                  <a:pt x="110" y="337"/>
                  <a:pt x="109" y="335"/>
                </a:cubicBezTo>
                <a:cubicBezTo>
                  <a:pt x="107" y="334"/>
                  <a:pt x="103" y="332"/>
                  <a:pt x="103" y="330"/>
                </a:cubicBezTo>
                <a:cubicBezTo>
                  <a:pt x="103" y="329"/>
                  <a:pt x="104" y="327"/>
                  <a:pt x="104" y="326"/>
                </a:cubicBezTo>
                <a:cubicBezTo>
                  <a:pt x="103" y="325"/>
                  <a:pt x="101" y="324"/>
                  <a:pt x="100" y="324"/>
                </a:cubicBezTo>
                <a:cubicBezTo>
                  <a:pt x="99" y="324"/>
                  <a:pt x="97" y="325"/>
                  <a:pt x="96" y="325"/>
                </a:cubicBezTo>
                <a:cubicBezTo>
                  <a:pt x="95" y="326"/>
                  <a:pt x="94" y="327"/>
                  <a:pt x="94" y="328"/>
                </a:cubicBezTo>
                <a:cubicBezTo>
                  <a:pt x="95" y="329"/>
                  <a:pt x="97" y="329"/>
                  <a:pt x="98" y="330"/>
                </a:cubicBezTo>
                <a:cubicBezTo>
                  <a:pt x="98" y="331"/>
                  <a:pt x="98" y="333"/>
                  <a:pt x="98" y="333"/>
                </a:cubicBezTo>
                <a:cubicBezTo>
                  <a:pt x="98" y="334"/>
                  <a:pt x="98" y="336"/>
                  <a:pt x="97" y="337"/>
                </a:cubicBezTo>
                <a:cubicBezTo>
                  <a:pt x="96" y="338"/>
                  <a:pt x="94" y="337"/>
                  <a:pt x="93" y="337"/>
                </a:cubicBezTo>
                <a:cubicBezTo>
                  <a:pt x="92" y="337"/>
                  <a:pt x="89" y="336"/>
                  <a:pt x="88" y="335"/>
                </a:cubicBezTo>
                <a:cubicBezTo>
                  <a:pt x="87" y="334"/>
                  <a:pt x="86" y="331"/>
                  <a:pt x="86" y="330"/>
                </a:cubicBezTo>
                <a:cubicBezTo>
                  <a:pt x="85" y="328"/>
                  <a:pt x="85" y="325"/>
                  <a:pt x="86" y="323"/>
                </a:cubicBezTo>
                <a:cubicBezTo>
                  <a:pt x="86" y="322"/>
                  <a:pt x="87" y="318"/>
                  <a:pt x="88" y="317"/>
                </a:cubicBezTo>
                <a:cubicBezTo>
                  <a:pt x="90" y="315"/>
                  <a:pt x="94" y="315"/>
                  <a:pt x="96" y="315"/>
                </a:cubicBezTo>
                <a:cubicBezTo>
                  <a:pt x="97" y="315"/>
                  <a:pt x="99" y="315"/>
                  <a:pt x="99" y="316"/>
                </a:cubicBezTo>
                <a:cubicBezTo>
                  <a:pt x="100" y="316"/>
                  <a:pt x="101" y="318"/>
                  <a:pt x="102" y="319"/>
                </a:cubicBezTo>
                <a:cubicBezTo>
                  <a:pt x="103" y="319"/>
                  <a:pt x="106" y="320"/>
                  <a:pt x="107" y="321"/>
                </a:cubicBezTo>
                <a:cubicBezTo>
                  <a:pt x="108" y="321"/>
                  <a:pt x="110" y="322"/>
                  <a:pt x="111" y="323"/>
                </a:cubicBezTo>
                <a:cubicBezTo>
                  <a:pt x="112" y="323"/>
                  <a:pt x="114" y="322"/>
                  <a:pt x="115" y="321"/>
                </a:cubicBezTo>
                <a:cubicBezTo>
                  <a:pt x="116" y="321"/>
                  <a:pt x="118" y="320"/>
                  <a:pt x="118" y="318"/>
                </a:cubicBezTo>
                <a:cubicBezTo>
                  <a:pt x="118" y="317"/>
                  <a:pt x="116" y="317"/>
                  <a:pt x="115" y="317"/>
                </a:cubicBezTo>
                <a:cubicBezTo>
                  <a:pt x="114" y="316"/>
                  <a:pt x="113" y="314"/>
                  <a:pt x="113" y="313"/>
                </a:cubicBezTo>
                <a:cubicBezTo>
                  <a:pt x="112" y="312"/>
                  <a:pt x="113" y="310"/>
                  <a:pt x="113" y="309"/>
                </a:cubicBezTo>
                <a:cubicBezTo>
                  <a:pt x="113" y="307"/>
                  <a:pt x="115" y="304"/>
                  <a:pt x="115" y="302"/>
                </a:cubicBezTo>
                <a:cubicBezTo>
                  <a:pt x="115" y="300"/>
                  <a:pt x="114" y="296"/>
                  <a:pt x="114" y="294"/>
                </a:cubicBezTo>
                <a:cubicBezTo>
                  <a:pt x="113" y="291"/>
                  <a:pt x="109" y="284"/>
                  <a:pt x="108" y="281"/>
                </a:cubicBezTo>
                <a:cubicBezTo>
                  <a:pt x="107" y="279"/>
                  <a:pt x="106" y="274"/>
                  <a:pt x="105" y="272"/>
                </a:cubicBezTo>
                <a:cubicBezTo>
                  <a:pt x="103" y="269"/>
                  <a:pt x="99" y="263"/>
                  <a:pt x="97" y="261"/>
                </a:cubicBezTo>
                <a:cubicBezTo>
                  <a:pt x="93" y="258"/>
                  <a:pt x="85" y="253"/>
                  <a:pt x="81" y="251"/>
                </a:cubicBezTo>
                <a:cubicBezTo>
                  <a:pt x="78" y="250"/>
                  <a:pt x="72" y="247"/>
                  <a:pt x="69" y="246"/>
                </a:cubicBezTo>
                <a:cubicBezTo>
                  <a:pt x="65" y="244"/>
                  <a:pt x="56" y="241"/>
                  <a:pt x="52" y="240"/>
                </a:cubicBezTo>
                <a:cubicBezTo>
                  <a:pt x="49" y="239"/>
                  <a:pt x="43" y="237"/>
                  <a:pt x="40" y="236"/>
                </a:cubicBezTo>
                <a:cubicBezTo>
                  <a:pt x="38" y="236"/>
                  <a:pt x="35" y="237"/>
                  <a:pt x="33" y="236"/>
                </a:cubicBezTo>
                <a:cubicBezTo>
                  <a:pt x="31" y="236"/>
                  <a:pt x="28" y="235"/>
                  <a:pt x="27" y="234"/>
                </a:cubicBezTo>
                <a:cubicBezTo>
                  <a:pt x="26" y="233"/>
                  <a:pt x="24" y="231"/>
                  <a:pt x="24" y="229"/>
                </a:cubicBezTo>
                <a:cubicBezTo>
                  <a:pt x="24" y="228"/>
                  <a:pt x="24" y="225"/>
                  <a:pt x="25" y="224"/>
                </a:cubicBezTo>
                <a:cubicBezTo>
                  <a:pt x="26" y="223"/>
                  <a:pt x="29" y="222"/>
                  <a:pt x="30" y="222"/>
                </a:cubicBezTo>
                <a:cubicBezTo>
                  <a:pt x="32" y="222"/>
                  <a:pt x="34" y="224"/>
                  <a:pt x="35" y="224"/>
                </a:cubicBezTo>
                <a:cubicBezTo>
                  <a:pt x="36" y="225"/>
                  <a:pt x="38" y="227"/>
                  <a:pt x="40" y="227"/>
                </a:cubicBezTo>
                <a:cubicBezTo>
                  <a:pt x="42" y="228"/>
                  <a:pt x="46" y="227"/>
                  <a:pt x="48" y="227"/>
                </a:cubicBezTo>
                <a:cubicBezTo>
                  <a:pt x="49" y="227"/>
                  <a:pt x="52" y="228"/>
                  <a:pt x="53" y="228"/>
                </a:cubicBezTo>
                <a:cubicBezTo>
                  <a:pt x="54" y="229"/>
                  <a:pt x="56" y="231"/>
                  <a:pt x="57" y="231"/>
                </a:cubicBezTo>
                <a:cubicBezTo>
                  <a:pt x="59" y="232"/>
                  <a:pt x="63" y="232"/>
                  <a:pt x="65" y="232"/>
                </a:cubicBezTo>
                <a:cubicBezTo>
                  <a:pt x="67" y="233"/>
                  <a:pt x="70" y="233"/>
                  <a:pt x="72" y="233"/>
                </a:cubicBezTo>
                <a:cubicBezTo>
                  <a:pt x="74" y="234"/>
                  <a:pt x="76" y="236"/>
                  <a:pt x="78" y="237"/>
                </a:cubicBezTo>
                <a:cubicBezTo>
                  <a:pt x="79" y="237"/>
                  <a:pt x="83" y="237"/>
                  <a:pt x="84" y="238"/>
                </a:cubicBezTo>
                <a:cubicBezTo>
                  <a:pt x="86" y="238"/>
                  <a:pt x="89" y="238"/>
                  <a:pt x="90" y="238"/>
                </a:cubicBezTo>
                <a:cubicBezTo>
                  <a:pt x="92" y="237"/>
                  <a:pt x="96" y="235"/>
                  <a:pt x="97" y="234"/>
                </a:cubicBezTo>
                <a:cubicBezTo>
                  <a:pt x="98" y="233"/>
                  <a:pt x="98" y="230"/>
                  <a:pt x="98" y="228"/>
                </a:cubicBezTo>
                <a:cubicBezTo>
                  <a:pt x="98" y="227"/>
                  <a:pt x="96" y="225"/>
                  <a:pt x="96" y="224"/>
                </a:cubicBezTo>
                <a:cubicBezTo>
                  <a:pt x="95" y="223"/>
                  <a:pt x="93" y="222"/>
                  <a:pt x="92" y="222"/>
                </a:cubicBezTo>
                <a:cubicBezTo>
                  <a:pt x="91" y="222"/>
                  <a:pt x="89" y="222"/>
                  <a:pt x="88" y="222"/>
                </a:cubicBezTo>
                <a:cubicBezTo>
                  <a:pt x="88" y="222"/>
                  <a:pt x="86" y="222"/>
                  <a:pt x="86" y="223"/>
                </a:cubicBezTo>
                <a:cubicBezTo>
                  <a:pt x="85" y="224"/>
                  <a:pt x="87" y="226"/>
                  <a:pt x="86" y="227"/>
                </a:cubicBezTo>
                <a:cubicBezTo>
                  <a:pt x="86" y="227"/>
                  <a:pt x="85" y="228"/>
                  <a:pt x="84" y="228"/>
                </a:cubicBezTo>
                <a:cubicBezTo>
                  <a:pt x="83" y="228"/>
                  <a:pt x="81" y="227"/>
                  <a:pt x="81" y="226"/>
                </a:cubicBezTo>
                <a:cubicBezTo>
                  <a:pt x="80" y="224"/>
                  <a:pt x="79" y="220"/>
                  <a:pt x="78" y="219"/>
                </a:cubicBezTo>
                <a:cubicBezTo>
                  <a:pt x="76" y="217"/>
                  <a:pt x="73" y="216"/>
                  <a:pt x="72" y="215"/>
                </a:cubicBezTo>
                <a:cubicBezTo>
                  <a:pt x="70" y="214"/>
                  <a:pt x="68" y="213"/>
                  <a:pt x="67" y="212"/>
                </a:cubicBezTo>
                <a:cubicBezTo>
                  <a:pt x="66" y="211"/>
                  <a:pt x="64" y="208"/>
                  <a:pt x="63" y="207"/>
                </a:cubicBezTo>
                <a:cubicBezTo>
                  <a:pt x="62" y="206"/>
                  <a:pt x="60" y="204"/>
                  <a:pt x="58" y="203"/>
                </a:cubicBezTo>
                <a:cubicBezTo>
                  <a:pt x="57" y="202"/>
                  <a:pt x="54" y="202"/>
                  <a:pt x="53" y="201"/>
                </a:cubicBezTo>
                <a:cubicBezTo>
                  <a:pt x="52" y="200"/>
                  <a:pt x="51" y="197"/>
                  <a:pt x="51" y="195"/>
                </a:cubicBezTo>
                <a:cubicBezTo>
                  <a:pt x="50" y="194"/>
                  <a:pt x="49" y="191"/>
                  <a:pt x="48" y="190"/>
                </a:cubicBezTo>
                <a:cubicBezTo>
                  <a:pt x="47" y="190"/>
                  <a:pt x="45" y="189"/>
                  <a:pt x="44" y="189"/>
                </a:cubicBezTo>
                <a:cubicBezTo>
                  <a:pt x="42" y="188"/>
                  <a:pt x="39" y="186"/>
                  <a:pt x="37" y="186"/>
                </a:cubicBezTo>
                <a:cubicBezTo>
                  <a:pt x="36" y="186"/>
                  <a:pt x="34" y="188"/>
                  <a:pt x="32" y="188"/>
                </a:cubicBezTo>
                <a:cubicBezTo>
                  <a:pt x="31" y="189"/>
                  <a:pt x="27" y="190"/>
                  <a:pt x="25" y="189"/>
                </a:cubicBezTo>
                <a:cubicBezTo>
                  <a:pt x="23" y="189"/>
                  <a:pt x="21" y="187"/>
                  <a:pt x="19" y="187"/>
                </a:cubicBezTo>
                <a:cubicBezTo>
                  <a:pt x="18" y="186"/>
                  <a:pt x="14" y="186"/>
                  <a:pt x="12" y="186"/>
                </a:cubicBezTo>
                <a:cubicBezTo>
                  <a:pt x="11" y="185"/>
                  <a:pt x="9" y="183"/>
                  <a:pt x="7" y="182"/>
                </a:cubicBezTo>
                <a:cubicBezTo>
                  <a:pt x="6" y="182"/>
                  <a:pt x="4" y="181"/>
                  <a:pt x="3" y="180"/>
                </a:cubicBezTo>
                <a:cubicBezTo>
                  <a:pt x="2" y="180"/>
                  <a:pt x="0" y="178"/>
                  <a:pt x="0" y="177"/>
                </a:cubicBezTo>
                <a:cubicBezTo>
                  <a:pt x="0" y="176"/>
                  <a:pt x="2" y="173"/>
                  <a:pt x="3" y="173"/>
                </a:cubicBezTo>
                <a:cubicBezTo>
                  <a:pt x="5" y="172"/>
                  <a:pt x="7" y="170"/>
                  <a:pt x="9" y="170"/>
                </a:cubicBezTo>
                <a:cubicBezTo>
                  <a:pt x="13" y="169"/>
                  <a:pt x="22" y="169"/>
                  <a:pt x="27" y="169"/>
                </a:cubicBezTo>
                <a:cubicBezTo>
                  <a:pt x="31" y="169"/>
                  <a:pt x="39" y="170"/>
                  <a:pt x="43" y="171"/>
                </a:cubicBezTo>
                <a:cubicBezTo>
                  <a:pt x="45" y="171"/>
                  <a:pt x="50" y="173"/>
                  <a:pt x="52" y="174"/>
                </a:cubicBezTo>
                <a:cubicBezTo>
                  <a:pt x="54" y="176"/>
                  <a:pt x="59" y="178"/>
                  <a:pt x="61" y="180"/>
                </a:cubicBezTo>
                <a:cubicBezTo>
                  <a:pt x="63" y="181"/>
                  <a:pt x="68" y="183"/>
                  <a:pt x="70" y="184"/>
                </a:cubicBezTo>
                <a:cubicBezTo>
                  <a:pt x="72" y="184"/>
                  <a:pt x="76" y="184"/>
                  <a:pt x="78" y="184"/>
                </a:cubicBezTo>
                <a:cubicBezTo>
                  <a:pt x="82" y="184"/>
                  <a:pt x="89" y="183"/>
                  <a:pt x="93" y="182"/>
                </a:cubicBezTo>
                <a:cubicBezTo>
                  <a:pt x="96" y="181"/>
                  <a:pt x="100" y="178"/>
                  <a:pt x="103" y="177"/>
                </a:cubicBezTo>
                <a:cubicBezTo>
                  <a:pt x="105" y="176"/>
                  <a:pt x="109" y="173"/>
                  <a:pt x="111" y="172"/>
                </a:cubicBezTo>
                <a:cubicBezTo>
                  <a:pt x="113" y="171"/>
                  <a:pt x="116" y="169"/>
                  <a:pt x="118" y="169"/>
                </a:cubicBezTo>
                <a:cubicBezTo>
                  <a:pt x="119" y="168"/>
                  <a:pt x="121" y="167"/>
                  <a:pt x="122" y="167"/>
                </a:cubicBezTo>
                <a:cubicBezTo>
                  <a:pt x="123" y="167"/>
                  <a:pt x="125" y="167"/>
                  <a:pt x="125" y="168"/>
                </a:cubicBezTo>
                <a:cubicBezTo>
                  <a:pt x="126" y="169"/>
                  <a:pt x="126" y="170"/>
                  <a:pt x="125" y="171"/>
                </a:cubicBezTo>
                <a:cubicBezTo>
                  <a:pt x="125" y="172"/>
                  <a:pt x="124" y="173"/>
                  <a:pt x="124" y="174"/>
                </a:cubicBezTo>
                <a:cubicBezTo>
                  <a:pt x="124" y="175"/>
                  <a:pt x="125" y="178"/>
                  <a:pt x="126" y="179"/>
                </a:cubicBezTo>
                <a:cubicBezTo>
                  <a:pt x="127" y="180"/>
                  <a:pt x="129" y="182"/>
                  <a:pt x="131" y="182"/>
                </a:cubicBezTo>
                <a:cubicBezTo>
                  <a:pt x="132" y="182"/>
                  <a:pt x="135" y="181"/>
                  <a:pt x="135" y="180"/>
                </a:cubicBezTo>
                <a:cubicBezTo>
                  <a:pt x="136" y="179"/>
                  <a:pt x="135" y="177"/>
                  <a:pt x="136" y="177"/>
                </a:cubicBezTo>
                <a:cubicBezTo>
                  <a:pt x="136" y="176"/>
                  <a:pt x="139" y="176"/>
                  <a:pt x="140" y="176"/>
                </a:cubicBezTo>
                <a:cubicBezTo>
                  <a:pt x="142" y="177"/>
                  <a:pt x="145" y="179"/>
                  <a:pt x="146" y="180"/>
                </a:cubicBezTo>
                <a:cubicBezTo>
                  <a:pt x="147" y="180"/>
                  <a:pt x="149" y="182"/>
                  <a:pt x="150" y="183"/>
                </a:cubicBezTo>
                <a:cubicBezTo>
                  <a:pt x="152" y="184"/>
                  <a:pt x="156" y="184"/>
                  <a:pt x="158" y="184"/>
                </a:cubicBezTo>
                <a:cubicBezTo>
                  <a:pt x="159" y="183"/>
                  <a:pt x="162" y="183"/>
                  <a:pt x="163" y="181"/>
                </a:cubicBezTo>
                <a:cubicBezTo>
                  <a:pt x="164" y="181"/>
                  <a:pt x="163" y="178"/>
                  <a:pt x="163" y="177"/>
                </a:cubicBezTo>
                <a:cubicBezTo>
                  <a:pt x="164" y="176"/>
                  <a:pt x="165" y="174"/>
                  <a:pt x="166" y="173"/>
                </a:cubicBezTo>
                <a:cubicBezTo>
                  <a:pt x="167" y="173"/>
                  <a:pt x="168" y="173"/>
                  <a:pt x="169" y="174"/>
                </a:cubicBezTo>
                <a:cubicBezTo>
                  <a:pt x="169" y="175"/>
                  <a:pt x="168" y="177"/>
                  <a:pt x="168" y="178"/>
                </a:cubicBezTo>
                <a:cubicBezTo>
                  <a:pt x="168" y="178"/>
                  <a:pt x="169" y="180"/>
                  <a:pt x="170" y="180"/>
                </a:cubicBezTo>
                <a:cubicBezTo>
                  <a:pt x="171" y="179"/>
                  <a:pt x="172" y="177"/>
                  <a:pt x="172" y="177"/>
                </a:cubicBezTo>
                <a:cubicBezTo>
                  <a:pt x="172" y="176"/>
                  <a:pt x="173" y="174"/>
                  <a:pt x="173" y="173"/>
                </a:cubicBezTo>
                <a:cubicBezTo>
                  <a:pt x="173" y="173"/>
                  <a:pt x="174" y="173"/>
                  <a:pt x="175" y="172"/>
                </a:cubicBezTo>
                <a:cubicBezTo>
                  <a:pt x="176" y="172"/>
                  <a:pt x="179" y="172"/>
                  <a:pt x="181" y="171"/>
                </a:cubicBezTo>
                <a:cubicBezTo>
                  <a:pt x="183" y="171"/>
                  <a:pt x="188" y="169"/>
                  <a:pt x="191" y="167"/>
                </a:cubicBezTo>
                <a:cubicBezTo>
                  <a:pt x="193" y="165"/>
                  <a:pt x="198" y="161"/>
                  <a:pt x="200" y="159"/>
                </a:cubicBezTo>
                <a:cubicBezTo>
                  <a:pt x="201" y="157"/>
                  <a:pt x="204" y="152"/>
                  <a:pt x="204" y="150"/>
                </a:cubicBezTo>
                <a:cubicBezTo>
                  <a:pt x="205" y="148"/>
                  <a:pt x="207" y="144"/>
                  <a:pt x="206" y="142"/>
                </a:cubicBezTo>
                <a:cubicBezTo>
                  <a:pt x="206" y="140"/>
                  <a:pt x="202" y="137"/>
                  <a:pt x="202" y="135"/>
                </a:cubicBezTo>
                <a:cubicBezTo>
                  <a:pt x="201" y="133"/>
                  <a:pt x="203" y="129"/>
                  <a:pt x="202" y="127"/>
                </a:cubicBezTo>
                <a:cubicBezTo>
                  <a:pt x="202" y="126"/>
                  <a:pt x="202" y="123"/>
                  <a:pt x="201" y="121"/>
                </a:cubicBezTo>
                <a:cubicBezTo>
                  <a:pt x="200" y="120"/>
                  <a:pt x="197" y="118"/>
                  <a:pt x="197" y="117"/>
                </a:cubicBezTo>
                <a:cubicBezTo>
                  <a:pt x="196" y="116"/>
                  <a:pt x="195" y="113"/>
                  <a:pt x="195" y="112"/>
                </a:cubicBezTo>
                <a:cubicBezTo>
                  <a:pt x="195" y="110"/>
                  <a:pt x="196" y="108"/>
                  <a:pt x="197" y="107"/>
                </a:cubicBezTo>
                <a:cubicBezTo>
                  <a:pt x="198" y="107"/>
                  <a:pt x="200" y="108"/>
                  <a:pt x="201" y="108"/>
                </a:cubicBezTo>
                <a:cubicBezTo>
                  <a:pt x="201" y="108"/>
                  <a:pt x="203" y="110"/>
                  <a:pt x="204" y="111"/>
                </a:cubicBezTo>
                <a:cubicBezTo>
                  <a:pt x="204" y="112"/>
                  <a:pt x="205" y="114"/>
                  <a:pt x="206" y="115"/>
                </a:cubicBezTo>
                <a:cubicBezTo>
                  <a:pt x="207" y="116"/>
                  <a:pt x="210" y="118"/>
                  <a:pt x="212" y="118"/>
                </a:cubicBezTo>
                <a:cubicBezTo>
                  <a:pt x="213" y="118"/>
                  <a:pt x="216" y="116"/>
                  <a:pt x="217" y="115"/>
                </a:cubicBezTo>
                <a:cubicBezTo>
                  <a:pt x="219" y="114"/>
                  <a:pt x="221" y="110"/>
                  <a:pt x="223" y="109"/>
                </a:cubicBezTo>
                <a:cubicBezTo>
                  <a:pt x="224" y="108"/>
                  <a:pt x="226" y="107"/>
                  <a:pt x="228" y="107"/>
                </a:cubicBezTo>
                <a:cubicBezTo>
                  <a:pt x="229" y="107"/>
                  <a:pt x="232" y="108"/>
                  <a:pt x="234" y="108"/>
                </a:cubicBezTo>
                <a:cubicBezTo>
                  <a:pt x="235" y="108"/>
                  <a:pt x="238" y="108"/>
                  <a:pt x="240" y="108"/>
                </a:cubicBezTo>
                <a:cubicBezTo>
                  <a:pt x="242" y="108"/>
                  <a:pt x="247" y="108"/>
                  <a:pt x="248" y="106"/>
                </a:cubicBezTo>
                <a:cubicBezTo>
                  <a:pt x="250" y="105"/>
                  <a:pt x="251" y="101"/>
                  <a:pt x="252" y="100"/>
                </a:cubicBezTo>
                <a:cubicBezTo>
                  <a:pt x="253" y="99"/>
                  <a:pt x="255" y="98"/>
                  <a:pt x="256" y="98"/>
                </a:cubicBezTo>
                <a:cubicBezTo>
                  <a:pt x="257" y="96"/>
                  <a:pt x="260" y="93"/>
                  <a:pt x="261" y="91"/>
                </a:cubicBezTo>
                <a:cubicBezTo>
                  <a:pt x="262" y="88"/>
                  <a:pt x="262" y="82"/>
                  <a:pt x="262" y="79"/>
                </a:cubicBezTo>
                <a:cubicBezTo>
                  <a:pt x="262" y="75"/>
                  <a:pt x="261" y="67"/>
                  <a:pt x="260" y="63"/>
                </a:cubicBezTo>
                <a:cubicBezTo>
                  <a:pt x="259" y="61"/>
                  <a:pt x="257" y="57"/>
                  <a:pt x="256" y="55"/>
                </a:cubicBezTo>
                <a:cubicBezTo>
                  <a:pt x="254" y="54"/>
                  <a:pt x="251" y="53"/>
                  <a:pt x="249" y="52"/>
                </a:cubicBezTo>
                <a:cubicBezTo>
                  <a:pt x="247" y="51"/>
                  <a:pt x="244" y="49"/>
                  <a:pt x="242" y="47"/>
                </a:cubicBezTo>
                <a:cubicBezTo>
                  <a:pt x="241" y="46"/>
                  <a:pt x="237" y="44"/>
                  <a:pt x="235" y="43"/>
                </a:cubicBezTo>
                <a:cubicBezTo>
                  <a:pt x="233" y="42"/>
                  <a:pt x="229" y="42"/>
                  <a:pt x="227" y="42"/>
                </a:cubicBezTo>
                <a:cubicBezTo>
                  <a:pt x="223" y="42"/>
                  <a:pt x="215" y="43"/>
                  <a:pt x="211" y="42"/>
                </a:cubicBezTo>
                <a:cubicBezTo>
                  <a:pt x="208" y="41"/>
                  <a:pt x="203" y="39"/>
                  <a:pt x="200" y="38"/>
                </a:cubicBezTo>
                <a:cubicBezTo>
                  <a:pt x="198" y="37"/>
                  <a:pt x="193" y="33"/>
                  <a:pt x="190" y="31"/>
                </a:cubicBezTo>
                <a:cubicBezTo>
                  <a:pt x="188" y="30"/>
                  <a:pt x="183" y="29"/>
                  <a:pt x="180" y="28"/>
                </a:cubicBezTo>
                <a:cubicBezTo>
                  <a:pt x="178" y="27"/>
                  <a:pt x="173" y="27"/>
                  <a:pt x="171" y="25"/>
                </a:cubicBezTo>
                <a:cubicBezTo>
                  <a:pt x="170" y="24"/>
                  <a:pt x="168" y="21"/>
                  <a:pt x="168" y="20"/>
                </a:cubicBezTo>
                <a:cubicBezTo>
                  <a:pt x="167" y="18"/>
                  <a:pt x="167" y="14"/>
                  <a:pt x="166" y="12"/>
                </a:cubicBezTo>
                <a:cubicBezTo>
                  <a:pt x="166" y="11"/>
                  <a:pt x="163" y="8"/>
                  <a:pt x="162" y="7"/>
                </a:cubicBezTo>
                <a:cubicBezTo>
                  <a:pt x="162" y="5"/>
                  <a:pt x="161" y="2"/>
                  <a:pt x="162" y="1"/>
                </a:cubicBezTo>
                <a:cubicBezTo>
                  <a:pt x="163" y="0"/>
                  <a:pt x="165" y="1"/>
                  <a:pt x="166" y="1"/>
                </a:cubicBezTo>
                <a:cubicBezTo>
                  <a:pt x="167" y="1"/>
                  <a:pt x="169" y="2"/>
                  <a:pt x="170" y="3"/>
                </a:cubicBezTo>
                <a:cubicBezTo>
                  <a:pt x="172" y="5"/>
                  <a:pt x="172" y="10"/>
                  <a:pt x="173" y="12"/>
                </a:cubicBezTo>
                <a:cubicBezTo>
                  <a:pt x="175" y="14"/>
                  <a:pt x="179" y="17"/>
                  <a:pt x="181" y="18"/>
                </a:cubicBezTo>
                <a:cubicBezTo>
                  <a:pt x="184" y="19"/>
                  <a:pt x="191" y="20"/>
                  <a:pt x="195" y="21"/>
                </a:cubicBezTo>
                <a:cubicBezTo>
                  <a:pt x="196" y="22"/>
                  <a:pt x="199" y="24"/>
                  <a:pt x="201" y="25"/>
                </a:cubicBezTo>
                <a:cubicBezTo>
                  <a:pt x="202" y="26"/>
                  <a:pt x="206" y="26"/>
                  <a:pt x="208" y="27"/>
                </a:cubicBezTo>
                <a:cubicBezTo>
                  <a:pt x="210" y="27"/>
                  <a:pt x="214" y="26"/>
                  <a:pt x="216" y="27"/>
                </a:cubicBezTo>
                <a:cubicBezTo>
                  <a:pt x="218" y="28"/>
                  <a:pt x="222" y="31"/>
                  <a:pt x="224" y="32"/>
                </a:cubicBezTo>
                <a:cubicBezTo>
                  <a:pt x="227" y="32"/>
                  <a:pt x="233" y="33"/>
                  <a:pt x="235" y="33"/>
                </a:cubicBezTo>
                <a:cubicBezTo>
                  <a:pt x="239" y="33"/>
                  <a:pt x="245" y="31"/>
                  <a:pt x="248" y="32"/>
                </a:cubicBezTo>
                <a:cubicBezTo>
                  <a:pt x="250" y="32"/>
                  <a:pt x="252" y="36"/>
                  <a:pt x="254" y="37"/>
                </a:cubicBezTo>
                <a:cubicBezTo>
                  <a:pt x="256" y="37"/>
                  <a:pt x="261" y="38"/>
                  <a:pt x="263" y="37"/>
                </a:cubicBezTo>
                <a:cubicBezTo>
                  <a:pt x="265" y="37"/>
                  <a:pt x="269" y="35"/>
                  <a:pt x="271" y="34"/>
                </a:cubicBezTo>
                <a:cubicBezTo>
                  <a:pt x="273" y="33"/>
                  <a:pt x="276" y="30"/>
                  <a:pt x="279" y="29"/>
                </a:cubicBezTo>
                <a:cubicBezTo>
                  <a:pt x="280" y="29"/>
                  <a:pt x="283" y="28"/>
                  <a:pt x="285" y="29"/>
                </a:cubicBezTo>
                <a:cubicBezTo>
                  <a:pt x="286" y="29"/>
                  <a:pt x="289" y="31"/>
                  <a:pt x="290" y="32"/>
                </a:cubicBezTo>
                <a:cubicBezTo>
                  <a:pt x="292" y="34"/>
                  <a:pt x="293" y="38"/>
                  <a:pt x="294" y="39"/>
                </a:cubicBezTo>
                <a:cubicBezTo>
                  <a:pt x="295" y="41"/>
                  <a:pt x="299" y="44"/>
                  <a:pt x="301" y="45"/>
                </a:cubicBezTo>
                <a:cubicBezTo>
                  <a:pt x="303" y="46"/>
                  <a:pt x="307" y="46"/>
                  <a:pt x="309" y="45"/>
                </a:cubicBezTo>
                <a:cubicBezTo>
                  <a:pt x="312" y="45"/>
                  <a:pt x="318" y="42"/>
                  <a:pt x="321" y="41"/>
                </a:cubicBezTo>
                <a:cubicBezTo>
                  <a:pt x="325" y="40"/>
                  <a:pt x="334" y="38"/>
                  <a:pt x="338" y="36"/>
                </a:cubicBezTo>
                <a:cubicBezTo>
                  <a:pt x="340" y="34"/>
                  <a:pt x="342" y="30"/>
                  <a:pt x="344" y="29"/>
                </a:cubicBezTo>
                <a:cubicBezTo>
                  <a:pt x="345" y="27"/>
                  <a:pt x="349" y="25"/>
                  <a:pt x="351" y="24"/>
                </a:cubicBezTo>
                <a:cubicBezTo>
                  <a:pt x="353" y="22"/>
                  <a:pt x="356" y="19"/>
                  <a:pt x="358" y="19"/>
                </a:cubicBezTo>
                <a:cubicBezTo>
                  <a:pt x="359" y="19"/>
                  <a:pt x="361" y="21"/>
                  <a:pt x="362" y="22"/>
                </a:cubicBezTo>
                <a:cubicBezTo>
                  <a:pt x="363" y="23"/>
                  <a:pt x="366" y="27"/>
                  <a:pt x="367" y="29"/>
                </a:cubicBezTo>
                <a:cubicBezTo>
                  <a:pt x="367" y="31"/>
                  <a:pt x="368" y="35"/>
                  <a:pt x="367" y="36"/>
                </a:cubicBezTo>
                <a:cubicBezTo>
                  <a:pt x="367" y="37"/>
                  <a:pt x="364" y="38"/>
                  <a:pt x="364" y="39"/>
                </a:cubicBezTo>
                <a:cubicBezTo>
                  <a:pt x="362" y="39"/>
                  <a:pt x="360" y="41"/>
                  <a:pt x="359" y="42"/>
                </a:cubicBezTo>
                <a:cubicBezTo>
                  <a:pt x="358" y="44"/>
                  <a:pt x="355" y="47"/>
                  <a:pt x="354" y="48"/>
                </a:cubicBezTo>
                <a:cubicBezTo>
                  <a:pt x="353" y="50"/>
                  <a:pt x="352" y="53"/>
                  <a:pt x="352" y="55"/>
                </a:cubicBezTo>
                <a:cubicBezTo>
                  <a:pt x="353" y="56"/>
                  <a:pt x="356" y="59"/>
                  <a:pt x="356" y="60"/>
                </a:cubicBezTo>
                <a:cubicBezTo>
                  <a:pt x="356" y="62"/>
                  <a:pt x="355" y="66"/>
                  <a:pt x="354" y="68"/>
                </a:cubicBezTo>
                <a:cubicBezTo>
                  <a:pt x="353" y="69"/>
                  <a:pt x="352" y="71"/>
                  <a:pt x="351" y="72"/>
                </a:cubicBezTo>
                <a:cubicBezTo>
                  <a:pt x="349" y="73"/>
                  <a:pt x="344" y="73"/>
                  <a:pt x="341" y="73"/>
                </a:cubicBezTo>
                <a:cubicBezTo>
                  <a:pt x="339" y="73"/>
                  <a:pt x="336" y="71"/>
                  <a:pt x="334" y="70"/>
                </a:cubicBezTo>
                <a:cubicBezTo>
                  <a:pt x="333" y="69"/>
                  <a:pt x="331" y="65"/>
                  <a:pt x="329" y="63"/>
                </a:cubicBezTo>
                <a:cubicBezTo>
                  <a:pt x="328" y="63"/>
                  <a:pt x="325" y="62"/>
                  <a:pt x="324" y="61"/>
                </a:cubicBezTo>
                <a:cubicBezTo>
                  <a:pt x="323" y="61"/>
                  <a:pt x="320" y="61"/>
                  <a:pt x="319" y="62"/>
                </a:cubicBezTo>
                <a:cubicBezTo>
                  <a:pt x="318" y="63"/>
                  <a:pt x="317" y="67"/>
                  <a:pt x="316" y="68"/>
                </a:cubicBezTo>
                <a:cubicBezTo>
                  <a:pt x="316" y="72"/>
                  <a:pt x="318" y="78"/>
                  <a:pt x="319" y="81"/>
                </a:cubicBezTo>
                <a:cubicBezTo>
                  <a:pt x="320" y="83"/>
                  <a:pt x="323" y="87"/>
                  <a:pt x="324" y="89"/>
                </a:cubicBezTo>
                <a:cubicBezTo>
                  <a:pt x="325" y="90"/>
                  <a:pt x="329" y="92"/>
                  <a:pt x="330" y="94"/>
                </a:cubicBezTo>
                <a:cubicBezTo>
                  <a:pt x="331" y="95"/>
                  <a:pt x="332" y="98"/>
                  <a:pt x="333" y="99"/>
                </a:cubicBezTo>
                <a:cubicBezTo>
                  <a:pt x="334" y="101"/>
                  <a:pt x="335" y="104"/>
                  <a:pt x="337" y="105"/>
                </a:cubicBezTo>
                <a:cubicBezTo>
                  <a:pt x="338" y="106"/>
                  <a:pt x="340" y="107"/>
                  <a:pt x="341" y="108"/>
                </a:cubicBezTo>
                <a:cubicBezTo>
                  <a:pt x="343" y="110"/>
                  <a:pt x="346" y="117"/>
                  <a:pt x="346" y="121"/>
                </a:cubicBezTo>
                <a:cubicBezTo>
                  <a:pt x="346" y="123"/>
                  <a:pt x="344" y="128"/>
                  <a:pt x="343" y="129"/>
                </a:cubicBezTo>
                <a:cubicBezTo>
                  <a:pt x="341" y="131"/>
                  <a:pt x="338" y="132"/>
                  <a:pt x="336" y="132"/>
                </a:cubicBezTo>
                <a:cubicBezTo>
                  <a:pt x="334" y="133"/>
                  <a:pt x="329" y="131"/>
                  <a:pt x="327" y="131"/>
                </a:cubicBezTo>
                <a:cubicBezTo>
                  <a:pt x="325" y="130"/>
                  <a:pt x="322" y="129"/>
                  <a:pt x="321" y="129"/>
                </a:cubicBezTo>
                <a:cubicBezTo>
                  <a:pt x="319" y="129"/>
                  <a:pt x="315" y="128"/>
                  <a:pt x="314" y="129"/>
                </a:cubicBezTo>
                <a:cubicBezTo>
                  <a:pt x="313" y="130"/>
                  <a:pt x="314" y="133"/>
                  <a:pt x="313" y="134"/>
                </a:cubicBezTo>
                <a:cubicBezTo>
                  <a:pt x="313" y="136"/>
                  <a:pt x="312" y="139"/>
                  <a:pt x="312" y="140"/>
                </a:cubicBezTo>
                <a:cubicBezTo>
                  <a:pt x="311" y="141"/>
                  <a:pt x="309" y="144"/>
                  <a:pt x="308" y="145"/>
                </a:cubicBezTo>
                <a:cubicBezTo>
                  <a:pt x="307" y="146"/>
                  <a:pt x="304" y="147"/>
                  <a:pt x="303" y="148"/>
                </a:cubicBezTo>
                <a:cubicBezTo>
                  <a:pt x="302" y="149"/>
                  <a:pt x="300" y="150"/>
                  <a:pt x="299" y="151"/>
                </a:cubicBezTo>
                <a:cubicBezTo>
                  <a:pt x="298" y="152"/>
                  <a:pt x="296" y="154"/>
                  <a:pt x="296" y="155"/>
                </a:cubicBezTo>
                <a:cubicBezTo>
                  <a:pt x="296" y="156"/>
                  <a:pt x="298" y="157"/>
                  <a:pt x="299" y="158"/>
                </a:cubicBezTo>
                <a:cubicBezTo>
                  <a:pt x="299" y="159"/>
                  <a:pt x="299" y="161"/>
                  <a:pt x="300" y="161"/>
                </a:cubicBezTo>
                <a:cubicBezTo>
                  <a:pt x="302" y="162"/>
                  <a:pt x="305" y="159"/>
                  <a:pt x="307" y="158"/>
                </a:cubicBezTo>
                <a:cubicBezTo>
                  <a:pt x="309" y="157"/>
                  <a:pt x="312" y="154"/>
                  <a:pt x="314" y="153"/>
                </a:cubicBezTo>
                <a:cubicBezTo>
                  <a:pt x="315" y="152"/>
                  <a:pt x="319" y="151"/>
                  <a:pt x="320" y="150"/>
                </a:cubicBezTo>
                <a:cubicBezTo>
                  <a:pt x="322" y="149"/>
                  <a:pt x="324" y="146"/>
                  <a:pt x="325" y="145"/>
                </a:cubicBezTo>
                <a:cubicBezTo>
                  <a:pt x="327" y="144"/>
                  <a:pt x="330" y="144"/>
                  <a:pt x="332" y="144"/>
                </a:cubicBezTo>
                <a:cubicBezTo>
                  <a:pt x="333" y="143"/>
                  <a:pt x="336" y="143"/>
                  <a:pt x="337" y="143"/>
                </a:cubicBezTo>
                <a:cubicBezTo>
                  <a:pt x="338" y="144"/>
                  <a:pt x="339" y="146"/>
                  <a:pt x="340" y="147"/>
                </a:cubicBezTo>
                <a:cubicBezTo>
                  <a:pt x="341" y="148"/>
                  <a:pt x="343" y="148"/>
                  <a:pt x="344" y="149"/>
                </a:cubicBezTo>
                <a:cubicBezTo>
                  <a:pt x="345" y="149"/>
                  <a:pt x="347" y="148"/>
                  <a:pt x="348" y="148"/>
                </a:cubicBezTo>
                <a:cubicBezTo>
                  <a:pt x="348" y="148"/>
                  <a:pt x="349" y="150"/>
                  <a:pt x="349" y="151"/>
                </a:cubicBezTo>
                <a:cubicBezTo>
                  <a:pt x="350" y="152"/>
                  <a:pt x="350" y="154"/>
                  <a:pt x="350" y="155"/>
                </a:cubicBezTo>
                <a:cubicBezTo>
                  <a:pt x="351" y="155"/>
                  <a:pt x="353" y="156"/>
                  <a:pt x="354" y="157"/>
                </a:cubicBezTo>
                <a:cubicBezTo>
                  <a:pt x="355" y="157"/>
                  <a:pt x="357" y="158"/>
                  <a:pt x="357" y="159"/>
                </a:cubicBezTo>
                <a:cubicBezTo>
                  <a:pt x="358" y="160"/>
                  <a:pt x="358" y="162"/>
                  <a:pt x="357" y="163"/>
                </a:cubicBezTo>
                <a:cubicBezTo>
                  <a:pt x="357" y="163"/>
                  <a:pt x="356" y="163"/>
                  <a:pt x="355" y="163"/>
                </a:cubicBezTo>
                <a:cubicBezTo>
                  <a:pt x="354" y="163"/>
                  <a:pt x="353" y="161"/>
                  <a:pt x="352" y="161"/>
                </a:cubicBezTo>
                <a:cubicBezTo>
                  <a:pt x="351" y="161"/>
                  <a:pt x="350" y="161"/>
                  <a:pt x="349" y="161"/>
                </a:cubicBezTo>
                <a:cubicBezTo>
                  <a:pt x="349" y="161"/>
                  <a:pt x="348" y="162"/>
                  <a:pt x="348" y="163"/>
                </a:cubicBezTo>
                <a:cubicBezTo>
                  <a:pt x="348" y="164"/>
                  <a:pt x="349" y="166"/>
                  <a:pt x="350" y="166"/>
                </a:cubicBezTo>
                <a:cubicBezTo>
                  <a:pt x="351" y="167"/>
                  <a:pt x="353" y="167"/>
                  <a:pt x="354" y="167"/>
                </a:cubicBezTo>
                <a:cubicBezTo>
                  <a:pt x="355" y="167"/>
                  <a:pt x="356" y="169"/>
                  <a:pt x="357" y="170"/>
                </a:cubicBezTo>
                <a:cubicBezTo>
                  <a:pt x="357" y="171"/>
                  <a:pt x="357" y="174"/>
                  <a:pt x="357" y="176"/>
                </a:cubicBezTo>
                <a:cubicBezTo>
                  <a:pt x="357" y="177"/>
                  <a:pt x="356" y="178"/>
                  <a:pt x="356" y="179"/>
                </a:cubicBezTo>
                <a:cubicBezTo>
                  <a:pt x="355" y="180"/>
                  <a:pt x="354" y="181"/>
                  <a:pt x="353" y="181"/>
                </a:cubicBezTo>
                <a:cubicBezTo>
                  <a:pt x="352" y="182"/>
                  <a:pt x="349" y="182"/>
                  <a:pt x="348" y="181"/>
                </a:cubicBezTo>
                <a:cubicBezTo>
                  <a:pt x="347" y="181"/>
                  <a:pt x="348" y="179"/>
                  <a:pt x="348" y="179"/>
                </a:cubicBezTo>
                <a:cubicBezTo>
                  <a:pt x="348" y="178"/>
                  <a:pt x="347" y="178"/>
                  <a:pt x="346" y="178"/>
                </a:cubicBezTo>
                <a:cubicBezTo>
                  <a:pt x="345" y="178"/>
                  <a:pt x="343" y="178"/>
                  <a:pt x="342" y="178"/>
                </a:cubicBezTo>
                <a:cubicBezTo>
                  <a:pt x="342" y="178"/>
                  <a:pt x="340" y="180"/>
                  <a:pt x="339" y="180"/>
                </a:cubicBezTo>
                <a:cubicBezTo>
                  <a:pt x="338" y="181"/>
                  <a:pt x="336" y="182"/>
                  <a:pt x="335" y="182"/>
                </a:cubicBezTo>
                <a:cubicBezTo>
                  <a:pt x="333" y="183"/>
                  <a:pt x="329" y="183"/>
                  <a:pt x="327" y="183"/>
                </a:cubicBezTo>
                <a:cubicBezTo>
                  <a:pt x="326" y="183"/>
                  <a:pt x="324" y="183"/>
                  <a:pt x="322" y="183"/>
                </a:cubicBezTo>
                <a:cubicBezTo>
                  <a:pt x="321" y="183"/>
                  <a:pt x="318" y="183"/>
                  <a:pt x="316" y="184"/>
                </a:cubicBezTo>
                <a:cubicBezTo>
                  <a:pt x="315" y="184"/>
                  <a:pt x="314" y="185"/>
                  <a:pt x="313" y="186"/>
                </a:cubicBezTo>
                <a:cubicBezTo>
                  <a:pt x="313" y="187"/>
                  <a:pt x="313" y="189"/>
                  <a:pt x="313" y="189"/>
                </a:cubicBezTo>
                <a:cubicBezTo>
                  <a:pt x="314" y="190"/>
                  <a:pt x="315" y="190"/>
                  <a:pt x="316" y="190"/>
                </a:cubicBezTo>
                <a:cubicBezTo>
                  <a:pt x="317" y="191"/>
                  <a:pt x="317" y="193"/>
                  <a:pt x="317" y="193"/>
                </a:cubicBezTo>
                <a:cubicBezTo>
                  <a:pt x="318" y="194"/>
                  <a:pt x="319" y="195"/>
                  <a:pt x="319" y="195"/>
                </a:cubicBezTo>
                <a:cubicBezTo>
                  <a:pt x="321" y="196"/>
                  <a:pt x="325" y="196"/>
                  <a:pt x="328" y="196"/>
                </a:cubicBezTo>
                <a:cubicBezTo>
                  <a:pt x="330" y="196"/>
                  <a:pt x="335" y="198"/>
                  <a:pt x="338" y="196"/>
                </a:cubicBezTo>
                <a:cubicBezTo>
                  <a:pt x="339" y="196"/>
                  <a:pt x="339" y="193"/>
                  <a:pt x="340" y="193"/>
                </a:cubicBezTo>
                <a:cubicBezTo>
                  <a:pt x="342" y="192"/>
                  <a:pt x="346" y="192"/>
                  <a:pt x="347" y="191"/>
                </a:cubicBezTo>
                <a:cubicBezTo>
                  <a:pt x="349" y="191"/>
                  <a:pt x="351" y="189"/>
                  <a:pt x="352" y="188"/>
                </a:cubicBezTo>
                <a:cubicBezTo>
                  <a:pt x="353" y="187"/>
                  <a:pt x="354" y="186"/>
                  <a:pt x="355" y="185"/>
                </a:cubicBezTo>
                <a:cubicBezTo>
                  <a:pt x="356" y="185"/>
                  <a:pt x="359" y="185"/>
                  <a:pt x="360" y="186"/>
                </a:cubicBezTo>
                <a:cubicBezTo>
                  <a:pt x="360" y="186"/>
                  <a:pt x="360" y="188"/>
                  <a:pt x="361" y="188"/>
                </a:cubicBezTo>
                <a:cubicBezTo>
                  <a:pt x="362" y="189"/>
                  <a:pt x="363" y="188"/>
                  <a:pt x="364" y="189"/>
                </a:cubicBezTo>
                <a:cubicBezTo>
                  <a:pt x="365" y="189"/>
                  <a:pt x="366" y="191"/>
                  <a:pt x="366" y="192"/>
                </a:cubicBezTo>
                <a:cubicBezTo>
                  <a:pt x="367" y="193"/>
                  <a:pt x="368" y="196"/>
                  <a:pt x="368" y="197"/>
                </a:cubicBezTo>
                <a:cubicBezTo>
                  <a:pt x="368" y="199"/>
                  <a:pt x="368" y="201"/>
                  <a:pt x="368" y="202"/>
                </a:cubicBezTo>
                <a:cubicBezTo>
                  <a:pt x="369" y="203"/>
                  <a:pt x="369" y="206"/>
                  <a:pt x="370" y="207"/>
                </a:cubicBezTo>
                <a:cubicBezTo>
                  <a:pt x="370" y="208"/>
                  <a:pt x="372" y="210"/>
                  <a:pt x="373" y="211"/>
                </a:cubicBezTo>
                <a:cubicBezTo>
                  <a:pt x="373" y="211"/>
                  <a:pt x="374" y="212"/>
                  <a:pt x="375" y="213"/>
                </a:cubicBezTo>
                <a:cubicBezTo>
                  <a:pt x="375" y="214"/>
                  <a:pt x="375" y="216"/>
                  <a:pt x="375" y="217"/>
                </a:cubicBezTo>
                <a:cubicBezTo>
                  <a:pt x="374" y="218"/>
                  <a:pt x="373" y="218"/>
                  <a:pt x="373" y="219"/>
                </a:cubicBezTo>
                <a:cubicBezTo>
                  <a:pt x="372" y="220"/>
                  <a:pt x="372" y="222"/>
                  <a:pt x="372" y="223"/>
                </a:cubicBezTo>
                <a:cubicBezTo>
                  <a:pt x="371" y="224"/>
                  <a:pt x="369" y="225"/>
                  <a:pt x="368" y="225"/>
                </a:cubicBezTo>
                <a:cubicBezTo>
                  <a:pt x="367" y="225"/>
                  <a:pt x="366" y="224"/>
                  <a:pt x="366" y="224"/>
                </a:cubicBezTo>
                <a:cubicBezTo>
                  <a:pt x="365" y="224"/>
                  <a:pt x="363" y="226"/>
                  <a:pt x="362" y="227"/>
                </a:cubicBezTo>
                <a:cubicBezTo>
                  <a:pt x="362" y="227"/>
                  <a:pt x="361" y="228"/>
                  <a:pt x="361" y="229"/>
                </a:cubicBezTo>
                <a:cubicBezTo>
                  <a:pt x="360" y="229"/>
                  <a:pt x="359" y="230"/>
                  <a:pt x="358" y="231"/>
                </a:cubicBezTo>
                <a:cubicBezTo>
                  <a:pt x="358" y="232"/>
                  <a:pt x="359" y="233"/>
                  <a:pt x="360" y="234"/>
                </a:cubicBezTo>
                <a:cubicBezTo>
                  <a:pt x="359" y="236"/>
                  <a:pt x="358" y="238"/>
                  <a:pt x="358" y="240"/>
                </a:cubicBezTo>
                <a:cubicBezTo>
                  <a:pt x="359" y="243"/>
                  <a:pt x="360" y="249"/>
                  <a:pt x="361" y="252"/>
                </a:cubicBezTo>
                <a:cubicBezTo>
                  <a:pt x="362" y="256"/>
                  <a:pt x="366" y="262"/>
                  <a:pt x="368" y="266"/>
                </a:cubicBezTo>
                <a:cubicBezTo>
                  <a:pt x="368" y="269"/>
                  <a:pt x="372" y="276"/>
                  <a:pt x="373" y="279"/>
                </a:cubicBezTo>
                <a:cubicBezTo>
                  <a:pt x="375" y="284"/>
                  <a:pt x="379" y="294"/>
                  <a:pt x="382" y="298"/>
                </a:cubicBezTo>
                <a:cubicBezTo>
                  <a:pt x="383" y="301"/>
                  <a:pt x="387" y="305"/>
                  <a:pt x="389" y="307"/>
                </a:cubicBezTo>
                <a:cubicBezTo>
                  <a:pt x="392" y="312"/>
                  <a:pt x="398" y="323"/>
                  <a:pt x="401" y="328"/>
                </a:cubicBezTo>
                <a:cubicBezTo>
                  <a:pt x="403" y="331"/>
                  <a:pt x="407" y="338"/>
                  <a:pt x="410" y="341"/>
                </a:cubicBezTo>
                <a:cubicBezTo>
                  <a:pt x="412" y="344"/>
                  <a:pt x="418" y="349"/>
                  <a:pt x="419" y="353"/>
                </a:cubicBezTo>
                <a:cubicBezTo>
                  <a:pt x="421" y="357"/>
                  <a:pt x="420" y="365"/>
                  <a:pt x="421" y="369"/>
                </a:cubicBezTo>
                <a:cubicBezTo>
                  <a:pt x="422" y="374"/>
                  <a:pt x="427" y="382"/>
                  <a:pt x="428" y="387"/>
                </a:cubicBezTo>
                <a:cubicBezTo>
                  <a:pt x="428" y="390"/>
                  <a:pt x="429" y="397"/>
                  <a:pt x="429" y="401"/>
                </a:cubicBezTo>
                <a:cubicBezTo>
                  <a:pt x="429" y="404"/>
                  <a:pt x="430" y="410"/>
                  <a:pt x="431" y="412"/>
                </a:cubicBezTo>
                <a:cubicBezTo>
                  <a:pt x="432" y="416"/>
                  <a:pt x="436" y="422"/>
                  <a:pt x="438" y="425"/>
                </a:cubicBezTo>
                <a:cubicBezTo>
                  <a:pt x="440" y="427"/>
                  <a:pt x="445" y="432"/>
                  <a:pt x="448" y="433"/>
                </a:cubicBezTo>
                <a:cubicBezTo>
                  <a:pt x="451" y="434"/>
                  <a:pt x="457" y="433"/>
                  <a:pt x="460" y="433"/>
                </a:cubicBezTo>
                <a:cubicBezTo>
                  <a:pt x="463" y="433"/>
                  <a:pt x="470" y="432"/>
                  <a:pt x="473" y="433"/>
                </a:cubicBezTo>
                <a:cubicBezTo>
                  <a:pt x="475" y="434"/>
                  <a:pt x="478" y="437"/>
                  <a:pt x="479" y="4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3" name="Freeform 68">
            <a:extLst>
              <a:ext uri="{FF2B5EF4-FFF2-40B4-BE49-F238E27FC236}">
                <a16:creationId xmlns:a16="http://schemas.microsoft.com/office/drawing/2014/main" id="{1B3259DB-5338-45AE-9E62-ABEA9C698A39}"/>
              </a:ext>
            </a:extLst>
          </p:cNvPr>
          <p:cNvSpPr>
            <a:spLocks/>
          </p:cNvSpPr>
          <p:nvPr/>
        </p:nvSpPr>
        <p:spPr bwMode="auto">
          <a:xfrm>
            <a:off x="9986922" y="4209840"/>
            <a:ext cx="82039" cy="120131"/>
          </a:xfrm>
          <a:custGeom>
            <a:avLst/>
            <a:gdLst/>
            <a:ahLst/>
            <a:cxnLst>
              <a:cxn ang="0">
                <a:pos x="21" y="40"/>
              </a:cxn>
              <a:cxn ang="0">
                <a:pos x="12" y="40"/>
              </a:cxn>
              <a:cxn ang="0">
                <a:pos x="10" y="37"/>
              </a:cxn>
              <a:cxn ang="0">
                <a:pos x="4" y="34"/>
              </a:cxn>
              <a:cxn ang="0">
                <a:pos x="1" y="28"/>
              </a:cxn>
              <a:cxn ang="0">
                <a:pos x="0" y="23"/>
              </a:cxn>
              <a:cxn ang="0">
                <a:pos x="6" y="19"/>
              </a:cxn>
              <a:cxn ang="0">
                <a:pos x="7" y="15"/>
              </a:cxn>
              <a:cxn ang="0">
                <a:pos x="12" y="16"/>
              </a:cxn>
              <a:cxn ang="0">
                <a:pos x="12" y="20"/>
              </a:cxn>
              <a:cxn ang="0">
                <a:pos x="16" y="19"/>
              </a:cxn>
              <a:cxn ang="0">
                <a:pos x="17" y="14"/>
              </a:cxn>
              <a:cxn ang="0">
                <a:pos x="16" y="9"/>
              </a:cxn>
              <a:cxn ang="0">
                <a:pos x="14" y="3"/>
              </a:cxn>
              <a:cxn ang="0">
                <a:pos x="17" y="0"/>
              </a:cxn>
              <a:cxn ang="0">
                <a:pos x="21" y="0"/>
              </a:cxn>
              <a:cxn ang="0">
                <a:pos x="25" y="4"/>
              </a:cxn>
              <a:cxn ang="0">
                <a:pos x="22" y="6"/>
              </a:cxn>
              <a:cxn ang="0">
                <a:pos x="24" y="11"/>
              </a:cxn>
              <a:cxn ang="0">
                <a:pos x="26" y="16"/>
              </a:cxn>
              <a:cxn ang="0">
                <a:pos x="26" y="21"/>
              </a:cxn>
              <a:cxn ang="0">
                <a:pos x="27" y="30"/>
              </a:cxn>
              <a:cxn ang="0">
                <a:pos x="24" y="34"/>
              </a:cxn>
              <a:cxn ang="0">
                <a:pos x="21" y="35"/>
              </a:cxn>
              <a:cxn ang="0">
                <a:pos x="21" y="40"/>
              </a:cxn>
            </a:cxnLst>
            <a:rect l="0" t="0" r="r" b="b"/>
            <a:pathLst>
              <a:path w="28" h="42">
                <a:moveTo>
                  <a:pt x="21" y="40"/>
                </a:moveTo>
                <a:cubicBezTo>
                  <a:pt x="19" y="41"/>
                  <a:pt x="14" y="42"/>
                  <a:pt x="12" y="40"/>
                </a:cubicBezTo>
                <a:cubicBezTo>
                  <a:pt x="11" y="40"/>
                  <a:pt x="11" y="38"/>
                  <a:pt x="10" y="37"/>
                </a:cubicBezTo>
                <a:cubicBezTo>
                  <a:pt x="9" y="36"/>
                  <a:pt x="5" y="35"/>
                  <a:pt x="4" y="34"/>
                </a:cubicBezTo>
                <a:cubicBezTo>
                  <a:pt x="3" y="32"/>
                  <a:pt x="2" y="30"/>
                  <a:pt x="1" y="28"/>
                </a:cubicBezTo>
                <a:cubicBezTo>
                  <a:pt x="1" y="27"/>
                  <a:pt x="0" y="24"/>
                  <a:pt x="0" y="23"/>
                </a:cubicBezTo>
                <a:cubicBezTo>
                  <a:pt x="1" y="21"/>
                  <a:pt x="5" y="20"/>
                  <a:pt x="6" y="19"/>
                </a:cubicBezTo>
                <a:cubicBezTo>
                  <a:pt x="7" y="18"/>
                  <a:pt x="6" y="15"/>
                  <a:pt x="7" y="15"/>
                </a:cubicBezTo>
                <a:cubicBezTo>
                  <a:pt x="9" y="14"/>
                  <a:pt x="11" y="15"/>
                  <a:pt x="12" y="16"/>
                </a:cubicBezTo>
                <a:cubicBezTo>
                  <a:pt x="13" y="17"/>
                  <a:pt x="11" y="20"/>
                  <a:pt x="12" y="20"/>
                </a:cubicBezTo>
                <a:cubicBezTo>
                  <a:pt x="13" y="21"/>
                  <a:pt x="15" y="19"/>
                  <a:pt x="16" y="19"/>
                </a:cubicBezTo>
                <a:cubicBezTo>
                  <a:pt x="17" y="18"/>
                  <a:pt x="17" y="15"/>
                  <a:pt x="17" y="14"/>
                </a:cubicBezTo>
                <a:cubicBezTo>
                  <a:pt x="17" y="13"/>
                  <a:pt x="16" y="10"/>
                  <a:pt x="16" y="9"/>
                </a:cubicBezTo>
                <a:cubicBezTo>
                  <a:pt x="15" y="7"/>
                  <a:pt x="14" y="5"/>
                  <a:pt x="14" y="3"/>
                </a:cubicBezTo>
                <a:cubicBezTo>
                  <a:pt x="14" y="2"/>
                  <a:pt x="16" y="1"/>
                  <a:pt x="17" y="0"/>
                </a:cubicBezTo>
                <a:cubicBezTo>
                  <a:pt x="18" y="0"/>
                  <a:pt x="20" y="0"/>
                  <a:pt x="21" y="0"/>
                </a:cubicBezTo>
                <a:cubicBezTo>
                  <a:pt x="22" y="0"/>
                  <a:pt x="25" y="2"/>
                  <a:pt x="25" y="4"/>
                </a:cubicBezTo>
                <a:cubicBezTo>
                  <a:pt x="25" y="5"/>
                  <a:pt x="22" y="5"/>
                  <a:pt x="22" y="6"/>
                </a:cubicBezTo>
                <a:cubicBezTo>
                  <a:pt x="21" y="7"/>
                  <a:pt x="23" y="10"/>
                  <a:pt x="24" y="11"/>
                </a:cubicBezTo>
                <a:cubicBezTo>
                  <a:pt x="24" y="13"/>
                  <a:pt x="26" y="15"/>
                  <a:pt x="26" y="16"/>
                </a:cubicBezTo>
                <a:cubicBezTo>
                  <a:pt x="26" y="17"/>
                  <a:pt x="26" y="20"/>
                  <a:pt x="26" y="21"/>
                </a:cubicBezTo>
                <a:cubicBezTo>
                  <a:pt x="27" y="24"/>
                  <a:pt x="28" y="28"/>
                  <a:pt x="27" y="30"/>
                </a:cubicBezTo>
                <a:cubicBezTo>
                  <a:pt x="27" y="31"/>
                  <a:pt x="25" y="33"/>
                  <a:pt x="24" y="34"/>
                </a:cubicBezTo>
                <a:cubicBezTo>
                  <a:pt x="23" y="34"/>
                  <a:pt x="22" y="34"/>
                  <a:pt x="21" y="35"/>
                </a:cubicBezTo>
                <a:cubicBezTo>
                  <a:pt x="20" y="36"/>
                  <a:pt x="21" y="39"/>
                  <a:pt x="21"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4" name="Freeform 69">
            <a:extLst>
              <a:ext uri="{FF2B5EF4-FFF2-40B4-BE49-F238E27FC236}">
                <a16:creationId xmlns:a16="http://schemas.microsoft.com/office/drawing/2014/main" id="{D47E8DF8-90F3-4847-9118-A9AFE12A433D}"/>
              </a:ext>
            </a:extLst>
          </p:cNvPr>
          <p:cNvSpPr>
            <a:spLocks/>
          </p:cNvSpPr>
          <p:nvPr/>
        </p:nvSpPr>
        <p:spPr bwMode="auto">
          <a:xfrm>
            <a:off x="9020026" y="1007367"/>
            <a:ext cx="369178" cy="164080"/>
          </a:xfrm>
          <a:custGeom>
            <a:avLst/>
            <a:gdLst/>
            <a:ahLst/>
            <a:cxnLst>
              <a:cxn ang="0">
                <a:pos x="14" y="50"/>
              </a:cxn>
              <a:cxn ang="0">
                <a:pos x="3" y="47"/>
              </a:cxn>
              <a:cxn ang="0">
                <a:pos x="2" y="41"/>
              </a:cxn>
              <a:cxn ang="0">
                <a:pos x="10" y="36"/>
              </a:cxn>
              <a:cxn ang="0">
                <a:pos x="20" y="31"/>
              </a:cxn>
              <a:cxn ang="0">
                <a:pos x="22" y="25"/>
              </a:cxn>
              <a:cxn ang="0">
                <a:pos x="30" y="16"/>
              </a:cxn>
              <a:cxn ang="0">
                <a:pos x="42" y="18"/>
              </a:cxn>
              <a:cxn ang="0">
                <a:pos x="55" y="13"/>
              </a:cxn>
              <a:cxn ang="0">
                <a:pos x="66" y="5"/>
              </a:cxn>
              <a:cxn ang="0">
                <a:pos x="73" y="7"/>
              </a:cxn>
              <a:cxn ang="0">
                <a:pos x="86" y="6"/>
              </a:cxn>
              <a:cxn ang="0">
                <a:pos x="101" y="3"/>
              </a:cxn>
              <a:cxn ang="0">
                <a:pos x="112" y="1"/>
              </a:cxn>
              <a:cxn ang="0">
                <a:pos x="122" y="2"/>
              </a:cxn>
              <a:cxn ang="0">
                <a:pos x="127" y="11"/>
              </a:cxn>
              <a:cxn ang="0">
                <a:pos x="124" y="17"/>
              </a:cxn>
              <a:cxn ang="0">
                <a:pos x="118" y="16"/>
              </a:cxn>
              <a:cxn ang="0">
                <a:pos x="121" y="11"/>
              </a:cxn>
              <a:cxn ang="0">
                <a:pos x="119" y="8"/>
              </a:cxn>
              <a:cxn ang="0">
                <a:pos x="115" y="13"/>
              </a:cxn>
              <a:cxn ang="0">
                <a:pos x="108" y="17"/>
              </a:cxn>
              <a:cxn ang="0">
                <a:pos x="99" y="18"/>
              </a:cxn>
              <a:cxn ang="0">
                <a:pos x="88" y="21"/>
              </a:cxn>
              <a:cxn ang="0">
                <a:pos x="78" y="26"/>
              </a:cxn>
              <a:cxn ang="0">
                <a:pos x="82" y="33"/>
              </a:cxn>
              <a:cxn ang="0">
                <a:pos x="84" y="44"/>
              </a:cxn>
              <a:cxn ang="0">
                <a:pos x="77" y="55"/>
              </a:cxn>
              <a:cxn ang="0">
                <a:pos x="70" y="55"/>
              </a:cxn>
              <a:cxn ang="0">
                <a:pos x="61" y="53"/>
              </a:cxn>
              <a:cxn ang="0">
                <a:pos x="53" y="54"/>
              </a:cxn>
              <a:cxn ang="0">
                <a:pos x="45" y="52"/>
              </a:cxn>
              <a:cxn ang="0">
                <a:pos x="31" y="51"/>
              </a:cxn>
              <a:cxn ang="0">
                <a:pos x="19" y="50"/>
              </a:cxn>
            </a:cxnLst>
            <a:rect l="0" t="0" r="r" b="b"/>
            <a:pathLst>
              <a:path w="127" h="57">
                <a:moveTo>
                  <a:pt x="19" y="50"/>
                </a:moveTo>
                <a:cubicBezTo>
                  <a:pt x="18" y="50"/>
                  <a:pt x="15" y="50"/>
                  <a:pt x="14" y="50"/>
                </a:cubicBezTo>
                <a:cubicBezTo>
                  <a:pt x="12" y="49"/>
                  <a:pt x="8" y="50"/>
                  <a:pt x="6" y="49"/>
                </a:cubicBezTo>
                <a:cubicBezTo>
                  <a:pt x="5" y="49"/>
                  <a:pt x="4" y="48"/>
                  <a:pt x="3" y="47"/>
                </a:cubicBezTo>
                <a:cubicBezTo>
                  <a:pt x="3" y="46"/>
                  <a:pt x="0" y="45"/>
                  <a:pt x="0" y="44"/>
                </a:cubicBezTo>
                <a:cubicBezTo>
                  <a:pt x="0" y="43"/>
                  <a:pt x="2" y="41"/>
                  <a:pt x="2" y="41"/>
                </a:cubicBezTo>
                <a:cubicBezTo>
                  <a:pt x="3" y="40"/>
                  <a:pt x="6" y="39"/>
                  <a:pt x="7" y="38"/>
                </a:cubicBezTo>
                <a:cubicBezTo>
                  <a:pt x="8" y="38"/>
                  <a:pt x="9" y="36"/>
                  <a:pt x="10" y="36"/>
                </a:cubicBezTo>
                <a:cubicBezTo>
                  <a:pt x="11" y="35"/>
                  <a:pt x="13" y="33"/>
                  <a:pt x="14" y="33"/>
                </a:cubicBezTo>
                <a:cubicBezTo>
                  <a:pt x="16" y="32"/>
                  <a:pt x="19" y="32"/>
                  <a:pt x="20" y="31"/>
                </a:cubicBezTo>
                <a:cubicBezTo>
                  <a:pt x="21" y="31"/>
                  <a:pt x="22" y="30"/>
                  <a:pt x="22" y="29"/>
                </a:cubicBezTo>
                <a:cubicBezTo>
                  <a:pt x="22" y="28"/>
                  <a:pt x="22" y="26"/>
                  <a:pt x="22" y="25"/>
                </a:cubicBezTo>
                <a:cubicBezTo>
                  <a:pt x="23" y="23"/>
                  <a:pt x="24" y="20"/>
                  <a:pt x="25" y="19"/>
                </a:cubicBezTo>
                <a:cubicBezTo>
                  <a:pt x="26" y="18"/>
                  <a:pt x="28" y="16"/>
                  <a:pt x="30" y="16"/>
                </a:cubicBezTo>
                <a:cubicBezTo>
                  <a:pt x="31" y="16"/>
                  <a:pt x="33" y="17"/>
                  <a:pt x="35" y="17"/>
                </a:cubicBezTo>
                <a:cubicBezTo>
                  <a:pt x="36" y="18"/>
                  <a:pt x="40" y="18"/>
                  <a:pt x="42" y="18"/>
                </a:cubicBezTo>
                <a:cubicBezTo>
                  <a:pt x="44" y="18"/>
                  <a:pt x="49" y="18"/>
                  <a:pt x="51" y="17"/>
                </a:cubicBezTo>
                <a:cubicBezTo>
                  <a:pt x="52" y="16"/>
                  <a:pt x="54" y="14"/>
                  <a:pt x="55" y="13"/>
                </a:cubicBezTo>
                <a:cubicBezTo>
                  <a:pt x="57" y="12"/>
                  <a:pt x="59" y="9"/>
                  <a:pt x="61" y="8"/>
                </a:cubicBezTo>
                <a:cubicBezTo>
                  <a:pt x="62" y="7"/>
                  <a:pt x="64" y="5"/>
                  <a:pt x="66" y="5"/>
                </a:cubicBezTo>
                <a:cubicBezTo>
                  <a:pt x="67" y="5"/>
                  <a:pt x="69" y="5"/>
                  <a:pt x="70" y="5"/>
                </a:cubicBezTo>
                <a:cubicBezTo>
                  <a:pt x="71" y="5"/>
                  <a:pt x="72" y="6"/>
                  <a:pt x="73" y="7"/>
                </a:cubicBezTo>
                <a:cubicBezTo>
                  <a:pt x="75" y="7"/>
                  <a:pt x="77" y="6"/>
                  <a:pt x="79" y="6"/>
                </a:cubicBezTo>
                <a:cubicBezTo>
                  <a:pt x="80" y="6"/>
                  <a:pt x="84" y="6"/>
                  <a:pt x="86" y="6"/>
                </a:cubicBezTo>
                <a:cubicBezTo>
                  <a:pt x="88" y="7"/>
                  <a:pt x="92" y="7"/>
                  <a:pt x="95" y="6"/>
                </a:cubicBezTo>
                <a:cubicBezTo>
                  <a:pt x="96" y="6"/>
                  <a:pt x="100" y="4"/>
                  <a:pt x="101" y="3"/>
                </a:cubicBezTo>
                <a:cubicBezTo>
                  <a:pt x="102" y="2"/>
                  <a:pt x="105" y="1"/>
                  <a:pt x="106" y="1"/>
                </a:cubicBezTo>
                <a:cubicBezTo>
                  <a:pt x="108" y="0"/>
                  <a:pt x="110" y="1"/>
                  <a:pt x="112" y="1"/>
                </a:cubicBezTo>
                <a:cubicBezTo>
                  <a:pt x="113" y="1"/>
                  <a:pt x="115" y="0"/>
                  <a:pt x="117" y="1"/>
                </a:cubicBezTo>
                <a:cubicBezTo>
                  <a:pt x="118" y="1"/>
                  <a:pt x="121" y="2"/>
                  <a:pt x="122" y="2"/>
                </a:cubicBezTo>
                <a:cubicBezTo>
                  <a:pt x="124" y="3"/>
                  <a:pt x="126" y="5"/>
                  <a:pt x="127" y="6"/>
                </a:cubicBezTo>
                <a:cubicBezTo>
                  <a:pt x="127" y="7"/>
                  <a:pt x="127" y="10"/>
                  <a:pt x="127" y="11"/>
                </a:cubicBezTo>
                <a:cubicBezTo>
                  <a:pt x="127" y="12"/>
                  <a:pt x="126" y="14"/>
                  <a:pt x="126" y="14"/>
                </a:cubicBezTo>
                <a:cubicBezTo>
                  <a:pt x="125" y="15"/>
                  <a:pt x="125" y="17"/>
                  <a:pt x="124" y="17"/>
                </a:cubicBezTo>
                <a:cubicBezTo>
                  <a:pt x="123" y="18"/>
                  <a:pt x="121" y="18"/>
                  <a:pt x="120" y="18"/>
                </a:cubicBezTo>
                <a:cubicBezTo>
                  <a:pt x="119" y="18"/>
                  <a:pt x="118" y="17"/>
                  <a:pt x="118" y="16"/>
                </a:cubicBezTo>
                <a:cubicBezTo>
                  <a:pt x="118" y="16"/>
                  <a:pt x="120" y="14"/>
                  <a:pt x="120" y="14"/>
                </a:cubicBezTo>
                <a:cubicBezTo>
                  <a:pt x="121" y="13"/>
                  <a:pt x="121" y="12"/>
                  <a:pt x="121" y="11"/>
                </a:cubicBezTo>
                <a:cubicBezTo>
                  <a:pt x="122" y="11"/>
                  <a:pt x="121" y="9"/>
                  <a:pt x="121" y="8"/>
                </a:cubicBezTo>
                <a:cubicBezTo>
                  <a:pt x="120" y="8"/>
                  <a:pt x="119" y="8"/>
                  <a:pt x="119" y="8"/>
                </a:cubicBezTo>
                <a:cubicBezTo>
                  <a:pt x="118" y="8"/>
                  <a:pt x="117" y="9"/>
                  <a:pt x="116" y="10"/>
                </a:cubicBezTo>
                <a:cubicBezTo>
                  <a:pt x="116" y="11"/>
                  <a:pt x="115" y="12"/>
                  <a:pt x="115" y="13"/>
                </a:cubicBezTo>
                <a:cubicBezTo>
                  <a:pt x="115" y="14"/>
                  <a:pt x="114" y="15"/>
                  <a:pt x="113" y="16"/>
                </a:cubicBezTo>
                <a:cubicBezTo>
                  <a:pt x="112" y="17"/>
                  <a:pt x="110" y="17"/>
                  <a:pt x="108" y="17"/>
                </a:cubicBezTo>
                <a:cubicBezTo>
                  <a:pt x="107" y="17"/>
                  <a:pt x="105" y="16"/>
                  <a:pt x="104" y="16"/>
                </a:cubicBezTo>
                <a:cubicBezTo>
                  <a:pt x="103" y="16"/>
                  <a:pt x="100" y="18"/>
                  <a:pt x="99" y="18"/>
                </a:cubicBezTo>
                <a:cubicBezTo>
                  <a:pt x="98" y="19"/>
                  <a:pt x="94" y="20"/>
                  <a:pt x="93" y="21"/>
                </a:cubicBezTo>
                <a:cubicBezTo>
                  <a:pt x="92" y="21"/>
                  <a:pt x="89" y="21"/>
                  <a:pt x="88" y="21"/>
                </a:cubicBezTo>
                <a:cubicBezTo>
                  <a:pt x="86" y="21"/>
                  <a:pt x="83" y="22"/>
                  <a:pt x="82" y="22"/>
                </a:cubicBezTo>
                <a:cubicBezTo>
                  <a:pt x="80" y="23"/>
                  <a:pt x="78" y="25"/>
                  <a:pt x="78" y="26"/>
                </a:cubicBezTo>
                <a:cubicBezTo>
                  <a:pt x="77" y="27"/>
                  <a:pt x="77" y="29"/>
                  <a:pt x="78" y="30"/>
                </a:cubicBezTo>
                <a:cubicBezTo>
                  <a:pt x="78" y="31"/>
                  <a:pt x="81" y="32"/>
                  <a:pt x="82" y="33"/>
                </a:cubicBezTo>
                <a:cubicBezTo>
                  <a:pt x="82" y="34"/>
                  <a:pt x="83" y="36"/>
                  <a:pt x="83" y="37"/>
                </a:cubicBezTo>
                <a:cubicBezTo>
                  <a:pt x="84" y="39"/>
                  <a:pt x="84" y="42"/>
                  <a:pt x="84" y="44"/>
                </a:cubicBezTo>
                <a:cubicBezTo>
                  <a:pt x="83" y="45"/>
                  <a:pt x="82" y="47"/>
                  <a:pt x="81" y="48"/>
                </a:cubicBezTo>
                <a:cubicBezTo>
                  <a:pt x="80" y="50"/>
                  <a:pt x="78" y="53"/>
                  <a:pt x="77" y="55"/>
                </a:cubicBezTo>
                <a:cubicBezTo>
                  <a:pt x="76" y="56"/>
                  <a:pt x="74" y="57"/>
                  <a:pt x="73" y="57"/>
                </a:cubicBezTo>
                <a:cubicBezTo>
                  <a:pt x="72" y="57"/>
                  <a:pt x="71" y="56"/>
                  <a:pt x="70" y="55"/>
                </a:cubicBezTo>
                <a:cubicBezTo>
                  <a:pt x="69" y="55"/>
                  <a:pt x="66" y="54"/>
                  <a:pt x="65" y="54"/>
                </a:cubicBezTo>
                <a:cubicBezTo>
                  <a:pt x="64" y="54"/>
                  <a:pt x="62" y="53"/>
                  <a:pt x="61" y="53"/>
                </a:cubicBezTo>
                <a:cubicBezTo>
                  <a:pt x="60" y="53"/>
                  <a:pt x="58" y="54"/>
                  <a:pt x="57" y="54"/>
                </a:cubicBezTo>
                <a:cubicBezTo>
                  <a:pt x="56" y="54"/>
                  <a:pt x="54" y="54"/>
                  <a:pt x="53" y="54"/>
                </a:cubicBezTo>
                <a:cubicBezTo>
                  <a:pt x="52" y="54"/>
                  <a:pt x="50" y="53"/>
                  <a:pt x="49" y="53"/>
                </a:cubicBezTo>
                <a:cubicBezTo>
                  <a:pt x="48" y="53"/>
                  <a:pt x="46" y="52"/>
                  <a:pt x="45" y="52"/>
                </a:cubicBezTo>
                <a:cubicBezTo>
                  <a:pt x="43" y="52"/>
                  <a:pt x="40" y="52"/>
                  <a:pt x="39" y="52"/>
                </a:cubicBezTo>
                <a:cubicBezTo>
                  <a:pt x="37" y="52"/>
                  <a:pt x="33" y="51"/>
                  <a:pt x="31" y="51"/>
                </a:cubicBezTo>
                <a:cubicBezTo>
                  <a:pt x="29" y="51"/>
                  <a:pt x="26" y="51"/>
                  <a:pt x="24" y="51"/>
                </a:cubicBezTo>
                <a:cubicBezTo>
                  <a:pt x="23" y="51"/>
                  <a:pt x="21" y="51"/>
                  <a:pt x="19"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Freeform 70">
            <a:extLst>
              <a:ext uri="{FF2B5EF4-FFF2-40B4-BE49-F238E27FC236}">
                <a16:creationId xmlns:a16="http://schemas.microsoft.com/office/drawing/2014/main" id="{864B3B72-91BD-46D1-B0B5-A8DF64D25C68}"/>
              </a:ext>
            </a:extLst>
          </p:cNvPr>
          <p:cNvSpPr>
            <a:spLocks/>
          </p:cNvSpPr>
          <p:nvPr/>
        </p:nvSpPr>
        <p:spPr bwMode="auto">
          <a:xfrm>
            <a:off x="9113785" y="1168515"/>
            <a:ext cx="26371" cy="20511"/>
          </a:xfrm>
          <a:custGeom>
            <a:avLst/>
            <a:gdLst/>
            <a:ahLst/>
            <a:cxnLst>
              <a:cxn ang="0">
                <a:pos x="5" y="7"/>
              </a:cxn>
              <a:cxn ang="0">
                <a:pos x="1" y="5"/>
              </a:cxn>
              <a:cxn ang="0">
                <a:pos x="0" y="2"/>
              </a:cxn>
              <a:cxn ang="0">
                <a:pos x="1" y="1"/>
              </a:cxn>
              <a:cxn ang="0">
                <a:pos x="3" y="0"/>
              </a:cxn>
              <a:cxn ang="0">
                <a:pos x="6" y="0"/>
              </a:cxn>
              <a:cxn ang="0">
                <a:pos x="8" y="1"/>
              </a:cxn>
              <a:cxn ang="0">
                <a:pos x="9" y="3"/>
              </a:cxn>
              <a:cxn ang="0">
                <a:pos x="8" y="6"/>
              </a:cxn>
              <a:cxn ang="0">
                <a:pos x="5" y="7"/>
              </a:cxn>
            </a:cxnLst>
            <a:rect l="0" t="0" r="r" b="b"/>
            <a:pathLst>
              <a:path w="9" h="7">
                <a:moveTo>
                  <a:pt x="5" y="7"/>
                </a:moveTo>
                <a:cubicBezTo>
                  <a:pt x="4" y="7"/>
                  <a:pt x="2" y="6"/>
                  <a:pt x="1" y="5"/>
                </a:cubicBezTo>
                <a:cubicBezTo>
                  <a:pt x="0" y="5"/>
                  <a:pt x="0" y="3"/>
                  <a:pt x="0" y="2"/>
                </a:cubicBezTo>
                <a:cubicBezTo>
                  <a:pt x="0" y="2"/>
                  <a:pt x="0" y="1"/>
                  <a:pt x="1" y="1"/>
                </a:cubicBezTo>
                <a:cubicBezTo>
                  <a:pt x="1" y="0"/>
                  <a:pt x="3" y="0"/>
                  <a:pt x="3" y="0"/>
                </a:cubicBezTo>
                <a:cubicBezTo>
                  <a:pt x="4" y="0"/>
                  <a:pt x="5" y="0"/>
                  <a:pt x="6" y="0"/>
                </a:cubicBezTo>
                <a:cubicBezTo>
                  <a:pt x="6" y="0"/>
                  <a:pt x="7" y="0"/>
                  <a:pt x="8" y="1"/>
                </a:cubicBezTo>
                <a:cubicBezTo>
                  <a:pt x="8" y="1"/>
                  <a:pt x="9" y="3"/>
                  <a:pt x="9" y="3"/>
                </a:cubicBezTo>
                <a:cubicBezTo>
                  <a:pt x="9" y="4"/>
                  <a:pt x="8" y="6"/>
                  <a:pt x="8" y="6"/>
                </a:cubicBezTo>
                <a:cubicBezTo>
                  <a:pt x="7" y="7"/>
                  <a:pt x="6" y="7"/>
                  <a:pt x="5"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6" name="Freeform 71">
            <a:extLst>
              <a:ext uri="{FF2B5EF4-FFF2-40B4-BE49-F238E27FC236}">
                <a16:creationId xmlns:a16="http://schemas.microsoft.com/office/drawing/2014/main" id="{E0530829-5D3F-4E6E-80A0-2F9D9DC99C1C}"/>
              </a:ext>
            </a:extLst>
          </p:cNvPr>
          <p:cNvSpPr>
            <a:spLocks/>
          </p:cNvSpPr>
          <p:nvPr/>
        </p:nvSpPr>
        <p:spPr bwMode="auto">
          <a:xfrm>
            <a:off x="9169456" y="1232975"/>
            <a:ext cx="29299" cy="29299"/>
          </a:xfrm>
          <a:custGeom>
            <a:avLst/>
            <a:gdLst/>
            <a:ahLst/>
            <a:cxnLst>
              <a:cxn ang="0">
                <a:pos x="5" y="0"/>
              </a:cxn>
              <a:cxn ang="0">
                <a:pos x="2" y="1"/>
              </a:cxn>
              <a:cxn ang="0">
                <a:pos x="0" y="4"/>
              </a:cxn>
              <a:cxn ang="0">
                <a:pos x="2" y="8"/>
              </a:cxn>
              <a:cxn ang="0">
                <a:pos x="6" y="10"/>
              </a:cxn>
              <a:cxn ang="0">
                <a:pos x="9" y="9"/>
              </a:cxn>
              <a:cxn ang="0">
                <a:pos x="10" y="6"/>
              </a:cxn>
              <a:cxn ang="0">
                <a:pos x="10" y="3"/>
              </a:cxn>
              <a:cxn ang="0">
                <a:pos x="8" y="1"/>
              </a:cxn>
              <a:cxn ang="0">
                <a:pos x="5" y="0"/>
              </a:cxn>
            </a:cxnLst>
            <a:rect l="0" t="0" r="r" b="b"/>
            <a:pathLst>
              <a:path w="10" h="10">
                <a:moveTo>
                  <a:pt x="5" y="0"/>
                </a:moveTo>
                <a:cubicBezTo>
                  <a:pt x="4" y="0"/>
                  <a:pt x="2" y="1"/>
                  <a:pt x="2" y="1"/>
                </a:cubicBezTo>
                <a:cubicBezTo>
                  <a:pt x="1" y="2"/>
                  <a:pt x="0" y="3"/>
                  <a:pt x="0" y="4"/>
                </a:cubicBezTo>
                <a:cubicBezTo>
                  <a:pt x="0" y="5"/>
                  <a:pt x="1" y="7"/>
                  <a:pt x="2" y="8"/>
                </a:cubicBezTo>
                <a:cubicBezTo>
                  <a:pt x="3" y="8"/>
                  <a:pt x="5" y="10"/>
                  <a:pt x="6" y="10"/>
                </a:cubicBezTo>
                <a:cubicBezTo>
                  <a:pt x="7" y="10"/>
                  <a:pt x="9" y="10"/>
                  <a:pt x="9" y="9"/>
                </a:cubicBezTo>
                <a:cubicBezTo>
                  <a:pt x="10" y="9"/>
                  <a:pt x="10" y="7"/>
                  <a:pt x="10" y="6"/>
                </a:cubicBezTo>
                <a:cubicBezTo>
                  <a:pt x="10" y="5"/>
                  <a:pt x="10" y="3"/>
                  <a:pt x="10" y="3"/>
                </a:cubicBezTo>
                <a:cubicBezTo>
                  <a:pt x="9" y="2"/>
                  <a:pt x="8" y="1"/>
                  <a:pt x="8" y="1"/>
                </a:cubicBezTo>
                <a:cubicBezTo>
                  <a:pt x="7" y="1"/>
                  <a:pt x="5" y="0"/>
                  <a:pt x="5"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72">
            <a:extLst>
              <a:ext uri="{FF2B5EF4-FFF2-40B4-BE49-F238E27FC236}">
                <a16:creationId xmlns:a16="http://schemas.microsoft.com/office/drawing/2014/main" id="{7EE3B073-40F9-493C-819F-10306B03E65A}"/>
              </a:ext>
            </a:extLst>
          </p:cNvPr>
          <p:cNvSpPr>
            <a:spLocks/>
          </p:cNvSpPr>
          <p:nvPr/>
        </p:nvSpPr>
        <p:spPr bwMode="auto">
          <a:xfrm>
            <a:off x="9143085" y="1189026"/>
            <a:ext cx="43950" cy="23439"/>
          </a:xfrm>
          <a:custGeom>
            <a:avLst/>
            <a:gdLst/>
            <a:ahLst/>
            <a:cxnLst>
              <a:cxn ang="0">
                <a:pos x="11" y="8"/>
              </a:cxn>
              <a:cxn ang="0">
                <a:pos x="7" y="8"/>
              </a:cxn>
              <a:cxn ang="0">
                <a:pos x="4" y="7"/>
              </a:cxn>
              <a:cxn ang="0">
                <a:pos x="1" y="5"/>
              </a:cxn>
              <a:cxn ang="0">
                <a:pos x="1" y="2"/>
              </a:cxn>
              <a:cxn ang="0">
                <a:pos x="3" y="0"/>
              </a:cxn>
              <a:cxn ang="0">
                <a:pos x="6" y="0"/>
              </a:cxn>
              <a:cxn ang="0">
                <a:pos x="10" y="2"/>
              </a:cxn>
              <a:cxn ang="0">
                <a:pos x="12" y="3"/>
              </a:cxn>
              <a:cxn ang="0">
                <a:pos x="15" y="3"/>
              </a:cxn>
              <a:cxn ang="0">
                <a:pos x="15" y="5"/>
              </a:cxn>
              <a:cxn ang="0">
                <a:pos x="13" y="7"/>
              </a:cxn>
              <a:cxn ang="0">
                <a:pos x="11" y="8"/>
              </a:cxn>
            </a:cxnLst>
            <a:rect l="0" t="0" r="r" b="b"/>
            <a:pathLst>
              <a:path w="15" h="8">
                <a:moveTo>
                  <a:pt x="11" y="8"/>
                </a:moveTo>
                <a:cubicBezTo>
                  <a:pt x="10" y="8"/>
                  <a:pt x="8" y="8"/>
                  <a:pt x="7" y="8"/>
                </a:cubicBezTo>
                <a:cubicBezTo>
                  <a:pt x="6" y="8"/>
                  <a:pt x="5" y="7"/>
                  <a:pt x="4" y="7"/>
                </a:cubicBezTo>
                <a:cubicBezTo>
                  <a:pt x="3" y="6"/>
                  <a:pt x="1" y="5"/>
                  <a:pt x="1" y="5"/>
                </a:cubicBezTo>
                <a:cubicBezTo>
                  <a:pt x="0" y="4"/>
                  <a:pt x="1" y="2"/>
                  <a:pt x="1" y="2"/>
                </a:cubicBezTo>
                <a:cubicBezTo>
                  <a:pt x="1" y="1"/>
                  <a:pt x="2" y="0"/>
                  <a:pt x="3" y="0"/>
                </a:cubicBezTo>
                <a:cubicBezTo>
                  <a:pt x="3" y="0"/>
                  <a:pt x="5" y="0"/>
                  <a:pt x="6" y="0"/>
                </a:cubicBezTo>
                <a:cubicBezTo>
                  <a:pt x="7" y="0"/>
                  <a:pt x="9" y="2"/>
                  <a:pt x="10" y="2"/>
                </a:cubicBezTo>
                <a:cubicBezTo>
                  <a:pt x="11" y="3"/>
                  <a:pt x="12" y="3"/>
                  <a:pt x="12" y="3"/>
                </a:cubicBezTo>
                <a:cubicBezTo>
                  <a:pt x="13" y="3"/>
                  <a:pt x="14" y="3"/>
                  <a:pt x="15" y="3"/>
                </a:cubicBezTo>
                <a:cubicBezTo>
                  <a:pt x="15" y="3"/>
                  <a:pt x="15" y="5"/>
                  <a:pt x="15" y="5"/>
                </a:cubicBezTo>
                <a:cubicBezTo>
                  <a:pt x="15" y="6"/>
                  <a:pt x="14" y="7"/>
                  <a:pt x="13" y="7"/>
                </a:cubicBezTo>
                <a:cubicBezTo>
                  <a:pt x="13" y="8"/>
                  <a:pt x="11"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73">
            <a:extLst>
              <a:ext uri="{FF2B5EF4-FFF2-40B4-BE49-F238E27FC236}">
                <a16:creationId xmlns:a16="http://schemas.microsoft.com/office/drawing/2014/main" id="{51DE1859-35CC-4123-8154-7721A12541F5}"/>
              </a:ext>
            </a:extLst>
          </p:cNvPr>
          <p:cNvSpPr>
            <a:spLocks/>
          </p:cNvSpPr>
          <p:nvPr/>
        </p:nvSpPr>
        <p:spPr bwMode="auto">
          <a:xfrm>
            <a:off x="9175316" y="1171447"/>
            <a:ext cx="52740" cy="29299"/>
          </a:xfrm>
          <a:custGeom>
            <a:avLst/>
            <a:gdLst/>
            <a:ahLst/>
            <a:cxnLst>
              <a:cxn ang="0">
                <a:pos x="17" y="8"/>
              </a:cxn>
              <a:cxn ang="0">
                <a:pos x="13" y="9"/>
              </a:cxn>
              <a:cxn ang="0">
                <a:pos x="9" y="9"/>
              </a:cxn>
              <a:cxn ang="0">
                <a:pos x="8" y="6"/>
              </a:cxn>
              <a:cxn ang="0">
                <a:pos x="6" y="5"/>
              </a:cxn>
              <a:cxn ang="0">
                <a:pos x="1" y="4"/>
              </a:cxn>
              <a:cxn ang="0">
                <a:pos x="1" y="2"/>
              </a:cxn>
              <a:cxn ang="0">
                <a:pos x="3" y="1"/>
              </a:cxn>
              <a:cxn ang="0">
                <a:pos x="7" y="1"/>
              </a:cxn>
              <a:cxn ang="0">
                <a:pos x="11" y="2"/>
              </a:cxn>
              <a:cxn ang="0">
                <a:pos x="15" y="2"/>
              </a:cxn>
              <a:cxn ang="0">
                <a:pos x="17" y="3"/>
              </a:cxn>
              <a:cxn ang="0">
                <a:pos x="18" y="7"/>
              </a:cxn>
              <a:cxn ang="0">
                <a:pos x="17" y="8"/>
              </a:cxn>
            </a:cxnLst>
            <a:rect l="0" t="0" r="r" b="b"/>
            <a:pathLst>
              <a:path w="18" h="10">
                <a:moveTo>
                  <a:pt x="17" y="8"/>
                </a:moveTo>
                <a:cubicBezTo>
                  <a:pt x="16" y="9"/>
                  <a:pt x="14" y="9"/>
                  <a:pt x="13" y="9"/>
                </a:cubicBezTo>
                <a:cubicBezTo>
                  <a:pt x="12" y="9"/>
                  <a:pt x="10" y="10"/>
                  <a:pt x="9" y="9"/>
                </a:cubicBezTo>
                <a:cubicBezTo>
                  <a:pt x="8" y="9"/>
                  <a:pt x="8" y="7"/>
                  <a:pt x="8" y="6"/>
                </a:cubicBezTo>
                <a:cubicBezTo>
                  <a:pt x="7" y="6"/>
                  <a:pt x="6" y="5"/>
                  <a:pt x="6" y="5"/>
                </a:cubicBezTo>
                <a:cubicBezTo>
                  <a:pt x="5" y="5"/>
                  <a:pt x="2" y="5"/>
                  <a:pt x="1" y="4"/>
                </a:cubicBezTo>
                <a:cubicBezTo>
                  <a:pt x="1" y="4"/>
                  <a:pt x="0" y="3"/>
                  <a:pt x="1" y="2"/>
                </a:cubicBezTo>
                <a:cubicBezTo>
                  <a:pt x="1" y="1"/>
                  <a:pt x="2" y="1"/>
                  <a:pt x="3" y="1"/>
                </a:cubicBezTo>
                <a:cubicBezTo>
                  <a:pt x="4" y="0"/>
                  <a:pt x="6" y="0"/>
                  <a:pt x="7" y="1"/>
                </a:cubicBezTo>
                <a:cubicBezTo>
                  <a:pt x="8" y="1"/>
                  <a:pt x="10" y="2"/>
                  <a:pt x="11" y="2"/>
                </a:cubicBezTo>
                <a:cubicBezTo>
                  <a:pt x="12" y="2"/>
                  <a:pt x="14" y="2"/>
                  <a:pt x="15" y="2"/>
                </a:cubicBezTo>
                <a:cubicBezTo>
                  <a:pt x="16" y="3"/>
                  <a:pt x="17" y="3"/>
                  <a:pt x="17" y="3"/>
                </a:cubicBezTo>
                <a:cubicBezTo>
                  <a:pt x="18" y="4"/>
                  <a:pt x="18" y="6"/>
                  <a:pt x="18" y="7"/>
                </a:cubicBezTo>
                <a:cubicBezTo>
                  <a:pt x="18" y="7"/>
                  <a:pt x="17" y="8"/>
                  <a:pt x="17"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9" name="Freeform 74">
            <a:extLst>
              <a:ext uri="{FF2B5EF4-FFF2-40B4-BE49-F238E27FC236}">
                <a16:creationId xmlns:a16="http://schemas.microsoft.com/office/drawing/2014/main" id="{30D47291-46C2-4757-9B79-87B22436E73D}"/>
              </a:ext>
            </a:extLst>
          </p:cNvPr>
          <p:cNvSpPr>
            <a:spLocks/>
          </p:cNvSpPr>
          <p:nvPr/>
        </p:nvSpPr>
        <p:spPr bwMode="auto">
          <a:xfrm>
            <a:off x="7850961" y="1493745"/>
            <a:ext cx="64460" cy="38090"/>
          </a:xfrm>
          <a:custGeom>
            <a:avLst/>
            <a:gdLst/>
            <a:ahLst/>
            <a:cxnLst>
              <a:cxn ang="0">
                <a:pos x="15" y="13"/>
              </a:cxn>
              <a:cxn ang="0">
                <a:pos x="9" y="12"/>
              </a:cxn>
              <a:cxn ang="0">
                <a:pos x="7" y="10"/>
              </a:cxn>
              <a:cxn ang="0">
                <a:pos x="3" y="9"/>
              </a:cxn>
              <a:cxn ang="0">
                <a:pos x="1" y="8"/>
              </a:cxn>
              <a:cxn ang="0">
                <a:pos x="1" y="5"/>
              </a:cxn>
              <a:cxn ang="0">
                <a:pos x="3" y="2"/>
              </a:cxn>
              <a:cxn ang="0">
                <a:pos x="7" y="1"/>
              </a:cxn>
              <a:cxn ang="0">
                <a:pos x="13" y="1"/>
              </a:cxn>
              <a:cxn ang="0">
                <a:pos x="16" y="3"/>
              </a:cxn>
              <a:cxn ang="0">
                <a:pos x="19" y="4"/>
              </a:cxn>
              <a:cxn ang="0">
                <a:pos x="23" y="5"/>
              </a:cxn>
              <a:cxn ang="0">
                <a:pos x="23" y="7"/>
              </a:cxn>
              <a:cxn ang="0">
                <a:pos x="22" y="10"/>
              </a:cxn>
              <a:cxn ang="0">
                <a:pos x="18" y="12"/>
              </a:cxn>
              <a:cxn ang="0">
                <a:pos x="15" y="13"/>
              </a:cxn>
            </a:cxnLst>
            <a:rect l="0" t="0" r="r" b="b"/>
            <a:pathLst>
              <a:path w="23" h="13">
                <a:moveTo>
                  <a:pt x="15" y="13"/>
                </a:moveTo>
                <a:cubicBezTo>
                  <a:pt x="13" y="13"/>
                  <a:pt x="10" y="12"/>
                  <a:pt x="9" y="12"/>
                </a:cubicBezTo>
                <a:cubicBezTo>
                  <a:pt x="8" y="11"/>
                  <a:pt x="7" y="10"/>
                  <a:pt x="7" y="10"/>
                </a:cubicBezTo>
                <a:cubicBezTo>
                  <a:pt x="6" y="10"/>
                  <a:pt x="4" y="10"/>
                  <a:pt x="3" y="9"/>
                </a:cubicBezTo>
                <a:cubicBezTo>
                  <a:pt x="3" y="9"/>
                  <a:pt x="1" y="9"/>
                  <a:pt x="1" y="8"/>
                </a:cubicBezTo>
                <a:cubicBezTo>
                  <a:pt x="0" y="8"/>
                  <a:pt x="0" y="6"/>
                  <a:pt x="1" y="5"/>
                </a:cubicBezTo>
                <a:cubicBezTo>
                  <a:pt x="1" y="4"/>
                  <a:pt x="2" y="3"/>
                  <a:pt x="3" y="2"/>
                </a:cubicBezTo>
                <a:cubicBezTo>
                  <a:pt x="3" y="1"/>
                  <a:pt x="6" y="1"/>
                  <a:pt x="7" y="1"/>
                </a:cubicBezTo>
                <a:cubicBezTo>
                  <a:pt x="8" y="1"/>
                  <a:pt x="12" y="0"/>
                  <a:pt x="13" y="1"/>
                </a:cubicBezTo>
                <a:cubicBezTo>
                  <a:pt x="14" y="1"/>
                  <a:pt x="15" y="2"/>
                  <a:pt x="16" y="3"/>
                </a:cubicBezTo>
                <a:cubicBezTo>
                  <a:pt x="17" y="3"/>
                  <a:pt x="18" y="4"/>
                  <a:pt x="19" y="4"/>
                </a:cubicBezTo>
                <a:cubicBezTo>
                  <a:pt x="20" y="4"/>
                  <a:pt x="22" y="4"/>
                  <a:pt x="23" y="5"/>
                </a:cubicBezTo>
                <a:cubicBezTo>
                  <a:pt x="23" y="6"/>
                  <a:pt x="23" y="7"/>
                  <a:pt x="23" y="7"/>
                </a:cubicBezTo>
                <a:cubicBezTo>
                  <a:pt x="23" y="8"/>
                  <a:pt x="22" y="9"/>
                  <a:pt x="22" y="10"/>
                </a:cubicBezTo>
                <a:cubicBezTo>
                  <a:pt x="21" y="10"/>
                  <a:pt x="19" y="11"/>
                  <a:pt x="18" y="12"/>
                </a:cubicBezTo>
                <a:cubicBezTo>
                  <a:pt x="18" y="12"/>
                  <a:pt x="16" y="12"/>
                  <a:pt x="15"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0" name="Freeform 75">
            <a:extLst>
              <a:ext uri="{FF2B5EF4-FFF2-40B4-BE49-F238E27FC236}">
                <a16:creationId xmlns:a16="http://schemas.microsoft.com/office/drawing/2014/main" id="{487B3529-017B-4860-9476-D2374BB81575}"/>
              </a:ext>
            </a:extLst>
          </p:cNvPr>
          <p:cNvSpPr>
            <a:spLocks/>
          </p:cNvSpPr>
          <p:nvPr/>
        </p:nvSpPr>
        <p:spPr bwMode="auto">
          <a:xfrm>
            <a:off x="7018845" y="1813112"/>
            <a:ext cx="49811" cy="67391"/>
          </a:xfrm>
          <a:custGeom>
            <a:avLst/>
            <a:gdLst/>
            <a:ahLst/>
            <a:cxnLst>
              <a:cxn ang="0">
                <a:pos x="13" y="22"/>
              </a:cxn>
              <a:cxn ang="0">
                <a:pos x="9" y="19"/>
              </a:cxn>
              <a:cxn ang="0">
                <a:pos x="5" y="16"/>
              </a:cxn>
              <a:cxn ang="0">
                <a:pos x="1" y="12"/>
              </a:cxn>
              <a:cxn ang="0">
                <a:pos x="0" y="8"/>
              </a:cxn>
              <a:cxn ang="0">
                <a:pos x="2" y="4"/>
              </a:cxn>
              <a:cxn ang="0">
                <a:pos x="6" y="1"/>
              </a:cxn>
              <a:cxn ang="0">
                <a:pos x="8" y="3"/>
              </a:cxn>
              <a:cxn ang="0">
                <a:pos x="10" y="6"/>
              </a:cxn>
              <a:cxn ang="0">
                <a:pos x="15" y="10"/>
              </a:cxn>
              <a:cxn ang="0">
                <a:pos x="17" y="15"/>
              </a:cxn>
              <a:cxn ang="0">
                <a:pos x="16" y="19"/>
              </a:cxn>
              <a:cxn ang="0">
                <a:pos x="15" y="22"/>
              </a:cxn>
              <a:cxn ang="0">
                <a:pos x="13" y="22"/>
              </a:cxn>
            </a:cxnLst>
            <a:rect l="0" t="0" r="r" b="b"/>
            <a:pathLst>
              <a:path w="17" h="23">
                <a:moveTo>
                  <a:pt x="13" y="22"/>
                </a:moveTo>
                <a:cubicBezTo>
                  <a:pt x="12" y="21"/>
                  <a:pt x="10" y="19"/>
                  <a:pt x="9" y="19"/>
                </a:cubicBezTo>
                <a:cubicBezTo>
                  <a:pt x="8" y="18"/>
                  <a:pt x="6" y="17"/>
                  <a:pt x="5" y="16"/>
                </a:cubicBezTo>
                <a:cubicBezTo>
                  <a:pt x="4" y="15"/>
                  <a:pt x="2" y="14"/>
                  <a:pt x="1" y="12"/>
                </a:cubicBezTo>
                <a:cubicBezTo>
                  <a:pt x="1" y="12"/>
                  <a:pt x="0" y="9"/>
                  <a:pt x="0" y="8"/>
                </a:cubicBezTo>
                <a:cubicBezTo>
                  <a:pt x="0" y="7"/>
                  <a:pt x="1" y="5"/>
                  <a:pt x="2" y="4"/>
                </a:cubicBezTo>
                <a:cubicBezTo>
                  <a:pt x="3" y="3"/>
                  <a:pt x="4" y="1"/>
                  <a:pt x="6" y="1"/>
                </a:cubicBezTo>
                <a:cubicBezTo>
                  <a:pt x="7" y="0"/>
                  <a:pt x="8" y="2"/>
                  <a:pt x="8" y="3"/>
                </a:cubicBezTo>
                <a:cubicBezTo>
                  <a:pt x="9" y="3"/>
                  <a:pt x="10" y="5"/>
                  <a:pt x="10" y="6"/>
                </a:cubicBezTo>
                <a:cubicBezTo>
                  <a:pt x="11" y="7"/>
                  <a:pt x="14" y="8"/>
                  <a:pt x="15" y="10"/>
                </a:cubicBezTo>
                <a:cubicBezTo>
                  <a:pt x="16" y="11"/>
                  <a:pt x="16" y="13"/>
                  <a:pt x="17" y="15"/>
                </a:cubicBezTo>
                <a:cubicBezTo>
                  <a:pt x="17" y="16"/>
                  <a:pt x="17" y="18"/>
                  <a:pt x="16" y="19"/>
                </a:cubicBezTo>
                <a:cubicBezTo>
                  <a:pt x="16" y="20"/>
                  <a:pt x="16" y="22"/>
                  <a:pt x="15" y="22"/>
                </a:cubicBezTo>
                <a:cubicBezTo>
                  <a:pt x="15" y="23"/>
                  <a:pt x="14" y="22"/>
                  <a:pt x="13" y="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1" name="Freeform 76">
            <a:extLst>
              <a:ext uri="{FF2B5EF4-FFF2-40B4-BE49-F238E27FC236}">
                <a16:creationId xmlns:a16="http://schemas.microsoft.com/office/drawing/2014/main" id="{D32C0D9F-2313-4399-AF46-0AA6AC76C414}"/>
              </a:ext>
            </a:extLst>
          </p:cNvPr>
          <p:cNvSpPr>
            <a:spLocks/>
          </p:cNvSpPr>
          <p:nvPr/>
        </p:nvSpPr>
        <p:spPr bwMode="auto">
          <a:xfrm>
            <a:off x="6963175" y="137160"/>
            <a:ext cx="1804872" cy="1547033"/>
          </a:xfrm>
          <a:custGeom>
            <a:avLst/>
            <a:gdLst/>
            <a:ahLst/>
            <a:cxnLst>
              <a:cxn ang="0">
                <a:pos x="611" y="18"/>
              </a:cxn>
              <a:cxn ang="0">
                <a:pos x="559" y="81"/>
              </a:cxn>
              <a:cxn ang="0">
                <a:pos x="544" y="139"/>
              </a:cxn>
              <a:cxn ang="0">
                <a:pos x="571" y="179"/>
              </a:cxn>
              <a:cxn ang="0">
                <a:pos x="591" y="214"/>
              </a:cxn>
              <a:cxn ang="0">
                <a:pos x="583" y="298"/>
              </a:cxn>
              <a:cxn ang="0">
                <a:pos x="589" y="354"/>
              </a:cxn>
              <a:cxn ang="0">
                <a:pos x="560" y="391"/>
              </a:cxn>
              <a:cxn ang="0">
                <a:pos x="516" y="497"/>
              </a:cxn>
              <a:cxn ang="0">
                <a:pos x="491" y="532"/>
              </a:cxn>
              <a:cxn ang="0">
                <a:pos x="459" y="527"/>
              </a:cxn>
              <a:cxn ang="0">
                <a:pos x="424" y="489"/>
              </a:cxn>
              <a:cxn ang="0">
                <a:pos x="395" y="476"/>
              </a:cxn>
              <a:cxn ang="0">
                <a:pos x="378" y="458"/>
              </a:cxn>
              <a:cxn ang="0">
                <a:pos x="363" y="477"/>
              </a:cxn>
              <a:cxn ang="0">
                <a:pos x="341" y="473"/>
              </a:cxn>
              <a:cxn ang="0">
                <a:pos x="319" y="452"/>
              </a:cxn>
              <a:cxn ang="0">
                <a:pos x="290" y="435"/>
              </a:cxn>
              <a:cxn ang="0">
                <a:pos x="272" y="441"/>
              </a:cxn>
              <a:cxn ang="0">
                <a:pos x="280" y="446"/>
              </a:cxn>
              <a:cxn ang="0">
                <a:pos x="291" y="456"/>
              </a:cxn>
              <a:cxn ang="0">
                <a:pos x="274" y="474"/>
              </a:cxn>
              <a:cxn ang="0">
                <a:pos x="253" y="469"/>
              </a:cxn>
              <a:cxn ang="0">
                <a:pos x="250" y="462"/>
              </a:cxn>
              <a:cxn ang="0">
                <a:pos x="264" y="454"/>
              </a:cxn>
              <a:cxn ang="0">
                <a:pos x="267" y="448"/>
              </a:cxn>
              <a:cxn ang="0">
                <a:pos x="243" y="456"/>
              </a:cxn>
              <a:cxn ang="0">
                <a:pos x="237" y="469"/>
              </a:cxn>
              <a:cxn ang="0">
                <a:pos x="217" y="485"/>
              </a:cxn>
              <a:cxn ang="0">
                <a:pos x="210" y="462"/>
              </a:cxn>
              <a:cxn ang="0">
                <a:pos x="212" y="454"/>
              </a:cxn>
              <a:cxn ang="0">
                <a:pos x="194" y="472"/>
              </a:cxn>
              <a:cxn ang="0">
                <a:pos x="171" y="487"/>
              </a:cxn>
              <a:cxn ang="0">
                <a:pos x="144" y="498"/>
              </a:cxn>
              <a:cxn ang="0">
                <a:pos x="115" y="508"/>
              </a:cxn>
              <a:cxn ang="0">
                <a:pos x="81" y="518"/>
              </a:cxn>
              <a:cxn ang="0">
                <a:pos x="59" y="502"/>
              </a:cxn>
              <a:cxn ang="0">
                <a:pos x="43" y="490"/>
              </a:cxn>
              <a:cxn ang="0">
                <a:pos x="20" y="437"/>
              </a:cxn>
              <a:cxn ang="0">
                <a:pos x="1" y="405"/>
              </a:cxn>
              <a:cxn ang="0">
                <a:pos x="45" y="416"/>
              </a:cxn>
              <a:cxn ang="0">
                <a:pos x="114" y="412"/>
              </a:cxn>
              <a:cxn ang="0">
                <a:pos x="138" y="409"/>
              </a:cxn>
              <a:cxn ang="0">
                <a:pos x="173" y="390"/>
              </a:cxn>
              <a:cxn ang="0">
                <a:pos x="217" y="349"/>
              </a:cxn>
              <a:cxn ang="0">
                <a:pos x="237" y="312"/>
              </a:cxn>
              <a:cxn ang="0">
                <a:pos x="269" y="253"/>
              </a:cxn>
              <a:cxn ang="0">
                <a:pos x="302" y="192"/>
              </a:cxn>
              <a:cxn ang="0">
                <a:pos x="325" y="165"/>
              </a:cxn>
              <a:cxn ang="0">
                <a:pos x="355" y="121"/>
              </a:cxn>
              <a:cxn ang="0">
                <a:pos x="419" y="105"/>
              </a:cxn>
              <a:cxn ang="0">
                <a:pos x="480" y="95"/>
              </a:cxn>
              <a:cxn ang="0">
                <a:pos x="548" y="39"/>
              </a:cxn>
              <a:cxn ang="0">
                <a:pos x="597" y="1"/>
              </a:cxn>
            </a:cxnLst>
            <a:rect l="0" t="0" r="r" b="b"/>
            <a:pathLst>
              <a:path w="623" h="533">
                <a:moveTo>
                  <a:pt x="623" y="6"/>
                </a:moveTo>
                <a:cubicBezTo>
                  <a:pt x="623" y="7"/>
                  <a:pt x="623" y="10"/>
                  <a:pt x="622" y="11"/>
                </a:cubicBezTo>
                <a:cubicBezTo>
                  <a:pt x="621" y="12"/>
                  <a:pt x="619" y="14"/>
                  <a:pt x="617" y="14"/>
                </a:cubicBezTo>
                <a:cubicBezTo>
                  <a:pt x="616" y="15"/>
                  <a:pt x="613" y="17"/>
                  <a:pt x="611" y="18"/>
                </a:cubicBezTo>
                <a:cubicBezTo>
                  <a:pt x="607" y="21"/>
                  <a:pt x="599" y="28"/>
                  <a:pt x="596" y="31"/>
                </a:cubicBezTo>
                <a:cubicBezTo>
                  <a:pt x="593" y="34"/>
                  <a:pt x="587" y="41"/>
                  <a:pt x="584" y="44"/>
                </a:cubicBezTo>
                <a:cubicBezTo>
                  <a:pt x="581" y="49"/>
                  <a:pt x="574" y="58"/>
                  <a:pt x="570" y="62"/>
                </a:cubicBezTo>
                <a:cubicBezTo>
                  <a:pt x="567" y="67"/>
                  <a:pt x="562" y="77"/>
                  <a:pt x="559" y="81"/>
                </a:cubicBezTo>
                <a:cubicBezTo>
                  <a:pt x="556" y="86"/>
                  <a:pt x="548" y="94"/>
                  <a:pt x="546" y="98"/>
                </a:cubicBezTo>
                <a:cubicBezTo>
                  <a:pt x="545" y="102"/>
                  <a:pt x="545" y="110"/>
                  <a:pt x="545" y="114"/>
                </a:cubicBezTo>
                <a:cubicBezTo>
                  <a:pt x="544" y="118"/>
                  <a:pt x="544" y="125"/>
                  <a:pt x="544" y="128"/>
                </a:cubicBezTo>
                <a:cubicBezTo>
                  <a:pt x="544" y="131"/>
                  <a:pt x="544" y="136"/>
                  <a:pt x="544" y="139"/>
                </a:cubicBezTo>
                <a:cubicBezTo>
                  <a:pt x="545" y="142"/>
                  <a:pt x="549" y="147"/>
                  <a:pt x="550" y="149"/>
                </a:cubicBezTo>
                <a:cubicBezTo>
                  <a:pt x="552" y="152"/>
                  <a:pt x="554" y="157"/>
                  <a:pt x="555" y="159"/>
                </a:cubicBezTo>
                <a:cubicBezTo>
                  <a:pt x="557" y="162"/>
                  <a:pt x="562" y="167"/>
                  <a:pt x="564" y="170"/>
                </a:cubicBezTo>
                <a:cubicBezTo>
                  <a:pt x="566" y="172"/>
                  <a:pt x="569" y="176"/>
                  <a:pt x="571" y="179"/>
                </a:cubicBezTo>
                <a:cubicBezTo>
                  <a:pt x="572" y="181"/>
                  <a:pt x="575" y="186"/>
                  <a:pt x="577" y="188"/>
                </a:cubicBezTo>
                <a:cubicBezTo>
                  <a:pt x="579" y="191"/>
                  <a:pt x="583" y="195"/>
                  <a:pt x="585" y="197"/>
                </a:cubicBezTo>
                <a:cubicBezTo>
                  <a:pt x="587" y="200"/>
                  <a:pt x="591" y="206"/>
                  <a:pt x="591" y="209"/>
                </a:cubicBezTo>
                <a:cubicBezTo>
                  <a:pt x="591" y="210"/>
                  <a:pt x="591" y="213"/>
                  <a:pt x="591" y="214"/>
                </a:cubicBezTo>
                <a:cubicBezTo>
                  <a:pt x="591" y="217"/>
                  <a:pt x="588" y="222"/>
                  <a:pt x="588" y="225"/>
                </a:cubicBezTo>
                <a:cubicBezTo>
                  <a:pt x="587" y="229"/>
                  <a:pt x="586" y="238"/>
                  <a:pt x="586" y="242"/>
                </a:cubicBezTo>
                <a:cubicBezTo>
                  <a:pt x="585" y="250"/>
                  <a:pt x="584" y="264"/>
                  <a:pt x="583" y="272"/>
                </a:cubicBezTo>
                <a:cubicBezTo>
                  <a:pt x="583" y="278"/>
                  <a:pt x="584" y="292"/>
                  <a:pt x="583" y="298"/>
                </a:cubicBezTo>
                <a:cubicBezTo>
                  <a:pt x="583" y="304"/>
                  <a:pt x="581" y="315"/>
                  <a:pt x="581" y="320"/>
                </a:cubicBezTo>
                <a:cubicBezTo>
                  <a:pt x="581" y="324"/>
                  <a:pt x="584" y="332"/>
                  <a:pt x="585" y="336"/>
                </a:cubicBezTo>
                <a:cubicBezTo>
                  <a:pt x="586" y="338"/>
                  <a:pt x="588" y="342"/>
                  <a:pt x="589" y="344"/>
                </a:cubicBezTo>
                <a:cubicBezTo>
                  <a:pt x="589" y="347"/>
                  <a:pt x="590" y="352"/>
                  <a:pt x="589" y="354"/>
                </a:cubicBezTo>
                <a:cubicBezTo>
                  <a:pt x="589" y="358"/>
                  <a:pt x="588" y="364"/>
                  <a:pt x="586" y="367"/>
                </a:cubicBezTo>
                <a:cubicBezTo>
                  <a:pt x="585" y="370"/>
                  <a:pt x="581" y="373"/>
                  <a:pt x="580" y="374"/>
                </a:cubicBezTo>
                <a:cubicBezTo>
                  <a:pt x="578" y="376"/>
                  <a:pt x="575" y="379"/>
                  <a:pt x="573" y="381"/>
                </a:cubicBezTo>
                <a:cubicBezTo>
                  <a:pt x="570" y="383"/>
                  <a:pt x="563" y="388"/>
                  <a:pt x="560" y="391"/>
                </a:cubicBezTo>
                <a:cubicBezTo>
                  <a:pt x="557" y="395"/>
                  <a:pt x="551" y="402"/>
                  <a:pt x="548" y="407"/>
                </a:cubicBezTo>
                <a:cubicBezTo>
                  <a:pt x="545" y="413"/>
                  <a:pt x="540" y="426"/>
                  <a:pt x="537" y="432"/>
                </a:cubicBezTo>
                <a:cubicBezTo>
                  <a:pt x="534" y="440"/>
                  <a:pt x="528" y="455"/>
                  <a:pt x="526" y="462"/>
                </a:cubicBezTo>
                <a:cubicBezTo>
                  <a:pt x="523" y="471"/>
                  <a:pt x="518" y="488"/>
                  <a:pt x="516" y="497"/>
                </a:cubicBezTo>
                <a:cubicBezTo>
                  <a:pt x="514" y="503"/>
                  <a:pt x="511" y="516"/>
                  <a:pt x="509" y="522"/>
                </a:cubicBezTo>
                <a:cubicBezTo>
                  <a:pt x="508" y="525"/>
                  <a:pt x="508" y="530"/>
                  <a:pt x="507" y="532"/>
                </a:cubicBezTo>
                <a:cubicBezTo>
                  <a:pt x="506" y="533"/>
                  <a:pt x="504" y="533"/>
                  <a:pt x="503" y="533"/>
                </a:cubicBezTo>
                <a:cubicBezTo>
                  <a:pt x="500" y="533"/>
                  <a:pt x="494" y="532"/>
                  <a:pt x="491" y="532"/>
                </a:cubicBezTo>
                <a:cubicBezTo>
                  <a:pt x="489" y="532"/>
                  <a:pt x="483" y="533"/>
                  <a:pt x="481" y="533"/>
                </a:cubicBezTo>
                <a:cubicBezTo>
                  <a:pt x="478" y="532"/>
                  <a:pt x="473" y="532"/>
                  <a:pt x="471" y="531"/>
                </a:cubicBezTo>
                <a:cubicBezTo>
                  <a:pt x="469" y="531"/>
                  <a:pt x="465" y="531"/>
                  <a:pt x="464" y="530"/>
                </a:cubicBezTo>
                <a:cubicBezTo>
                  <a:pt x="463" y="529"/>
                  <a:pt x="460" y="528"/>
                  <a:pt x="459" y="527"/>
                </a:cubicBezTo>
                <a:cubicBezTo>
                  <a:pt x="457" y="526"/>
                  <a:pt x="455" y="522"/>
                  <a:pt x="454" y="521"/>
                </a:cubicBezTo>
                <a:cubicBezTo>
                  <a:pt x="452" y="519"/>
                  <a:pt x="448" y="515"/>
                  <a:pt x="446" y="513"/>
                </a:cubicBezTo>
                <a:cubicBezTo>
                  <a:pt x="444" y="511"/>
                  <a:pt x="438" y="506"/>
                  <a:pt x="436" y="504"/>
                </a:cubicBezTo>
                <a:cubicBezTo>
                  <a:pt x="433" y="500"/>
                  <a:pt x="427" y="492"/>
                  <a:pt x="424" y="489"/>
                </a:cubicBezTo>
                <a:cubicBezTo>
                  <a:pt x="422" y="488"/>
                  <a:pt x="419" y="486"/>
                  <a:pt x="417" y="485"/>
                </a:cubicBezTo>
                <a:cubicBezTo>
                  <a:pt x="415" y="484"/>
                  <a:pt x="410" y="480"/>
                  <a:pt x="408" y="479"/>
                </a:cubicBezTo>
                <a:cubicBezTo>
                  <a:pt x="406" y="479"/>
                  <a:pt x="402" y="479"/>
                  <a:pt x="400" y="478"/>
                </a:cubicBezTo>
                <a:cubicBezTo>
                  <a:pt x="399" y="478"/>
                  <a:pt x="396" y="477"/>
                  <a:pt x="395" y="476"/>
                </a:cubicBezTo>
                <a:cubicBezTo>
                  <a:pt x="394" y="475"/>
                  <a:pt x="393" y="472"/>
                  <a:pt x="392" y="470"/>
                </a:cubicBezTo>
                <a:cubicBezTo>
                  <a:pt x="391" y="469"/>
                  <a:pt x="390" y="465"/>
                  <a:pt x="389" y="464"/>
                </a:cubicBezTo>
                <a:cubicBezTo>
                  <a:pt x="388" y="462"/>
                  <a:pt x="385" y="459"/>
                  <a:pt x="384" y="459"/>
                </a:cubicBezTo>
                <a:cubicBezTo>
                  <a:pt x="382" y="458"/>
                  <a:pt x="379" y="458"/>
                  <a:pt x="378" y="458"/>
                </a:cubicBezTo>
                <a:cubicBezTo>
                  <a:pt x="377" y="459"/>
                  <a:pt x="375" y="460"/>
                  <a:pt x="374" y="461"/>
                </a:cubicBezTo>
                <a:cubicBezTo>
                  <a:pt x="372" y="461"/>
                  <a:pt x="370" y="463"/>
                  <a:pt x="369" y="464"/>
                </a:cubicBezTo>
                <a:cubicBezTo>
                  <a:pt x="368" y="465"/>
                  <a:pt x="367" y="468"/>
                  <a:pt x="366" y="470"/>
                </a:cubicBezTo>
                <a:cubicBezTo>
                  <a:pt x="365" y="471"/>
                  <a:pt x="364" y="475"/>
                  <a:pt x="363" y="477"/>
                </a:cubicBezTo>
                <a:cubicBezTo>
                  <a:pt x="363" y="478"/>
                  <a:pt x="361" y="480"/>
                  <a:pt x="360" y="481"/>
                </a:cubicBezTo>
                <a:cubicBezTo>
                  <a:pt x="358" y="481"/>
                  <a:pt x="355" y="481"/>
                  <a:pt x="353" y="481"/>
                </a:cubicBezTo>
                <a:cubicBezTo>
                  <a:pt x="352" y="481"/>
                  <a:pt x="348" y="478"/>
                  <a:pt x="346" y="477"/>
                </a:cubicBezTo>
                <a:cubicBezTo>
                  <a:pt x="345" y="476"/>
                  <a:pt x="342" y="474"/>
                  <a:pt x="341" y="473"/>
                </a:cubicBezTo>
                <a:cubicBezTo>
                  <a:pt x="339" y="472"/>
                  <a:pt x="336" y="470"/>
                  <a:pt x="334" y="468"/>
                </a:cubicBezTo>
                <a:cubicBezTo>
                  <a:pt x="333" y="467"/>
                  <a:pt x="332" y="465"/>
                  <a:pt x="331" y="464"/>
                </a:cubicBezTo>
                <a:cubicBezTo>
                  <a:pt x="329" y="462"/>
                  <a:pt x="326" y="460"/>
                  <a:pt x="324" y="459"/>
                </a:cubicBezTo>
                <a:cubicBezTo>
                  <a:pt x="323" y="458"/>
                  <a:pt x="321" y="454"/>
                  <a:pt x="319" y="452"/>
                </a:cubicBezTo>
                <a:cubicBezTo>
                  <a:pt x="318" y="451"/>
                  <a:pt x="313" y="450"/>
                  <a:pt x="312" y="449"/>
                </a:cubicBezTo>
                <a:cubicBezTo>
                  <a:pt x="310" y="448"/>
                  <a:pt x="306" y="445"/>
                  <a:pt x="304" y="444"/>
                </a:cubicBezTo>
                <a:cubicBezTo>
                  <a:pt x="302" y="442"/>
                  <a:pt x="300" y="439"/>
                  <a:pt x="298" y="438"/>
                </a:cubicBezTo>
                <a:cubicBezTo>
                  <a:pt x="296" y="436"/>
                  <a:pt x="292" y="435"/>
                  <a:pt x="290" y="435"/>
                </a:cubicBezTo>
                <a:cubicBezTo>
                  <a:pt x="289" y="435"/>
                  <a:pt x="286" y="436"/>
                  <a:pt x="285" y="437"/>
                </a:cubicBezTo>
                <a:cubicBezTo>
                  <a:pt x="285" y="438"/>
                  <a:pt x="285" y="440"/>
                  <a:pt x="284" y="441"/>
                </a:cubicBezTo>
                <a:cubicBezTo>
                  <a:pt x="283" y="442"/>
                  <a:pt x="279" y="441"/>
                  <a:pt x="278" y="441"/>
                </a:cubicBezTo>
                <a:cubicBezTo>
                  <a:pt x="276" y="441"/>
                  <a:pt x="273" y="440"/>
                  <a:pt x="272" y="441"/>
                </a:cubicBezTo>
                <a:cubicBezTo>
                  <a:pt x="271" y="441"/>
                  <a:pt x="270" y="442"/>
                  <a:pt x="271" y="443"/>
                </a:cubicBezTo>
                <a:cubicBezTo>
                  <a:pt x="271" y="444"/>
                  <a:pt x="273" y="445"/>
                  <a:pt x="274" y="446"/>
                </a:cubicBezTo>
                <a:cubicBezTo>
                  <a:pt x="275" y="446"/>
                  <a:pt x="276" y="446"/>
                  <a:pt x="277" y="446"/>
                </a:cubicBezTo>
                <a:cubicBezTo>
                  <a:pt x="278" y="446"/>
                  <a:pt x="279" y="446"/>
                  <a:pt x="280" y="446"/>
                </a:cubicBezTo>
                <a:cubicBezTo>
                  <a:pt x="282" y="446"/>
                  <a:pt x="285" y="445"/>
                  <a:pt x="287" y="445"/>
                </a:cubicBezTo>
                <a:cubicBezTo>
                  <a:pt x="288" y="445"/>
                  <a:pt x="291" y="446"/>
                  <a:pt x="291" y="447"/>
                </a:cubicBezTo>
                <a:cubicBezTo>
                  <a:pt x="292" y="448"/>
                  <a:pt x="292" y="450"/>
                  <a:pt x="292" y="451"/>
                </a:cubicBezTo>
                <a:cubicBezTo>
                  <a:pt x="292" y="453"/>
                  <a:pt x="292" y="455"/>
                  <a:pt x="291" y="456"/>
                </a:cubicBezTo>
                <a:cubicBezTo>
                  <a:pt x="291" y="458"/>
                  <a:pt x="289" y="460"/>
                  <a:pt x="288" y="462"/>
                </a:cubicBezTo>
                <a:cubicBezTo>
                  <a:pt x="287" y="463"/>
                  <a:pt x="284" y="466"/>
                  <a:pt x="283" y="467"/>
                </a:cubicBezTo>
                <a:cubicBezTo>
                  <a:pt x="282" y="468"/>
                  <a:pt x="281" y="469"/>
                  <a:pt x="280" y="470"/>
                </a:cubicBezTo>
                <a:cubicBezTo>
                  <a:pt x="279" y="471"/>
                  <a:pt x="276" y="473"/>
                  <a:pt x="274" y="474"/>
                </a:cubicBezTo>
                <a:cubicBezTo>
                  <a:pt x="272" y="475"/>
                  <a:pt x="268" y="476"/>
                  <a:pt x="266" y="476"/>
                </a:cubicBezTo>
                <a:cubicBezTo>
                  <a:pt x="265" y="476"/>
                  <a:pt x="262" y="476"/>
                  <a:pt x="261" y="475"/>
                </a:cubicBezTo>
                <a:cubicBezTo>
                  <a:pt x="260" y="475"/>
                  <a:pt x="259" y="472"/>
                  <a:pt x="258" y="471"/>
                </a:cubicBezTo>
                <a:cubicBezTo>
                  <a:pt x="257" y="470"/>
                  <a:pt x="254" y="469"/>
                  <a:pt x="253" y="469"/>
                </a:cubicBezTo>
                <a:cubicBezTo>
                  <a:pt x="252" y="469"/>
                  <a:pt x="250" y="471"/>
                  <a:pt x="249" y="470"/>
                </a:cubicBezTo>
                <a:cubicBezTo>
                  <a:pt x="248" y="469"/>
                  <a:pt x="247" y="467"/>
                  <a:pt x="246" y="465"/>
                </a:cubicBezTo>
                <a:cubicBezTo>
                  <a:pt x="246" y="465"/>
                  <a:pt x="246" y="464"/>
                  <a:pt x="246" y="463"/>
                </a:cubicBezTo>
                <a:cubicBezTo>
                  <a:pt x="247" y="462"/>
                  <a:pt x="249" y="463"/>
                  <a:pt x="250" y="462"/>
                </a:cubicBezTo>
                <a:cubicBezTo>
                  <a:pt x="251" y="462"/>
                  <a:pt x="253" y="463"/>
                  <a:pt x="254" y="462"/>
                </a:cubicBezTo>
                <a:cubicBezTo>
                  <a:pt x="255" y="461"/>
                  <a:pt x="256" y="459"/>
                  <a:pt x="257" y="457"/>
                </a:cubicBezTo>
                <a:cubicBezTo>
                  <a:pt x="258" y="457"/>
                  <a:pt x="259" y="455"/>
                  <a:pt x="260" y="454"/>
                </a:cubicBezTo>
                <a:cubicBezTo>
                  <a:pt x="260" y="454"/>
                  <a:pt x="263" y="454"/>
                  <a:pt x="264" y="454"/>
                </a:cubicBezTo>
                <a:cubicBezTo>
                  <a:pt x="265" y="454"/>
                  <a:pt x="267" y="455"/>
                  <a:pt x="268" y="455"/>
                </a:cubicBezTo>
                <a:cubicBezTo>
                  <a:pt x="269" y="455"/>
                  <a:pt x="271" y="455"/>
                  <a:pt x="272" y="454"/>
                </a:cubicBezTo>
                <a:cubicBezTo>
                  <a:pt x="273" y="453"/>
                  <a:pt x="272" y="450"/>
                  <a:pt x="271" y="449"/>
                </a:cubicBezTo>
                <a:cubicBezTo>
                  <a:pt x="271" y="448"/>
                  <a:pt x="268" y="448"/>
                  <a:pt x="267" y="448"/>
                </a:cubicBezTo>
                <a:cubicBezTo>
                  <a:pt x="266" y="448"/>
                  <a:pt x="263" y="448"/>
                  <a:pt x="261" y="448"/>
                </a:cubicBezTo>
                <a:cubicBezTo>
                  <a:pt x="259" y="449"/>
                  <a:pt x="256" y="450"/>
                  <a:pt x="255" y="451"/>
                </a:cubicBezTo>
                <a:cubicBezTo>
                  <a:pt x="253" y="451"/>
                  <a:pt x="251" y="453"/>
                  <a:pt x="249" y="454"/>
                </a:cubicBezTo>
                <a:cubicBezTo>
                  <a:pt x="248" y="455"/>
                  <a:pt x="245" y="455"/>
                  <a:pt x="243" y="456"/>
                </a:cubicBezTo>
                <a:cubicBezTo>
                  <a:pt x="242" y="456"/>
                  <a:pt x="240" y="456"/>
                  <a:pt x="239" y="457"/>
                </a:cubicBezTo>
                <a:cubicBezTo>
                  <a:pt x="237" y="457"/>
                  <a:pt x="234" y="458"/>
                  <a:pt x="233" y="459"/>
                </a:cubicBezTo>
                <a:cubicBezTo>
                  <a:pt x="232" y="460"/>
                  <a:pt x="233" y="463"/>
                  <a:pt x="233" y="464"/>
                </a:cubicBezTo>
                <a:cubicBezTo>
                  <a:pt x="233" y="465"/>
                  <a:pt x="236" y="467"/>
                  <a:pt x="237" y="469"/>
                </a:cubicBezTo>
                <a:cubicBezTo>
                  <a:pt x="237" y="470"/>
                  <a:pt x="237" y="475"/>
                  <a:pt x="237" y="476"/>
                </a:cubicBezTo>
                <a:cubicBezTo>
                  <a:pt x="236" y="478"/>
                  <a:pt x="234" y="481"/>
                  <a:pt x="233" y="483"/>
                </a:cubicBezTo>
                <a:cubicBezTo>
                  <a:pt x="231" y="484"/>
                  <a:pt x="229" y="485"/>
                  <a:pt x="228" y="486"/>
                </a:cubicBezTo>
                <a:cubicBezTo>
                  <a:pt x="225" y="486"/>
                  <a:pt x="219" y="486"/>
                  <a:pt x="217" y="485"/>
                </a:cubicBezTo>
                <a:cubicBezTo>
                  <a:pt x="215" y="485"/>
                  <a:pt x="211" y="484"/>
                  <a:pt x="209" y="483"/>
                </a:cubicBezTo>
                <a:cubicBezTo>
                  <a:pt x="208" y="481"/>
                  <a:pt x="206" y="475"/>
                  <a:pt x="206" y="472"/>
                </a:cubicBezTo>
                <a:cubicBezTo>
                  <a:pt x="206" y="471"/>
                  <a:pt x="206" y="468"/>
                  <a:pt x="207" y="467"/>
                </a:cubicBezTo>
                <a:cubicBezTo>
                  <a:pt x="207" y="465"/>
                  <a:pt x="209" y="463"/>
                  <a:pt x="210" y="462"/>
                </a:cubicBezTo>
                <a:cubicBezTo>
                  <a:pt x="211" y="461"/>
                  <a:pt x="214" y="460"/>
                  <a:pt x="215" y="459"/>
                </a:cubicBezTo>
                <a:cubicBezTo>
                  <a:pt x="216" y="458"/>
                  <a:pt x="217" y="457"/>
                  <a:pt x="218" y="456"/>
                </a:cubicBezTo>
                <a:cubicBezTo>
                  <a:pt x="218" y="456"/>
                  <a:pt x="218" y="454"/>
                  <a:pt x="217" y="454"/>
                </a:cubicBezTo>
                <a:cubicBezTo>
                  <a:pt x="217" y="453"/>
                  <a:pt x="214" y="453"/>
                  <a:pt x="212" y="454"/>
                </a:cubicBezTo>
                <a:cubicBezTo>
                  <a:pt x="211" y="454"/>
                  <a:pt x="209" y="456"/>
                  <a:pt x="208" y="457"/>
                </a:cubicBezTo>
                <a:cubicBezTo>
                  <a:pt x="207" y="458"/>
                  <a:pt x="205" y="459"/>
                  <a:pt x="204" y="460"/>
                </a:cubicBezTo>
                <a:cubicBezTo>
                  <a:pt x="203" y="460"/>
                  <a:pt x="200" y="462"/>
                  <a:pt x="200" y="463"/>
                </a:cubicBezTo>
                <a:cubicBezTo>
                  <a:pt x="198" y="465"/>
                  <a:pt x="195" y="470"/>
                  <a:pt x="194" y="472"/>
                </a:cubicBezTo>
                <a:cubicBezTo>
                  <a:pt x="193" y="473"/>
                  <a:pt x="193" y="477"/>
                  <a:pt x="192" y="478"/>
                </a:cubicBezTo>
                <a:cubicBezTo>
                  <a:pt x="192" y="480"/>
                  <a:pt x="189" y="483"/>
                  <a:pt x="188" y="484"/>
                </a:cubicBezTo>
                <a:cubicBezTo>
                  <a:pt x="186" y="484"/>
                  <a:pt x="183" y="484"/>
                  <a:pt x="182" y="485"/>
                </a:cubicBezTo>
                <a:cubicBezTo>
                  <a:pt x="179" y="485"/>
                  <a:pt x="174" y="486"/>
                  <a:pt x="171" y="487"/>
                </a:cubicBezTo>
                <a:cubicBezTo>
                  <a:pt x="169" y="487"/>
                  <a:pt x="165" y="489"/>
                  <a:pt x="163" y="489"/>
                </a:cubicBezTo>
                <a:cubicBezTo>
                  <a:pt x="161" y="490"/>
                  <a:pt x="156" y="489"/>
                  <a:pt x="154" y="490"/>
                </a:cubicBezTo>
                <a:cubicBezTo>
                  <a:pt x="152" y="491"/>
                  <a:pt x="151" y="494"/>
                  <a:pt x="150" y="495"/>
                </a:cubicBezTo>
                <a:cubicBezTo>
                  <a:pt x="149" y="496"/>
                  <a:pt x="146" y="498"/>
                  <a:pt x="144" y="498"/>
                </a:cubicBezTo>
                <a:cubicBezTo>
                  <a:pt x="142" y="499"/>
                  <a:pt x="139" y="499"/>
                  <a:pt x="137" y="500"/>
                </a:cubicBezTo>
                <a:cubicBezTo>
                  <a:pt x="135" y="500"/>
                  <a:pt x="131" y="501"/>
                  <a:pt x="129" y="502"/>
                </a:cubicBezTo>
                <a:cubicBezTo>
                  <a:pt x="127" y="503"/>
                  <a:pt x="123" y="504"/>
                  <a:pt x="121" y="505"/>
                </a:cubicBezTo>
                <a:cubicBezTo>
                  <a:pt x="120" y="505"/>
                  <a:pt x="117" y="507"/>
                  <a:pt x="115" y="508"/>
                </a:cubicBezTo>
                <a:cubicBezTo>
                  <a:pt x="113" y="510"/>
                  <a:pt x="107" y="513"/>
                  <a:pt x="105" y="514"/>
                </a:cubicBezTo>
                <a:cubicBezTo>
                  <a:pt x="103" y="516"/>
                  <a:pt x="100" y="520"/>
                  <a:pt x="98" y="521"/>
                </a:cubicBezTo>
                <a:cubicBezTo>
                  <a:pt x="96" y="522"/>
                  <a:pt x="91" y="522"/>
                  <a:pt x="89" y="522"/>
                </a:cubicBezTo>
                <a:cubicBezTo>
                  <a:pt x="87" y="521"/>
                  <a:pt x="83" y="519"/>
                  <a:pt x="81" y="518"/>
                </a:cubicBezTo>
                <a:cubicBezTo>
                  <a:pt x="79" y="517"/>
                  <a:pt x="76" y="514"/>
                  <a:pt x="74" y="514"/>
                </a:cubicBezTo>
                <a:cubicBezTo>
                  <a:pt x="73" y="513"/>
                  <a:pt x="69" y="512"/>
                  <a:pt x="67" y="511"/>
                </a:cubicBezTo>
                <a:cubicBezTo>
                  <a:pt x="66" y="510"/>
                  <a:pt x="64" y="508"/>
                  <a:pt x="63" y="507"/>
                </a:cubicBezTo>
                <a:cubicBezTo>
                  <a:pt x="62" y="506"/>
                  <a:pt x="60" y="504"/>
                  <a:pt x="59" y="502"/>
                </a:cubicBezTo>
                <a:cubicBezTo>
                  <a:pt x="58" y="501"/>
                  <a:pt x="56" y="499"/>
                  <a:pt x="55" y="498"/>
                </a:cubicBezTo>
                <a:cubicBezTo>
                  <a:pt x="54" y="497"/>
                  <a:pt x="51" y="495"/>
                  <a:pt x="50" y="494"/>
                </a:cubicBezTo>
                <a:cubicBezTo>
                  <a:pt x="48" y="493"/>
                  <a:pt x="45" y="491"/>
                  <a:pt x="44" y="490"/>
                </a:cubicBezTo>
                <a:cubicBezTo>
                  <a:pt x="44" y="490"/>
                  <a:pt x="44" y="490"/>
                  <a:pt x="43" y="490"/>
                </a:cubicBezTo>
                <a:cubicBezTo>
                  <a:pt x="44" y="487"/>
                  <a:pt x="44" y="483"/>
                  <a:pt x="43" y="481"/>
                </a:cubicBezTo>
                <a:cubicBezTo>
                  <a:pt x="43" y="477"/>
                  <a:pt x="39" y="469"/>
                  <a:pt x="37" y="466"/>
                </a:cubicBezTo>
                <a:cubicBezTo>
                  <a:pt x="35" y="462"/>
                  <a:pt x="29" y="455"/>
                  <a:pt x="26" y="451"/>
                </a:cubicBezTo>
                <a:cubicBezTo>
                  <a:pt x="24" y="448"/>
                  <a:pt x="22" y="440"/>
                  <a:pt x="20" y="437"/>
                </a:cubicBezTo>
                <a:cubicBezTo>
                  <a:pt x="19" y="433"/>
                  <a:pt x="15" y="425"/>
                  <a:pt x="13" y="421"/>
                </a:cubicBezTo>
                <a:cubicBezTo>
                  <a:pt x="11" y="419"/>
                  <a:pt x="6" y="416"/>
                  <a:pt x="4" y="413"/>
                </a:cubicBezTo>
                <a:cubicBezTo>
                  <a:pt x="3" y="412"/>
                  <a:pt x="1" y="408"/>
                  <a:pt x="0" y="405"/>
                </a:cubicBezTo>
                <a:cubicBezTo>
                  <a:pt x="1" y="405"/>
                  <a:pt x="1" y="405"/>
                  <a:pt x="1" y="405"/>
                </a:cubicBezTo>
                <a:cubicBezTo>
                  <a:pt x="4" y="405"/>
                  <a:pt x="9" y="404"/>
                  <a:pt x="11" y="405"/>
                </a:cubicBezTo>
                <a:cubicBezTo>
                  <a:pt x="13" y="406"/>
                  <a:pt x="17" y="409"/>
                  <a:pt x="19" y="411"/>
                </a:cubicBezTo>
                <a:cubicBezTo>
                  <a:pt x="22" y="412"/>
                  <a:pt x="28" y="415"/>
                  <a:pt x="32" y="416"/>
                </a:cubicBezTo>
                <a:cubicBezTo>
                  <a:pt x="35" y="417"/>
                  <a:pt x="41" y="416"/>
                  <a:pt x="45" y="416"/>
                </a:cubicBezTo>
                <a:cubicBezTo>
                  <a:pt x="49" y="417"/>
                  <a:pt x="58" y="417"/>
                  <a:pt x="63" y="417"/>
                </a:cubicBezTo>
                <a:cubicBezTo>
                  <a:pt x="68" y="417"/>
                  <a:pt x="79" y="416"/>
                  <a:pt x="85" y="416"/>
                </a:cubicBezTo>
                <a:cubicBezTo>
                  <a:pt x="90" y="416"/>
                  <a:pt x="100" y="417"/>
                  <a:pt x="105" y="416"/>
                </a:cubicBezTo>
                <a:cubicBezTo>
                  <a:pt x="107" y="416"/>
                  <a:pt x="112" y="414"/>
                  <a:pt x="114" y="412"/>
                </a:cubicBezTo>
                <a:cubicBezTo>
                  <a:pt x="116" y="411"/>
                  <a:pt x="118" y="407"/>
                  <a:pt x="120" y="406"/>
                </a:cubicBezTo>
                <a:cubicBezTo>
                  <a:pt x="121" y="406"/>
                  <a:pt x="125" y="405"/>
                  <a:pt x="127" y="405"/>
                </a:cubicBezTo>
                <a:cubicBezTo>
                  <a:pt x="128" y="406"/>
                  <a:pt x="129" y="409"/>
                  <a:pt x="131" y="409"/>
                </a:cubicBezTo>
                <a:cubicBezTo>
                  <a:pt x="132" y="410"/>
                  <a:pt x="136" y="410"/>
                  <a:pt x="138" y="409"/>
                </a:cubicBezTo>
                <a:cubicBezTo>
                  <a:pt x="139" y="409"/>
                  <a:pt x="141" y="407"/>
                  <a:pt x="142" y="407"/>
                </a:cubicBezTo>
                <a:cubicBezTo>
                  <a:pt x="143" y="406"/>
                  <a:pt x="146" y="406"/>
                  <a:pt x="148" y="405"/>
                </a:cubicBezTo>
                <a:cubicBezTo>
                  <a:pt x="150" y="405"/>
                  <a:pt x="153" y="403"/>
                  <a:pt x="155" y="402"/>
                </a:cubicBezTo>
                <a:cubicBezTo>
                  <a:pt x="160" y="399"/>
                  <a:pt x="168" y="392"/>
                  <a:pt x="173" y="390"/>
                </a:cubicBezTo>
                <a:cubicBezTo>
                  <a:pt x="175" y="388"/>
                  <a:pt x="181" y="385"/>
                  <a:pt x="183" y="383"/>
                </a:cubicBezTo>
                <a:cubicBezTo>
                  <a:pt x="187" y="381"/>
                  <a:pt x="192" y="374"/>
                  <a:pt x="196" y="371"/>
                </a:cubicBezTo>
                <a:cubicBezTo>
                  <a:pt x="199" y="368"/>
                  <a:pt x="205" y="363"/>
                  <a:pt x="208" y="360"/>
                </a:cubicBezTo>
                <a:cubicBezTo>
                  <a:pt x="211" y="357"/>
                  <a:pt x="215" y="352"/>
                  <a:pt x="217" y="349"/>
                </a:cubicBezTo>
                <a:cubicBezTo>
                  <a:pt x="219" y="346"/>
                  <a:pt x="221" y="341"/>
                  <a:pt x="222" y="339"/>
                </a:cubicBezTo>
                <a:cubicBezTo>
                  <a:pt x="223" y="337"/>
                  <a:pt x="224" y="332"/>
                  <a:pt x="225" y="330"/>
                </a:cubicBezTo>
                <a:cubicBezTo>
                  <a:pt x="226" y="327"/>
                  <a:pt x="231" y="324"/>
                  <a:pt x="233" y="322"/>
                </a:cubicBezTo>
                <a:cubicBezTo>
                  <a:pt x="234" y="320"/>
                  <a:pt x="236" y="314"/>
                  <a:pt x="237" y="312"/>
                </a:cubicBezTo>
                <a:cubicBezTo>
                  <a:pt x="239" y="308"/>
                  <a:pt x="241" y="302"/>
                  <a:pt x="243" y="299"/>
                </a:cubicBezTo>
                <a:cubicBezTo>
                  <a:pt x="245" y="296"/>
                  <a:pt x="250" y="290"/>
                  <a:pt x="252" y="287"/>
                </a:cubicBezTo>
                <a:cubicBezTo>
                  <a:pt x="255" y="282"/>
                  <a:pt x="261" y="271"/>
                  <a:pt x="264" y="266"/>
                </a:cubicBezTo>
                <a:cubicBezTo>
                  <a:pt x="265" y="262"/>
                  <a:pt x="268" y="256"/>
                  <a:pt x="269" y="253"/>
                </a:cubicBezTo>
                <a:cubicBezTo>
                  <a:pt x="271" y="248"/>
                  <a:pt x="274" y="239"/>
                  <a:pt x="276" y="235"/>
                </a:cubicBezTo>
                <a:cubicBezTo>
                  <a:pt x="279" y="229"/>
                  <a:pt x="287" y="220"/>
                  <a:pt x="290" y="214"/>
                </a:cubicBezTo>
                <a:cubicBezTo>
                  <a:pt x="293" y="210"/>
                  <a:pt x="299" y="203"/>
                  <a:pt x="300" y="199"/>
                </a:cubicBezTo>
                <a:cubicBezTo>
                  <a:pt x="301" y="197"/>
                  <a:pt x="302" y="193"/>
                  <a:pt x="302" y="192"/>
                </a:cubicBezTo>
                <a:cubicBezTo>
                  <a:pt x="302" y="190"/>
                  <a:pt x="302" y="187"/>
                  <a:pt x="303" y="186"/>
                </a:cubicBezTo>
                <a:cubicBezTo>
                  <a:pt x="304" y="184"/>
                  <a:pt x="307" y="181"/>
                  <a:pt x="309" y="179"/>
                </a:cubicBezTo>
                <a:cubicBezTo>
                  <a:pt x="310" y="178"/>
                  <a:pt x="314" y="174"/>
                  <a:pt x="316" y="172"/>
                </a:cubicBezTo>
                <a:cubicBezTo>
                  <a:pt x="318" y="170"/>
                  <a:pt x="322" y="167"/>
                  <a:pt x="325" y="165"/>
                </a:cubicBezTo>
                <a:cubicBezTo>
                  <a:pt x="326" y="163"/>
                  <a:pt x="330" y="158"/>
                  <a:pt x="332" y="156"/>
                </a:cubicBezTo>
                <a:cubicBezTo>
                  <a:pt x="335" y="153"/>
                  <a:pt x="340" y="147"/>
                  <a:pt x="342" y="144"/>
                </a:cubicBezTo>
                <a:cubicBezTo>
                  <a:pt x="344" y="141"/>
                  <a:pt x="348" y="133"/>
                  <a:pt x="350" y="129"/>
                </a:cubicBezTo>
                <a:cubicBezTo>
                  <a:pt x="351" y="127"/>
                  <a:pt x="354" y="123"/>
                  <a:pt x="355" y="121"/>
                </a:cubicBezTo>
                <a:cubicBezTo>
                  <a:pt x="356" y="119"/>
                  <a:pt x="358" y="113"/>
                  <a:pt x="360" y="112"/>
                </a:cubicBezTo>
                <a:cubicBezTo>
                  <a:pt x="361" y="110"/>
                  <a:pt x="366" y="108"/>
                  <a:pt x="368" y="107"/>
                </a:cubicBezTo>
                <a:cubicBezTo>
                  <a:pt x="373" y="106"/>
                  <a:pt x="384" y="106"/>
                  <a:pt x="390" y="106"/>
                </a:cubicBezTo>
                <a:cubicBezTo>
                  <a:pt x="397" y="105"/>
                  <a:pt x="411" y="105"/>
                  <a:pt x="419" y="105"/>
                </a:cubicBezTo>
                <a:cubicBezTo>
                  <a:pt x="425" y="105"/>
                  <a:pt x="437" y="105"/>
                  <a:pt x="443" y="105"/>
                </a:cubicBezTo>
                <a:cubicBezTo>
                  <a:pt x="447" y="105"/>
                  <a:pt x="455" y="105"/>
                  <a:pt x="459" y="104"/>
                </a:cubicBezTo>
                <a:cubicBezTo>
                  <a:pt x="461" y="104"/>
                  <a:pt x="466" y="102"/>
                  <a:pt x="468" y="102"/>
                </a:cubicBezTo>
                <a:cubicBezTo>
                  <a:pt x="472" y="100"/>
                  <a:pt x="477" y="97"/>
                  <a:pt x="480" y="95"/>
                </a:cubicBezTo>
                <a:cubicBezTo>
                  <a:pt x="483" y="94"/>
                  <a:pt x="488" y="89"/>
                  <a:pt x="490" y="87"/>
                </a:cubicBezTo>
                <a:cubicBezTo>
                  <a:pt x="495" y="84"/>
                  <a:pt x="505" y="77"/>
                  <a:pt x="509" y="74"/>
                </a:cubicBezTo>
                <a:cubicBezTo>
                  <a:pt x="515" y="69"/>
                  <a:pt x="525" y="59"/>
                  <a:pt x="531" y="54"/>
                </a:cubicBezTo>
                <a:cubicBezTo>
                  <a:pt x="535" y="50"/>
                  <a:pt x="544" y="42"/>
                  <a:pt x="548" y="39"/>
                </a:cubicBezTo>
                <a:cubicBezTo>
                  <a:pt x="551" y="36"/>
                  <a:pt x="558" y="32"/>
                  <a:pt x="561" y="29"/>
                </a:cubicBezTo>
                <a:cubicBezTo>
                  <a:pt x="565" y="26"/>
                  <a:pt x="572" y="19"/>
                  <a:pt x="575" y="15"/>
                </a:cubicBezTo>
                <a:cubicBezTo>
                  <a:pt x="579" y="13"/>
                  <a:pt x="586" y="7"/>
                  <a:pt x="589" y="5"/>
                </a:cubicBezTo>
                <a:cubicBezTo>
                  <a:pt x="591" y="3"/>
                  <a:pt x="595" y="1"/>
                  <a:pt x="597" y="1"/>
                </a:cubicBezTo>
                <a:cubicBezTo>
                  <a:pt x="599" y="0"/>
                  <a:pt x="605" y="0"/>
                  <a:pt x="607" y="0"/>
                </a:cubicBezTo>
                <a:cubicBezTo>
                  <a:pt x="610" y="0"/>
                  <a:pt x="615" y="1"/>
                  <a:pt x="617" y="3"/>
                </a:cubicBezTo>
                <a:cubicBezTo>
                  <a:pt x="619" y="3"/>
                  <a:pt x="622" y="5"/>
                  <a:pt x="62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2" name="Freeform 77">
            <a:extLst>
              <a:ext uri="{FF2B5EF4-FFF2-40B4-BE49-F238E27FC236}">
                <a16:creationId xmlns:a16="http://schemas.microsoft.com/office/drawing/2014/main" id="{148A836D-6B39-47C7-A551-FD8DEC7DA754}"/>
              </a:ext>
            </a:extLst>
          </p:cNvPr>
          <p:cNvSpPr>
            <a:spLocks/>
          </p:cNvSpPr>
          <p:nvPr/>
        </p:nvSpPr>
        <p:spPr bwMode="auto">
          <a:xfrm>
            <a:off x="7109674" y="1484954"/>
            <a:ext cx="1318494" cy="1084095"/>
          </a:xfrm>
          <a:custGeom>
            <a:avLst/>
            <a:gdLst/>
            <a:ahLst/>
            <a:cxnLst>
              <a:cxn ang="0">
                <a:pos x="446" y="257"/>
              </a:cxn>
              <a:cxn ang="0">
                <a:pos x="416" y="250"/>
              </a:cxn>
              <a:cxn ang="0">
                <a:pos x="394" y="257"/>
              </a:cxn>
              <a:cxn ang="0">
                <a:pos x="368" y="254"/>
              </a:cxn>
              <a:cxn ang="0">
                <a:pos x="351" y="265"/>
              </a:cxn>
              <a:cxn ang="0">
                <a:pos x="320" y="282"/>
              </a:cxn>
              <a:cxn ang="0">
                <a:pos x="291" y="295"/>
              </a:cxn>
              <a:cxn ang="0">
                <a:pos x="257" y="300"/>
              </a:cxn>
              <a:cxn ang="0">
                <a:pos x="251" y="307"/>
              </a:cxn>
              <a:cxn ang="0">
                <a:pos x="300" y="300"/>
              </a:cxn>
              <a:cxn ang="0">
                <a:pos x="297" y="332"/>
              </a:cxn>
              <a:cxn ang="0">
                <a:pos x="275" y="362"/>
              </a:cxn>
              <a:cxn ang="0">
                <a:pos x="236" y="372"/>
              </a:cxn>
              <a:cxn ang="0">
                <a:pos x="204" y="347"/>
              </a:cxn>
              <a:cxn ang="0">
                <a:pos x="182" y="324"/>
              </a:cxn>
              <a:cxn ang="0">
                <a:pos x="182" y="300"/>
              </a:cxn>
              <a:cxn ang="0">
                <a:pos x="164" y="262"/>
              </a:cxn>
              <a:cxn ang="0">
                <a:pos x="107" y="240"/>
              </a:cxn>
              <a:cxn ang="0">
                <a:pos x="47" y="264"/>
              </a:cxn>
              <a:cxn ang="0">
                <a:pos x="31" y="268"/>
              </a:cxn>
              <a:cxn ang="0">
                <a:pos x="16" y="278"/>
              </a:cxn>
              <a:cxn ang="0">
                <a:pos x="0" y="275"/>
              </a:cxn>
              <a:cxn ang="0">
                <a:pos x="19" y="254"/>
              </a:cxn>
              <a:cxn ang="0">
                <a:pos x="35" y="226"/>
              </a:cxn>
              <a:cxn ang="0">
                <a:pos x="13" y="215"/>
              </a:cxn>
              <a:cxn ang="0">
                <a:pos x="8" y="190"/>
              </a:cxn>
              <a:cxn ang="0">
                <a:pos x="19" y="162"/>
              </a:cxn>
              <a:cxn ang="0">
                <a:pos x="12" y="134"/>
              </a:cxn>
              <a:cxn ang="0">
                <a:pos x="17" y="101"/>
              </a:cxn>
              <a:cxn ang="0">
                <a:pos x="35" y="74"/>
              </a:cxn>
              <a:cxn ang="0">
                <a:pos x="72" y="51"/>
              </a:cxn>
              <a:cxn ang="0">
                <a:pos x="130" y="43"/>
              </a:cxn>
              <a:cxn ang="0">
                <a:pos x="166" y="62"/>
              </a:cxn>
              <a:cxn ang="0">
                <a:pos x="163" y="82"/>
              </a:cxn>
              <a:cxn ang="0">
                <a:pos x="152" y="84"/>
              </a:cxn>
              <a:cxn ang="0">
                <a:pos x="163" y="103"/>
              </a:cxn>
              <a:cxn ang="0">
                <a:pos x="165" y="88"/>
              </a:cxn>
              <a:cxn ang="0">
                <a:pos x="181" y="69"/>
              </a:cxn>
              <a:cxn ang="0">
                <a:pos x="204" y="32"/>
              </a:cxn>
              <a:cxn ang="0">
                <a:pos x="233" y="18"/>
              </a:cxn>
              <a:cxn ang="0">
                <a:pos x="267" y="23"/>
              </a:cxn>
              <a:cxn ang="0">
                <a:pos x="292" y="18"/>
              </a:cxn>
              <a:cxn ang="0">
                <a:pos x="316" y="21"/>
              </a:cxn>
              <a:cxn ang="0">
                <a:pos x="328" y="1"/>
              </a:cxn>
              <a:cxn ang="0">
                <a:pos x="339" y="13"/>
              </a:cxn>
              <a:cxn ang="0">
                <a:pos x="349" y="23"/>
              </a:cxn>
              <a:cxn ang="0">
                <a:pos x="380" y="51"/>
              </a:cxn>
              <a:cxn ang="0">
                <a:pos x="428" y="74"/>
              </a:cxn>
              <a:cxn ang="0">
                <a:pos x="433" y="102"/>
              </a:cxn>
              <a:cxn ang="0">
                <a:pos x="439" y="218"/>
              </a:cxn>
            </a:cxnLst>
            <a:rect l="0" t="0" r="r" b="b"/>
            <a:pathLst>
              <a:path w="454" h="374">
                <a:moveTo>
                  <a:pt x="453" y="252"/>
                </a:moveTo>
                <a:cubicBezTo>
                  <a:pt x="453" y="253"/>
                  <a:pt x="454" y="256"/>
                  <a:pt x="454" y="258"/>
                </a:cubicBezTo>
                <a:cubicBezTo>
                  <a:pt x="453" y="259"/>
                  <a:pt x="452" y="260"/>
                  <a:pt x="451" y="261"/>
                </a:cubicBezTo>
                <a:cubicBezTo>
                  <a:pt x="449" y="261"/>
                  <a:pt x="447" y="258"/>
                  <a:pt x="446" y="257"/>
                </a:cubicBezTo>
                <a:cubicBezTo>
                  <a:pt x="445" y="257"/>
                  <a:pt x="442" y="256"/>
                  <a:pt x="440" y="256"/>
                </a:cubicBezTo>
                <a:cubicBezTo>
                  <a:pt x="438" y="256"/>
                  <a:pt x="433" y="257"/>
                  <a:pt x="431" y="257"/>
                </a:cubicBezTo>
                <a:cubicBezTo>
                  <a:pt x="429" y="256"/>
                  <a:pt x="426" y="252"/>
                  <a:pt x="424" y="252"/>
                </a:cubicBezTo>
                <a:cubicBezTo>
                  <a:pt x="422" y="251"/>
                  <a:pt x="418" y="250"/>
                  <a:pt x="416" y="250"/>
                </a:cubicBezTo>
                <a:cubicBezTo>
                  <a:pt x="414" y="250"/>
                  <a:pt x="412" y="253"/>
                  <a:pt x="410" y="254"/>
                </a:cubicBezTo>
                <a:cubicBezTo>
                  <a:pt x="409" y="254"/>
                  <a:pt x="406" y="256"/>
                  <a:pt x="405" y="256"/>
                </a:cubicBezTo>
                <a:cubicBezTo>
                  <a:pt x="404" y="257"/>
                  <a:pt x="401" y="259"/>
                  <a:pt x="399" y="259"/>
                </a:cubicBezTo>
                <a:cubicBezTo>
                  <a:pt x="398" y="259"/>
                  <a:pt x="395" y="257"/>
                  <a:pt x="394" y="257"/>
                </a:cubicBezTo>
                <a:cubicBezTo>
                  <a:pt x="392" y="255"/>
                  <a:pt x="390" y="252"/>
                  <a:pt x="388" y="251"/>
                </a:cubicBezTo>
                <a:cubicBezTo>
                  <a:pt x="386" y="250"/>
                  <a:pt x="383" y="248"/>
                  <a:pt x="382" y="248"/>
                </a:cubicBezTo>
                <a:cubicBezTo>
                  <a:pt x="380" y="248"/>
                  <a:pt x="377" y="249"/>
                  <a:pt x="376" y="250"/>
                </a:cubicBezTo>
                <a:cubicBezTo>
                  <a:pt x="374" y="251"/>
                  <a:pt x="370" y="252"/>
                  <a:pt x="368" y="254"/>
                </a:cubicBezTo>
                <a:cubicBezTo>
                  <a:pt x="367" y="255"/>
                  <a:pt x="366" y="258"/>
                  <a:pt x="365" y="260"/>
                </a:cubicBezTo>
                <a:cubicBezTo>
                  <a:pt x="365" y="261"/>
                  <a:pt x="364" y="263"/>
                  <a:pt x="363" y="264"/>
                </a:cubicBezTo>
                <a:cubicBezTo>
                  <a:pt x="362" y="265"/>
                  <a:pt x="360" y="267"/>
                  <a:pt x="359" y="267"/>
                </a:cubicBezTo>
                <a:cubicBezTo>
                  <a:pt x="357" y="268"/>
                  <a:pt x="353" y="265"/>
                  <a:pt x="351" y="265"/>
                </a:cubicBezTo>
                <a:cubicBezTo>
                  <a:pt x="349" y="265"/>
                  <a:pt x="345" y="265"/>
                  <a:pt x="343" y="266"/>
                </a:cubicBezTo>
                <a:cubicBezTo>
                  <a:pt x="341" y="267"/>
                  <a:pt x="338" y="270"/>
                  <a:pt x="336" y="272"/>
                </a:cubicBezTo>
                <a:cubicBezTo>
                  <a:pt x="335" y="273"/>
                  <a:pt x="333" y="276"/>
                  <a:pt x="331" y="277"/>
                </a:cubicBezTo>
                <a:cubicBezTo>
                  <a:pt x="329" y="279"/>
                  <a:pt x="323" y="280"/>
                  <a:pt x="320" y="282"/>
                </a:cubicBezTo>
                <a:cubicBezTo>
                  <a:pt x="319" y="283"/>
                  <a:pt x="317" y="286"/>
                  <a:pt x="316" y="287"/>
                </a:cubicBezTo>
                <a:cubicBezTo>
                  <a:pt x="314" y="288"/>
                  <a:pt x="310" y="291"/>
                  <a:pt x="308" y="291"/>
                </a:cubicBezTo>
                <a:cubicBezTo>
                  <a:pt x="306" y="292"/>
                  <a:pt x="302" y="292"/>
                  <a:pt x="300" y="293"/>
                </a:cubicBezTo>
                <a:cubicBezTo>
                  <a:pt x="298" y="293"/>
                  <a:pt x="293" y="295"/>
                  <a:pt x="291" y="295"/>
                </a:cubicBezTo>
                <a:cubicBezTo>
                  <a:pt x="288" y="296"/>
                  <a:pt x="282" y="296"/>
                  <a:pt x="279" y="296"/>
                </a:cubicBezTo>
                <a:cubicBezTo>
                  <a:pt x="276" y="296"/>
                  <a:pt x="272" y="295"/>
                  <a:pt x="270" y="296"/>
                </a:cubicBezTo>
                <a:cubicBezTo>
                  <a:pt x="269" y="297"/>
                  <a:pt x="267" y="299"/>
                  <a:pt x="266" y="300"/>
                </a:cubicBezTo>
                <a:cubicBezTo>
                  <a:pt x="264" y="300"/>
                  <a:pt x="259" y="300"/>
                  <a:pt x="257" y="300"/>
                </a:cubicBezTo>
                <a:cubicBezTo>
                  <a:pt x="255" y="300"/>
                  <a:pt x="252" y="300"/>
                  <a:pt x="250" y="300"/>
                </a:cubicBezTo>
                <a:cubicBezTo>
                  <a:pt x="249" y="300"/>
                  <a:pt x="246" y="300"/>
                  <a:pt x="244" y="300"/>
                </a:cubicBezTo>
                <a:cubicBezTo>
                  <a:pt x="244" y="301"/>
                  <a:pt x="242" y="303"/>
                  <a:pt x="242" y="304"/>
                </a:cubicBezTo>
                <a:cubicBezTo>
                  <a:pt x="243" y="306"/>
                  <a:pt x="249" y="307"/>
                  <a:pt x="251" y="307"/>
                </a:cubicBezTo>
                <a:cubicBezTo>
                  <a:pt x="254" y="307"/>
                  <a:pt x="259" y="306"/>
                  <a:pt x="262" y="305"/>
                </a:cubicBezTo>
                <a:cubicBezTo>
                  <a:pt x="264" y="304"/>
                  <a:pt x="269" y="302"/>
                  <a:pt x="272" y="302"/>
                </a:cubicBezTo>
                <a:cubicBezTo>
                  <a:pt x="275" y="302"/>
                  <a:pt x="282" y="303"/>
                  <a:pt x="285" y="302"/>
                </a:cubicBezTo>
                <a:cubicBezTo>
                  <a:pt x="289" y="302"/>
                  <a:pt x="296" y="301"/>
                  <a:pt x="300" y="300"/>
                </a:cubicBezTo>
                <a:cubicBezTo>
                  <a:pt x="301" y="300"/>
                  <a:pt x="302" y="300"/>
                  <a:pt x="302" y="300"/>
                </a:cubicBezTo>
                <a:cubicBezTo>
                  <a:pt x="301" y="302"/>
                  <a:pt x="300" y="304"/>
                  <a:pt x="299" y="305"/>
                </a:cubicBezTo>
                <a:cubicBezTo>
                  <a:pt x="298" y="308"/>
                  <a:pt x="297" y="316"/>
                  <a:pt x="297" y="320"/>
                </a:cubicBezTo>
                <a:cubicBezTo>
                  <a:pt x="296" y="323"/>
                  <a:pt x="297" y="329"/>
                  <a:pt x="297" y="332"/>
                </a:cubicBezTo>
                <a:cubicBezTo>
                  <a:pt x="297" y="335"/>
                  <a:pt x="296" y="342"/>
                  <a:pt x="295" y="345"/>
                </a:cubicBezTo>
                <a:cubicBezTo>
                  <a:pt x="294" y="347"/>
                  <a:pt x="291" y="351"/>
                  <a:pt x="290" y="352"/>
                </a:cubicBezTo>
                <a:cubicBezTo>
                  <a:pt x="288" y="353"/>
                  <a:pt x="284" y="354"/>
                  <a:pt x="282" y="356"/>
                </a:cubicBezTo>
                <a:cubicBezTo>
                  <a:pt x="280" y="357"/>
                  <a:pt x="277" y="361"/>
                  <a:pt x="275" y="362"/>
                </a:cubicBezTo>
                <a:cubicBezTo>
                  <a:pt x="273" y="363"/>
                  <a:pt x="268" y="364"/>
                  <a:pt x="265" y="364"/>
                </a:cubicBezTo>
                <a:cubicBezTo>
                  <a:pt x="262" y="364"/>
                  <a:pt x="255" y="365"/>
                  <a:pt x="251" y="365"/>
                </a:cubicBezTo>
                <a:cubicBezTo>
                  <a:pt x="249" y="366"/>
                  <a:pt x="244" y="368"/>
                  <a:pt x="242" y="369"/>
                </a:cubicBezTo>
                <a:cubicBezTo>
                  <a:pt x="240" y="370"/>
                  <a:pt x="237" y="371"/>
                  <a:pt x="236" y="372"/>
                </a:cubicBezTo>
                <a:cubicBezTo>
                  <a:pt x="235" y="372"/>
                  <a:pt x="233" y="373"/>
                  <a:pt x="231" y="374"/>
                </a:cubicBezTo>
                <a:cubicBezTo>
                  <a:pt x="230" y="370"/>
                  <a:pt x="228" y="364"/>
                  <a:pt x="226" y="361"/>
                </a:cubicBezTo>
                <a:cubicBezTo>
                  <a:pt x="224" y="357"/>
                  <a:pt x="217" y="350"/>
                  <a:pt x="213" y="348"/>
                </a:cubicBezTo>
                <a:cubicBezTo>
                  <a:pt x="211" y="347"/>
                  <a:pt x="206" y="347"/>
                  <a:pt x="204" y="347"/>
                </a:cubicBezTo>
                <a:cubicBezTo>
                  <a:pt x="200" y="347"/>
                  <a:pt x="192" y="350"/>
                  <a:pt x="189" y="349"/>
                </a:cubicBezTo>
                <a:cubicBezTo>
                  <a:pt x="187" y="348"/>
                  <a:pt x="183" y="346"/>
                  <a:pt x="182" y="344"/>
                </a:cubicBezTo>
                <a:cubicBezTo>
                  <a:pt x="180" y="341"/>
                  <a:pt x="182" y="335"/>
                  <a:pt x="182" y="331"/>
                </a:cubicBezTo>
                <a:cubicBezTo>
                  <a:pt x="182" y="330"/>
                  <a:pt x="183" y="326"/>
                  <a:pt x="182" y="324"/>
                </a:cubicBezTo>
                <a:cubicBezTo>
                  <a:pt x="181" y="323"/>
                  <a:pt x="177" y="324"/>
                  <a:pt x="176" y="323"/>
                </a:cubicBezTo>
                <a:cubicBezTo>
                  <a:pt x="175" y="321"/>
                  <a:pt x="174" y="317"/>
                  <a:pt x="175" y="315"/>
                </a:cubicBezTo>
                <a:cubicBezTo>
                  <a:pt x="175" y="313"/>
                  <a:pt x="178" y="310"/>
                  <a:pt x="178" y="309"/>
                </a:cubicBezTo>
                <a:cubicBezTo>
                  <a:pt x="180" y="307"/>
                  <a:pt x="182" y="302"/>
                  <a:pt x="182" y="300"/>
                </a:cubicBezTo>
                <a:cubicBezTo>
                  <a:pt x="183" y="297"/>
                  <a:pt x="181" y="291"/>
                  <a:pt x="179" y="289"/>
                </a:cubicBezTo>
                <a:cubicBezTo>
                  <a:pt x="178" y="287"/>
                  <a:pt x="174" y="284"/>
                  <a:pt x="173" y="282"/>
                </a:cubicBezTo>
                <a:cubicBezTo>
                  <a:pt x="172" y="279"/>
                  <a:pt x="173" y="273"/>
                  <a:pt x="171" y="270"/>
                </a:cubicBezTo>
                <a:cubicBezTo>
                  <a:pt x="170" y="268"/>
                  <a:pt x="166" y="264"/>
                  <a:pt x="164" y="262"/>
                </a:cubicBezTo>
                <a:cubicBezTo>
                  <a:pt x="161" y="259"/>
                  <a:pt x="154" y="254"/>
                  <a:pt x="151" y="251"/>
                </a:cubicBezTo>
                <a:cubicBezTo>
                  <a:pt x="148" y="248"/>
                  <a:pt x="142" y="241"/>
                  <a:pt x="137" y="240"/>
                </a:cubicBezTo>
                <a:cubicBezTo>
                  <a:pt x="134" y="238"/>
                  <a:pt x="125" y="238"/>
                  <a:pt x="121" y="238"/>
                </a:cubicBezTo>
                <a:cubicBezTo>
                  <a:pt x="118" y="238"/>
                  <a:pt x="111" y="239"/>
                  <a:pt x="107" y="240"/>
                </a:cubicBezTo>
                <a:cubicBezTo>
                  <a:pt x="104" y="241"/>
                  <a:pt x="96" y="243"/>
                  <a:pt x="92" y="244"/>
                </a:cubicBezTo>
                <a:cubicBezTo>
                  <a:pt x="89" y="245"/>
                  <a:pt x="80" y="246"/>
                  <a:pt x="77" y="247"/>
                </a:cubicBezTo>
                <a:cubicBezTo>
                  <a:pt x="71" y="249"/>
                  <a:pt x="62" y="255"/>
                  <a:pt x="57" y="257"/>
                </a:cubicBezTo>
                <a:cubicBezTo>
                  <a:pt x="55" y="259"/>
                  <a:pt x="47" y="264"/>
                  <a:pt x="47" y="264"/>
                </a:cubicBezTo>
                <a:cubicBezTo>
                  <a:pt x="46" y="264"/>
                  <a:pt x="43" y="265"/>
                  <a:pt x="42" y="266"/>
                </a:cubicBezTo>
                <a:cubicBezTo>
                  <a:pt x="41" y="267"/>
                  <a:pt x="40" y="269"/>
                  <a:pt x="39" y="269"/>
                </a:cubicBezTo>
                <a:cubicBezTo>
                  <a:pt x="38" y="270"/>
                  <a:pt x="35" y="270"/>
                  <a:pt x="34" y="270"/>
                </a:cubicBezTo>
                <a:cubicBezTo>
                  <a:pt x="33" y="270"/>
                  <a:pt x="32" y="268"/>
                  <a:pt x="31" y="268"/>
                </a:cubicBezTo>
                <a:cubicBezTo>
                  <a:pt x="30" y="268"/>
                  <a:pt x="29" y="270"/>
                  <a:pt x="29" y="271"/>
                </a:cubicBezTo>
                <a:cubicBezTo>
                  <a:pt x="28" y="272"/>
                  <a:pt x="26" y="274"/>
                  <a:pt x="25" y="274"/>
                </a:cubicBezTo>
                <a:cubicBezTo>
                  <a:pt x="24" y="275"/>
                  <a:pt x="21" y="276"/>
                  <a:pt x="20" y="276"/>
                </a:cubicBezTo>
                <a:cubicBezTo>
                  <a:pt x="19" y="277"/>
                  <a:pt x="16" y="277"/>
                  <a:pt x="16" y="278"/>
                </a:cubicBezTo>
                <a:cubicBezTo>
                  <a:pt x="15" y="278"/>
                  <a:pt x="14" y="280"/>
                  <a:pt x="14" y="281"/>
                </a:cubicBezTo>
                <a:cubicBezTo>
                  <a:pt x="13" y="282"/>
                  <a:pt x="10" y="283"/>
                  <a:pt x="9" y="283"/>
                </a:cubicBezTo>
                <a:cubicBezTo>
                  <a:pt x="8" y="283"/>
                  <a:pt x="5" y="282"/>
                  <a:pt x="4" y="281"/>
                </a:cubicBezTo>
                <a:cubicBezTo>
                  <a:pt x="3" y="280"/>
                  <a:pt x="1" y="277"/>
                  <a:pt x="0" y="275"/>
                </a:cubicBezTo>
                <a:cubicBezTo>
                  <a:pt x="0" y="274"/>
                  <a:pt x="2" y="272"/>
                  <a:pt x="2" y="271"/>
                </a:cubicBezTo>
                <a:cubicBezTo>
                  <a:pt x="4" y="270"/>
                  <a:pt x="7" y="268"/>
                  <a:pt x="8" y="267"/>
                </a:cubicBezTo>
                <a:cubicBezTo>
                  <a:pt x="9" y="265"/>
                  <a:pt x="12" y="262"/>
                  <a:pt x="14" y="261"/>
                </a:cubicBezTo>
                <a:cubicBezTo>
                  <a:pt x="15" y="259"/>
                  <a:pt x="18" y="255"/>
                  <a:pt x="19" y="254"/>
                </a:cubicBezTo>
                <a:cubicBezTo>
                  <a:pt x="20" y="251"/>
                  <a:pt x="22" y="247"/>
                  <a:pt x="23" y="245"/>
                </a:cubicBezTo>
                <a:cubicBezTo>
                  <a:pt x="24" y="243"/>
                  <a:pt x="27" y="240"/>
                  <a:pt x="28" y="239"/>
                </a:cubicBezTo>
                <a:cubicBezTo>
                  <a:pt x="29" y="237"/>
                  <a:pt x="32" y="235"/>
                  <a:pt x="33" y="233"/>
                </a:cubicBezTo>
                <a:cubicBezTo>
                  <a:pt x="34" y="232"/>
                  <a:pt x="35" y="228"/>
                  <a:pt x="35" y="226"/>
                </a:cubicBezTo>
                <a:cubicBezTo>
                  <a:pt x="35" y="224"/>
                  <a:pt x="33" y="221"/>
                  <a:pt x="31" y="219"/>
                </a:cubicBezTo>
                <a:cubicBezTo>
                  <a:pt x="30" y="218"/>
                  <a:pt x="26" y="218"/>
                  <a:pt x="24" y="218"/>
                </a:cubicBezTo>
                <a:cubicBezTo>
                  <a:pt x="22" y="217"/>
                  <a:pt x="19" y="218"/>
                  <a:pt x="17" y="218"/>
                </a:cubicBezTo>
                <a:cubicBezTo>
                  <a:pt x="16" y="218"/>
                  <a:pt x="13" y="217"/>
                  <a:pt x="13" y="215"/>
                </a:cubicBezTo>
                <a:cubicBezTo>
                  <a:pt x="12" y="215"/>
                  <a:pt x="12" y="212"/>
                  <a:pt x="12" y="211"/>
                </a:cubicBezTo>
                <a:cubicBezTo>
                  <a:pt x="12" y="210"/>
                  <a:pt x="14" y="207"/>
                  <a:pt x="14" y="206"/>
                </a:cubicBezTo>
                <a:cubicBezTo>
                  <a:pt x="15" y="204"/>
                  <a:pt x="14" y="200"/>
                  <a:pt x="13" y="198"/>
                </a:cubicBezTo>
                <a:cubicBezTo>
                  <a:pt x="12" y="196"/>
                  <a:pt x="9" y="192"/>
                  <a:pt x="8" y="190"/>
                </a:cubicBezTo>
                <a:cubicBezTo>
                  <a:pt x="7" y="188"/>
                  <a:pt x="6" y="185"/>
                  <a:pt x="6" y="183"/>
                </a:cubicBezTo>
                <a:cubicBezTo>
                  <a:pt x="6" y="181"/>
                  <a:pt x="9" y="177"/>
                  <a:pt x="10" y="175"/>
                </a:cubicBezTo>
                <a:cubicBezTo>
                  <a:pt x="11" y="174"/>
                  <a:pt x="14" y="170"/>
                  <a:pt x="15" y="169"/>
                </a:cubicBezTo>
                <a:cubicBezTo>
                  <a:pt x="16" y="167"/>
                  <a:pt x="18" y="164"/>
                  <a:pt x="19" y="162"/>
                </a:cubicBezTo>
                <a:cubicBezTo>
                  <a:pt x="20" y="160"/>
                  <a:pt x="21" y="156"/>
                  <a:pt x="21" y="153"/>
                </a:cubicBezTo>
                <a:cubicBezTo>
                  <a:pt x="22" y="151"/>
                  <a:pt x="22" y="147"/>
                  <a:pt x="21" y="145"/>
                </a:cubicBezTo>
                <a:cubicBezTo>
                  <a:pt x="21" y="143"/>
                  <a:pt x="19" y="140"/>
                  <a:pt x="17" y="138"/>
                </a:cubicBezTo>
                <a:cubicBezTo>
                  <a:pt x="16" y="137"/>
                  <a:pt x="13" y="135"/>
                  <a:pt x="12" y="134"/>
                </a:cubicBezTo>
                <a:cubicBezTo>
                  <a:pt x="11" y="133"/>
                  <a:pt x="8" y="131"/>
                  <a:pt x="7" y="130"/>
                </a:cubicBezTo>
                <a:cubicBezTo>
                  <a:pt x="6" y="128"/>
                  <a:pt x="6" y="125"/>
                  <a:pt x="6" y="123"/>
                </a:cubicBezTo>
                <a:cubicBezTo>
                  <a:pt x="7" y="119"/>
                  <a:pt x="10" y="113"/>
                  <a:pt x="12" y="110"/>
                </a:cubicBezTo>
                <a:cubicBezTo>
                  <a:pt x="13" y="108"/>
                  <a:pt x="16" y="103"/>
                  <a:pt x="17" y="101"/>
                </a:cubicBezTo>
                <a:cubicBezTo>
                  <a:pt x="19" y="100"/>
                  <a:pt x="22" y="98"/>
                  <a:pt x="23" y="96"/>
                </a:cubicBezTo>
                <a:cubicBezTo>
                  <a:pt x="25" y="94"/>
                  <a:pt x="28" y="90"/>
                  <a:pt x="29" y="88"/>
                </a:cubicBezTo>
                <a:cubicBezTo>
                  <a:pt x="30" y="86"/>
                  <a:pt x="32" y="82"/>
                  <a:pt x="33" y="80"/>
                </a:cubicBezTo>
                <a:cubicBezTo>
                  <a:pt x="33" y="79"/>
                  <a:pt x="34" y="76"/>
                  <a:pt x="35" y="74"/>
                </a:cubicBezTo>
                <a:cubicBezTo>
                  <a:pt x="36" y="73"/>
                  <a:pt x="40" y="73"/>
                  <a:pt x="42" y="72"/>
                </a:cubicBezTo>
                <a:cubicBezTo>
                  <a:pt x="43" y="71"/>
                  <a:pt x="46" y="68"/>
                  <a:pt x="47" y="67"/>
                </a:cubicBezTo>
                <a:cubicBezTo>
                  <a:pt x="50" y="65"/>
                  <a:pt x="55" y="62"/>
                  <a:pt x="57" y="61"/>
                </a:cubicBezTo>
                <a:cubicBezTo>
                  <a:pt x="61" y="58"/>
                  <a:pt x="68" y="53"/>
                  <a:pt x="72" y="51"/>
                </a:cubicBezTo>
                <a:cubicBezTo>
                  <a:pt x="75" y="49"/>
                  <a:pt x="82" y="46"/>
                  <a:pt x="86" y="45"/>
                </a:cubicBezTo>
                <a:cubicBezTo>
                  <a:pt x="90" y="43"/>
                  <a:pt x="98" y="41"/>
                  <a:pt x="102" y="40"/>
                </a:cubicBezTo>
                <a:cubicBezTo>
                  <a:pt x="106" y="40"/>
                  <a:pt x="114" y="40"/>
                  <a:pt x="118" y="41"/>
                </a:cubicBezTo>
                <a:cubicBezTo>
                  <a:pt x="121" y="41"/>
                  <a:pt x="127" y="43"/>
                  <a:pt x="130" y="43"/>
                </a:cubicBezTo>
                <a:cubicBezTo>
                  <a:pt x="134" y="45"/>
                  <a:pt x="142" y="48"/>
                  <a:pt x="146" y="49"/>
                </a:cubicBezTo>
                <a:cubicBezTo>
                  <a:pt x="149" y="51"/>
                  <a:pt x="155" y="55"/>
                  <a:pt x="158" y="56"/>
                </a:cubicBezTo>
                <a:cubicBezTo>
                  <a:pt x="159" y="57"/>
                  <a:pt x="164" y="57"/>
                  <a:pt x="165" y="59"/>
                </a:cubicBezTo>
                <a:cubicBezTo>
                  <a:pt x="166" y="59"/>
                  <a:pt x="166" y="61"/>
                  <a:pt x="166" y="62"/>
                </a:cubicBezTo>
                <a:cubicBezTo>
                  <a:pt x="167" y="63"/>
                  <a:pt x="166" y="65"/>
                  <a:pt x="165" y="66"/>
                </a:cubicBezTo>
                <a:cubicBezTo>
                  <a:pt x="165" y="67"/>
                  <a:pt x="163" y="69"/>
                  <a:pt x="163" y="71"/>
                </a:cubicBezTo>
                <a:cubicBezTo>
                  <a:pt x="162" y="72"/>
                  <a:pt x="163" y="75"/>
                  <a:pt x="163" y="76"/>
                </a:cubicBezTo>
                <a:cubicBezTo>
                  <a:pt x="163" y="78"/>
                  <a:pt x="163" y="81"/>
                  <a:pt x="163" y="82"/>
                </a:cubicBezTo>
                <a:cubicBezTo>
                  <a:pt x="162" y="83"/>
                  <a:pt x="161" y="85"/>
                  <a:pt x="160" y="85"/>
                </a:cubicBezTo>
                <a:cubicBezTo>
                  <a:pt x="159" y="85"/>
                  <a:pt x="158" y="84"/>
                  <a:pt x="157" y="83"/>
                </a:cubicBezTo>
                <a:cubicBezTo>
                  <a:pt x="156" y="83"/>
                  <a:pt x="155" y="81"/>
                  <a:pt x="154" y="81"/>
                </a:cubicBezTo>
                <a:cubicBezTo>
                  <a:pt x="153" y="81"/>
                  <a:pt x="152" y="83"/>
                  <a:pt x="152" y="84"/>
                </a:cubicBezTo>
                <a:cubicBezTo>
                  <a:pt x="152" y="86"/>
                  <a:pt x="152" y="88"/>
                  <a:pt x="152" y="90"/>
                </a:cubicBezTo>
                <a:cubicBezTo>
                  <a:pt x="153" y="91"/>
                  <a:pt x="155" y="94"/>
                  <a:pt x="156" y="95"/>
                </a:cubicBezTo>
                <a:cubicBezTo>
                  <a:pt x="157" y="97"/>
                  <a:pt x="158" y="99"/>
                  <a:pt x="159" y="100"/>
                </a:cubicBezTo>
                <a:cubicBezTo>
                  <a:pt x="160" y="101"/>
                  <a:pt x="162" y="103"/>
                  <a:pt x="163" y="103"/>
                </a:cubicBezTo>
                <a:cubicBezTo>
                  <a:pt x="164" y="103"/>
                  <a:pt x="166" y="102"/>
                  <a:pt x="167" y="101"/>
                </a:cubicBezTo>
                <a:cubicBezTo>
                  <a:pt x="168" y="100"/>
                  <a:pt x="168" y="97"/>
                  <a:pt x="168" y="96"/>
                </a:cubicBezTo>
                <a:cubicBezTo>
                  <a:pt x="168" y="95"/>
                  <a:pt x="165" y="93"/>
                  <a:pt x="164" y="92"/>
                </a:cubicBezTo>
                <a:cubicBezTo>
                  <a:pt x="164" y="91"/>
                  <a:pt x="165" y="89"/>
                  <a:pt x="165" y="88"/>
                </a:cubicBezTo>
                <a:cubicBezTo>
                  <a:pt x="165" y="87"/>
                  <a:pt x="164" y="84"/>
                  <a:pt x="165" y="83"/>
                </a:cubicBezTo>
                <a:cubicBezTo>
                  <a:pt x="166" y="82"/>
                  <a:pt x="169" y="81"/>
                  <a:pt x="171" y="80"/>
                </a:cubicBezTo>
                <a:cubicBezTo>
                  <a:pt x="173" y="79"/>
                  <a:pt x="176" y="76"/>
                  <a:pt x="177" y="75"/>
                </a:cubicBezTo>
                <a:cubicBezTo>
                  <a:pt x="178" y="74"/>
                  <a:pt x="180" y="70"/>
                  <a:pt x="181" y="69"/>
                </a:cubicBezTo>
                <a:cubicBezTo>
                  <a:pt x="183" y="66"/>
                  <a:pt x="186" y="62"/>
                  <a:pt x="188" y="60"/>
                </a:cubicBezTo>
                <a:cubicBezTo>
                  <a:pt x="190" y="58"/>
                  <a:pt x="194" y="54"/>
                  <a:pt x="196" y="52"/>
                </a:cubicBezTo>
                <a:cubicBezTo>
                  <a:pt x="197" y="50"/>
                  <a:pt x="201" y="45"/>
                  <a:pt x="202" y="42"/>
                </a:cubicBezTo>
                <a:cubicBezTo>
                  <a:pt x="203" y="40"/>
                  <a:pt x="203" y="34"/>
                  <a:pt x="204" y="32"/>
                </a:cubicBezTo>
                <a:cubicBezTo>
                  <a:pt x="205" y="30"/>
                  <a:pt x="206" y="26"/>
                  <a:pt x="207" y="24"/>
                </a:cubicBezTo>
                <a:cubicBezTo>
                  <a:pt x="209" y="23"/>
                  <a:pt x="213" y="21"/>
                  <a:pt x="215" y="21"/>
                </a:cubicBezTo>
                <a:cubicBezTo>
                  <a:pt x="217" y="21"/>
                  <a:pt x="220" y="22"/>
                  <a:pt x="222" y="22"/>
                </a:cubicBezTo>
                <a:cubicBezTo>
                  <a:pt x="225" y="21"/>
                  <a:pt x="230" y="19"/>
                  <a:pt x="233" y="18"/>
                </a:cubicBezTo>
                <a:cubicBezTo>
                  <a:pt x="235" y="17"/>
                  <a:pt x="239" y="16"/>
                  <a:pt x="240" y="16"/>
                </a:cubicBezTo>
                <a:cubicBezTo>
                  <a:pt x="242" y="16"/>
                  <a:pt x="246" y="17"/>
                  <a:pt x="247" y="18"/>
                </a:cubicBezTo>
                <a:cubicBezTo>
                  <a:pt x="250" y="19"/>
                  <a:pt x="255" y="21"/>
                  <a:pt x="258" y="21"/>
                </a:cubicBezTo>
                <a:cubicBezTo>
                  <a:pt x="260" y="22"/>
                  <a:pt x="265" y="23"/>
                  <a:pt x="267" y="23"/>
                </a:cubicBezTo>
                <a:cubicBezTo>
                  <a:pt x="269" y="23"/>
                  <a:pt x="274" y="22"/>
                  <a:pt x="276" y="22"/>
                </a:cubicBezTo>
                <a:cubicBezTo>
                  <a:pt x="277" y="21"/>
                  <a:pt x="280" y="18"/>
                  <a:pt x="281" y="18"/>
                </a:cubicBezTo>
                <a:cubicBezTo>
                  <a:pt x="282" y="17"/>
                  <a:pt x="285" y="16"/>
                  <a:pt x="286" y="16"/>
                </a:cubicBezTo>
                <a:cubicBezTo>
                  <a:pt x="288" y="16"/>
                  <a:pt x="291" y="17"/>
                  <a:pt x="292" y="18"/>
                </a:cubicBezTo>
                <a:cubicBezTo>
                  <a:pt x="293" y="18"/>
                  <a:pt x="294" y="21"/>
                  <a:pt x="295" y="22"/>
                </a:cubicBezTo>
                <a:cubicBezTo>
                  <a:pt x="296" y="23"/>
                  <a:pt x="300" y="24"/>
                  <a:pt x="302" y="24"/>
                </a:cubicBezTo>
                <a:cubicBezTo>
                  <a:pt x="303" y="24"/>
                  <a:pt x="307" y="24"/>
                  <a:pt x="308" y="24"/>
                </a:cubicBezTo>
                <a:cubicBezTo>
                  <a:pt x="310" y="23"/>
                  <a:pt x="314" y="22"/>
                  <a:pt x="316" y="21"/>
                </a:cubicBezTo>
                <a:cubicBezTo>
                  <a:pt x="318" y="20"/>
                  <a:pt x="320" y="14"/>
                  <a:pt x="321" y="12"/>
                </a:cubicBezTo>
                <a:cubicBezTo>
                  <a:pt x="322" y="11"/>
                  <a:pt x="322" y="9"/>
                  <a:pt x="322" y="8"/>
                </a:cubicBezTo>
                <a:cubicBezTo>
                  <a:pt x="323" y="7"/>
                  <a:pt x="325" y="5"/>
                  <a:pt x="326" y="4"/>
                </a:cubicBezTo>
                <a:cubicBezTo>
                  <a:pt x="326" y="3"/>
                  <a:pt x="327" y="1"/>
                  <a:pt x="328" y="1"/>
                </a:cubicBezTo>
                <a:cubicBezTo>
                  <a:pt x="329" y="0"/>
                  <a:pt x="331" y="1"/>
                  <a:pt x="332" y="1"/>
                </a:cubicBezTo>
                <a:cubicBezTo>
                  <a:pt x="333" y="2"/>
                  <a:pt x="335" y="4"/>
                  <a:pt x="336" y="5"/>
                </a:cubicBezTo>
                <a:cubicBezTo>
                  <a:pt x="336" y="6"/>
                  <a:pt x="335" y="8"/>
                  <a:pt x="336" y="9"/>
                </a:cubicBezTo>
                <a:cubicBezTo>
                  <a:pt x="336" y="10"/>
                  <a:pt x="338" y="12"/>
                  <a:pt x="339" y="13"/>
                </a:cubicBezTo>
                <a:cubicBezTo>
                  <a:pt x="340" y="14"/>
                  <a:pt x="341" y="15"/>
                  <a:pt x="342" y="15"/>
                </a:cubicBezTo>
                <a:cubicBezTo>
                  <a:pt x="343" y="16"/>
                  <a:pt x="344" y="16"/>
                  <a:pt x="344" y="17"/>
                </a:cubicBezTo>
                <a:cubicBezTo>
                  <a:pt x="345" y="17"/>
                  <a:pt x="346" y="18"/>
                  <a:pt x="346" y="19"/>
                </a:cubicBezTo>
                <a:cubicBezTo>
                  <a:pt x="347" y="20"/>
                  <a:pt x="348" y="22"/>
                  <a:pt x="349" y="23"/>
                </a:cubicBezTo>
                <a:cubicBezTo>
                  <a:pt x="350" y="24"/>
                  <a:pt x="353" y="25"/>
                  <a:pt x="355" y="26"/>
                </a:cubicBezTo>
                <a:cubicBezTo>
                  <a:pt x="355" y="26"/>
                  <a:pt x="356" y="28"/>
                  <a:pt x="356" y="28"/>
                </a:cubicBezTo>
                <a:cubicBezTo>
                  <a:pt x="359" y="31"/>
                  <a:pt x="366" y="34"/>
                  <a:pt x="368" y="37"/>
                </a:cubicBezTo>
                <a:cubicBezTo>
                  <a:pt x="372" y="40"/>
                  <a:pt x="377" y="48"/>
                  <a:pt x="380" y="51"/>
                </a:cubicBezTo>
                <a:cubicBezTo>
                  <a:pt x="382" y="54"/>
                  <a:pt x="387" y="59"/>
                  <a:pt x="390" y="61"/>
                </a:cubicBezTo>
                <a:cubicBezTo>
                  <a:pt x="393" y="62"/>
                  <a:pt x="399" y="65"/>
                  <a:pt x="401" y="66"/>
                </a:cubicBezTo>
                <a:cubicBezTo>
                  <a:pt x="404" y="67"/>
                  <a:pt x="409" y="69"/>
                  <a:pt x="412" y="70"/>
                </a:cubicBezTo>
                <a:cubicBezTo>
                  <a:pt x="416" y="71"/>
                  <a:pt x="424" y="74"/>
                  <a:pt x="428" y="74"/>
                </a:cubicBezTo>
                <a:cubicBezTo>
                  <a:pt x="431" y="75"/>
                  <a:pt x="436" y="74"/>
                  <a:pt x="439" y="74"/>
                </a:cubicBezTo>
                <a:cubicBezTo>
                  <a:pt x="440" y="74"/>
                  <a:pt x="442" y="73"/>
                  <a:pt x="443" y="74"/>
                </a:cubicBezTo>
                <a:cubicBezTo>
                  <a:pt x="444" y="76"/>
                  <a:pt x="441" y="80"/>
                  <a:pt x="440" y="82"/>
                </a:cubicBezTo>
                <a:cubicBezTo>
                  <a:pt x="438" y="87"/>
                  <a:pt x="434" y="96"/>
                  <a:pt x="433" y="102"/>
                </a:cubicBezTo>
                <a:cubicBezTo>
                  <a:pt x="431" y="110"/>
                  <a:pt x="429" y="127"/>
                  <a:pt x="428" y="135"/>
                </a:cubicBezTo>
                <a:cubicBezTo>
                  <a:pt x="428" y="142"/>
                  <a:pt x="428" y="155"/>
                  <a:pt x="428" y="162"/>
                </a:cubicBezTo>
                <a:cubicBezTo>
                  <a:pt x="429" y="171"/>
                  <a:pt x="432" y="189"/>
                  <a:pt x="434" y="199"/>
                </a:cubicBezTo>
                <a:cubicBezTo>
                  <a:pt x="435" y="203"/>
                  <a:pt x="439" y="218"/>
                  <a:pt x="439" y="218"/>
                </a:cubicBezTo>
                <a:cubicBezTo>
                  <a:pt x="439" y="218"/>
                  <a:pt x="440" y="231"/>
                  <a:pt x="441" y="235"/>
                </a:cubicBezTo>
                <a:cubicBezTo>
                  <a:pt x="442" y="237"/>
                  <a:pt x="443" y="241"/>
                  <a:pt x="445" y="243"/>
                </a:cubicBezTo>
                <a:cubicBezTo>
                  <a:pt x="446" y="246"/>
                  <a:pt x="451" y="249"/>
                  <a:pt x="453" y="2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8">
            <a:extLst>
              <a:ext uri="{FF2B5EF4-FFF2-40B4-BE49-F238E27FC236}">
                <a16:creationId xmlns:a16="http://schemas.microsoft.com/office/drawing/2014/main" id="{7B155FD0-2E2B-47DC-9572-F51D6D0DC051}"/>
              </a:ext>
            </a:extLst>
          </p:cNvPr>
          <p:cNvSpPr>
            <a:spLocks/>
          </p:cNvSpPr>
          <p:nvPr/>
        </p:nvSpPr>
        <p:spPr bwMode="auto">
          <a:xfrm>
            <a:off x="8202560" y="4236212"/>
            <a:ext cx="117200" cy="102550"/>
          </a:xfrm>
          <a:custGeom>
            <a:avLst/>
            <a:gdLst/>
            <a:ahLst/>
            <a:cxnLst>
              <a:cxn ang="0">
                <a:pos x="29" y="36"/>
              </a:cxn>
              <a:cxn ang="0">
                <a:pos x="25" y="32"/>
              </a:cxn>
              <a:cxn ang="0">
                <a:pos x="18" y="32"/>
              </a:cxn>
              <a:cxn ang="0">
                <a:pos x="11" y="31"/>
              </a:cxn>
              <a:cxn ang="0">
                <a:pos x="6" y="33"/>
              </a:cxn>
              <a:cxn ang="0">
                <a:pos x="2" y="32"/>
              </a:cxn>
              <a:cxn ang="0">
                <a:pos x="0" y="28"/>
              </a:cxn>
              <a:cxn ang="0">
                <a:pos x="3" y="22"/>
              </a:cxn>
              <a:cxn ang="0">
                <a:pos x="8" y="21"/>
              </a:cxn>
              <a:cxn ang="0">
                <a:pos x="13" y="22"/>
              </a:cxn>
              <a:cxn ang="0">
                <a:pos x="18" y="22"/>
              </a:cxn>
              <a:cxn ang="0">
                <a:pos x="21" y="22"/>
              </a:cxn>
              <a:cxn ang="0">
                <a:pos x="25" y="22"/>
              </a:cxn>
              <a:cxn ang="0">
                <a:pos x="30" y="21"/>
              </a:cxn>
              <a:cxn ang="0">
                <a:pos x="32" y="19"/>
              </a:cxn>
              <a:cxn ang="0">
                <a:pos x="31" y="17"/>
              </a:cxn>
              <a:cxn ang="0">
                <a:pos x="28" y="16"/>
              </a:cxn>
              <a:cxn ang="0">
                <a:pos x="27" y="13"/>
              </a:cxn>
              <a:cxn ang="0">
                <a:pos x="31" y="10"/>
              </a:cxn>
              <a:cxn ang="0">
                <a:pos x="30" y="8"/>
              </a:cxn>
              <a:cxn ang="0">
                <a:pos x="31" y="5"/>
              </a:cxn>
              <a:cxn ang="0">
                <a:pos x="35" y="1"/>
              </a:cxn>
              <a:cxn ang="0">
                <a:pos x="38" y="4"/>
              </a:cxn>
              <a:cxn ang="0">
                <a:pos x="40" y="12"/>
              </a:cxn>
              <a:cxn ang="0">
                <a:pos x="39" y="21"/>
              </a:cxn>
              <a:cxn ang="0">
                <a:pos x="36" y="25"/>
              </a:cxn>
              <a:cxn ang="0">
                <a:pos x="36" y="31"/>
              </a:cxn>
              <a:cxn ang="0">
                <a:pos x="36" y="35"/>
              </a:cxn>
              <a:cxn ang="0">
                <a:pos x="32" y="36"/>
              </a:cxn>
              <a:cxn ang="0">
                <a:pos x="29" y="36"/>
              </a:cxn>
            </a:cxnLst>
            <a:rect l="0" t="0" r="r" b="b"/>
            <a:pathLst>
              <a:path w="40" h="36">
                <a:moveTo>
                  <a:pt x="29" y="36"/>
                </a:moveTo>
                <a:cubicBezTo>
                  <a:pt x="28" y="36"/>
                  <a:pt x="26" y="33"/>
                  <a:pt x="25" y="32"/>
                </a:cubicBezTo>
                <a:cubicBezTo>
                  <a:pt x="24" y="32"/>
                  <a:pt x="20" y="32"/>
                  <a:pt x="18" y="32"/>
                </a:cubicBezTo>
                <a:cubicBezTo>
                  <a:pt x="16" y="32"/>
                  <a:pt x="13" y="31"/>
                  <a:pt x="11" y="31"/>
                </a:cubicBezTo>
                <a:cubicBezTo>
                  <a:pt x="10" y="31"/>
                  <a:pt x="7" y="32"/>
                  <a:pt x="6" y="33"/>
                </a:cubicBezTo>
                <a:cubicBezTo>
                  <a:pt x="5" y="33"/>
                  <a:pt x="3" y="33"/>
                  <a:pt x="2" y="32"/>
                </a:cubicBezTo>
                <a:cubicBezTo>
                  <a:pt x="1" y="32"/>
                  <a:pt x="0" y="29"/>
                  <a:pt x="0" y="28"/>
                </a:cubicBezTo>
                <a:cubicBezTo>
                  <a:pt x="0" y="26"/>
                  <a:pt x="2" y="23"/>
                  <a:pt x="3" y="22"/>
                </a:cubicBezTo>
                <a:cubicBezTo>
                  <a:pt x="4" y="22"/>
                  <a:pt x="7" y="21"/>
                  <a:pt x="8" y="21"/>
                </a:cubicBezTo>
                <a:cubicBezTo>
                  <a:pt x="9" y="21"/>
                  <a:pt x="12" y="22"/>
                  <a:pt x="13" y="22"/>
                </a:cubicBezTo>
                <a:cubicBezTo>
                  <a:pt x="14" y="22"/>
                  <a:pt x="17" y="23"/>
                  <a:pt x="18" y="22"/>
                </a:cubicBezTo>
                <a:cubicBezTo>
                  <a:pt x="19" y="22"/>
                  <a:pt x="20" y="22"/>
                  <a:pt x="21" y="22"/>
                </a:cubicBezTo>
                <a:cubicBezTo>
                  <a:pt x="22" y="21"/>
                  <a:pt x="24" y="22"/>
                  <a:pt x="25" y="22"/>
                </a:cubicBezTo>
                <a:cubicBezTo>
                  <a:pt x="27" y="22"/>
                  <a:pt x="29" y="22"/>
                  <a:pt x="30" y="21"/>
                </a:cubicBezTo>
                <a:cubicBezTo>
                  <a:pt x="31" y="21"/>
                  <a:pt x="32" y="20"/>
                  <a:pt x="32" y="19"/>
                </a:cubicBezTo>
                <a:cubicBezTo>
                  <a:pt x="32" y="18"/>
                  <a:pt x="31" y="17"/>
                  <a:pt x="31" y="17"/>
                </a:cubicBezTo>
                <a:cubicBezTo>
                  <a:pt x="30" y="17"/>
                  <a:pt x="29" y="17"/>
                  <a:pt x="28" y="16"/>
                </a:cubicBezTo>
                <a:cubicBezTo>
                  <a:pt x="28" y="16"/>
                  <a:pt x="27" y="14"/>
                  <a:pt x="27" y="13"/>
                </a:cubicBezTo>
                <a:cubicBezTo>
                  <a:pt x="28" y="12"/>
                  <a:pt x="30" y="12"/>
                  <a:pt x="31" y="10"/>
                </a:cubicBezTo>
                <a:cubicBezTo>
                  <a:pt x="31" y="10"/>
                  <a:pt x="30" y="8"/>
                  <a:pt x="30" y="8"/>
                </a:cubicBezTo>
                <a:cubicBezTo>
                  <a:pt x="30" y="7"/>
                  <a:pt x="31" y="6"/>
                  <a:pt x="31" y="5"/>
                </a:cubicBezTo>
                <a:cubicBezTo>
                  <a:pt x="32" y="4"/>
                  <a:pt x="33" y="1"/>
                  <a:pt x="35" y="1"/>
                </a:cubicBezTo>
                <a:cubicBezTo>
                  <a:pt x="36" y="0"/>
                  <a:pt x="38" y="3"/>
                  <a:pt x="38" y="4"/>
                </a:cubicBezTo>
                <a:cubicBezTo>
                  <a:pt x="39" y="6"/>
                  <a:pt x="40" y="10"/>
                  <a:pt x="40" y="12"/>
                </a:cubicBezTo>
                <a:cubicBezTo>
                  <a:pt x="40" y="14"/>
                  <a:pt x="39" y="18"/>
                  <a:pt x="39" y="21"/>
                </a:cubicBezTo>
                <a:cubicBezTo>
                  <a:pt x="38" y="22"/>
                  <a:pt x="36" y="24"/>
                  <a:pt x="36" y="25"/>
                </a:cubicBezTo>
                <a:cubicBezTo>
                  <a:pt x="36" y="26"/>
                  <a:pt x="36" y="29"/>
                  <a:pt x="36" y="31"/>
                </a:cubicBezTo>
                <a:cubicBezTo>
                  <a:pt x="36" y="32"/>
                  <a:pt x="36" y="34"/>
                  <a:pt x="36" y="35"/>
                </a:cubicBezTo>
                <a:cubicBezTo>
                  <a:pt x="35" y="36"/>
                  <a:pt x="33" y="36"/>
                  <a:pt x="32" y="36"/>
                </a:cubicBezTo>
                <a:cubicBezTo>
                  <a:pt x="32" y="36"/>
                  <a:pt x="30" y="36"/>
                  <a:pt x="29" y="3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79">
            <a:extLst>
              <a:ext uri="{FF2B5EF4-FFF2-40B4-BE49-F238E27FC236}">
                <a16:creationId xmlns:a16="http://schemas.microsoft.com/office/drawing/2014/main" id="{05CABD8A-8C8D-4968-AC4F-622875E11A05}"/>
              </a:ext>
            </a:extLst>
          </p:cNvPr>
          <p:cNvSpPr>
            <a:spLocks/>
          </p:cNvSpPr>
          <p:nvPr/>
        </p:nvSpPr>
        <p:spPr bwMode="auto">
          <a:xfrm>
            <a:off x="6916295" y="3585755"/>
            <a:ext cx="1125116" cy="1462065"/>
          </a:xfrm>
          <a:custGeom>
            <a:avLst/>
            <a:gdLst/>
            <a:ahLst/>
            <a:cxnLst>
              <a:cxn ang="0">
                <a:pos x="5" y="150"/>
              </a:cxn>
              <a:cxn ang="0">
                <a:pos x="35" y="120"/>
              </a:cxn>
              <a:cxn ang="0">
                <a:pos x="57" y="75"/>
              </a:cxn>
              <a:cxn ang="0">
                <a:pos x="35" y="48"/>
              </a:cxn>
              <a:cxn ang="0">
                <a:pos x="51" y="19"/>
              </a:cxn>
              <a:cxn ang="0">
                <a:pos x="85" y="7"/>
              </a:cxn>
              <a:cxn ang="0">
                <a:pos x="117" y="54"/>
              </a:cxn>
              <a:cxn ang="0">
                <a:pos x="148" y="72"/>
              </a:cxn>
              <a:cxn ang="0">
                <a:pos x="159" y="37"/>
              </a:cxn>
              <a:cxn ang="0">
                <a:pos x="235" y="51"/>
              </a:cxn>
              <a:cxn ang="0">
                <a:pos x="285" y="81"/>
              </a:cxn>
              <a:cxn ang="0">
                <a:pos x="351" y="85"/>
              </a:cxn>
              <a:cxn ang="0">
                <a:pos x="362" y="156"/>
              </a:cxn>
              <a:cxn ang="0">
                <a:pos x="338" y="175"/>
              </a:cxn>
              <a:cxn ang="0">
                <a:pos x="298" y="174"/>
              </a:cxn>
              <a:cxn ang="0">
                <a:pos x="340" y="191"/>
              </a:cxn>
              <a:cxn ang="0">
                <a:pos x="370" y="198"/>
              </a:cxn>
              <a:cxn ang="0">
                <a:pos x="371" y="224"/>
              </a:cxn>
              <a:cxn ang="0">
                <a:pos x="382" y="248"/>
              </a:cxn>
              <a:cxn ang="0">
                <a:pos x="367" y="259"/>
              </a:cxn>
              <a:cxn ang="0">
                <a:pos x="365" y="284"/>
              </a:cxn>
              <a:cxn ang="0">
                <a:pos x="305" y="296"/>
              </a:cxn>
              <a:cxn ang="0">
                <a:pos x="268" y="298"/>
              </a:cxn>
              <a:cxn ang="0">
                <a:pos x="221" y="272"/>
              </a:cxn>
              <a:cxn ang="0">
                <a:pos x="177" y="272"/>
              </a:cxn>
              <a:cxn ang="0">
                <a:pos x="180" y="282"/>
              </a:cxn>
              <a:cxn ang="0">
                <a:pos x="234" y="297"/>
              </a:cxn>
              <a:cxn ang="0">
                <a:pos x="247" y="338"/>
              </a:cxn>
              <a:cxn ang="0">
                <a:pos x="255" y="340"/>
              </a:cxn>
              <a:cxn ang="0">
                <a:pos x="304" y="338"/>
              </a:cxn>
              <a:cxn ang="0">
                <a:pos x="270" y="366"/>
              </a:cxn>
              <a:cxn ang="0">
                <a:pos x="258" y="383"/>
              </a:cxn>
              <a:cxn ang="0">
                <a:pos x="253" y="402"/>
              </a:cxn>
              <a:cxn ang="0">
                <a:pos x="228" y="402"/>
              </a:cxn>
              <a:cxn ang="0">
                <a:pos x="210" y="417"/>
              </a:cxn>
              <a:cxn ang="0">
                <a:pos x="196" y="414"/>
              </a:cxn>
              <a:cxn ang="0">
                <a:pos x="186" y="412"/>
              </a:cxn>
              <a:cxn ang="0">
                <a:pos x="188" y="422"/>
              </a:cxn>
              <a:cxn ang="0">
                <a:pos x="161" y="428"/>
              </a:cxn>
              <a:cxn ang="0">
                <a:pos x="187" y="435"/>
              </a:cxn>
              <a:cxn ang="0">
                <a:pos x="217" y="432"/>
              </a:cxn>
              <a:cxn ang="0">
                <a:pos x="225" y="456"/>
              </a:cxn>
              <a:cxn ang="0">
                <a:pos x="195" y="475"/>
              </a:cxn>
              <a:cxn ang="0">
                <a:pos x="175" y="474"/>
              </a:cxn>
              <a:cxn ang="0">
                <a:pos x="135" y="481"/>
              </a:cxn>
              <a:cxn ang="0">
                <a:pos x="74" y="496"/>
              </a:cxn>
              <a:cxn ang="0">
                <a:pos x="42" y="464"/>
              </a:cxn>
              <a:cxn ang="0">
                <a:pos x="78" y="425"/>
              </a:cxn>
              <a:cxn ang="0">
                <a:pos x="82" y="381"/>
              </a:cxn>
              <a:cxn ang="0">
                <a:pos x="50" y="354"/>
              </a:cxn>
              <a:cxn ang="0">
                <a:pos x="25" y="282"/>
              </a:cxn>
              <a:cxn ang="0">
                <a:pos x="2" y="214"/>
              </a:cxn>
            </a:cxnLst>
            <a:rect l="0" t="0" r="r" b="b"/>
            <a:pathLst>
              <a:path w="388" h="504">
                <a:moveTo>
                  <a:pt x="2" y="175"/>
                </a:moveTo>
                <a:cubicBezTo>
                  <a:pt x="3" y="173"/>
                  <a:pt x="5" y="170"/>
                  <a:pt x="5" y="168"/>
                </a:cubicBezTo>
                <a:cubicBezTo>
                  <a:pt x="5" y="166"/>
                  <a:pt x="5" y="163"/>
                  <a:pt x="5" y="162"/>
                </a:cubicBezTo>
                <a:cubicBezTo>
                  <a:pt x="4" y="160"/>
                  <a:pt x="4" y="155"/>
                  <a:pt x="4" y="153"/>
                </a:cubicBezTo>
                <a:cubicBezTo>
                  <a:pt x="4" y="152"/>
                  <a:pt x="4" y="150"/>
                  <a:pt x="5" y="150"/>
                </a:cubicBezTo>
                <a:cubicBezTo>
                  <a:pt x="6" y="148"/>
                  <a:pt x="10" y="146"/>
                  <a:pt x="11" y="144"/>
                </a:cubicBezTo>
                <a:cubicBezTo>
                  <a:pt x="12" y="143"/>
                  <a:pt x="12" y="140"/>
                  <a:pt x="13" y="139"/>
                </a:cubicBezTo>
                <a:cubicBezTo>
                  <a:pt x="15" y="137"/>
                  <a:pt x="20" y="134"/>
                  <a:pt x="23" y="132"/>
                </a:cubicBezTo>
                <a:cubicBezTo>
                  <a:pt x="25" y="130"/>
                  <a:pt x="29" y="128"/>
                  <a:pt x="31" y="127"/>
                </a:cubicBezTo>
                <a:cubicBezTo>
                  <a:pt x="32" y="125"/>
                  <a:pt x="34" y="122"/>
                  <a:pt x="35" y="120"/>
                </a:cubicBezTo>
                <a:cubicBezTo>
                  <a:pt x="36" y="117"/>
                  <a:pt x="38" y="111"/>
                  <a:pt x="40" y="108"/>
                </a:cubicBezTo>
                <a:cubicBezTo>
                  <a:pt x="41" y="105"/>
                  <a:pt x="45" y="99"/>
                  <a:pt x="46" y="96"/>
                </a:cubicBezTo>
                <a:cubicBezTo>
                  <a:pt x="47" y="94"/>
                  <a:pt x="48" y="89"/>
                  <a:pt x="49" y="87"/>
                </a:cubicBezTo>
                <a:cubicBezTo>
                  <a:pt x="50" y="85"/>
                  <a:pt x="55" y="84"/>
                  <a:pt x="56" y="82"/>
                </a:cubicBezTo>
                <a:cubicBezTo>
                  <a:pt x="57" y="80"/>
                  <a:pt x="57" y="77"/>
                  <a:pt x="57" y="75"/>
                </a:cubicBezTo>
                <a:cubicBezTo>
                  <a:pt x="57" y="73"/>
                  <a:pt x="55" y="70"/>
                  <a:pt x="54" y="68"/>
                </a:cubicBezTo>
                <a:cubicBezTo>
                  <a:pt x="54" y="67"/>
                  <a:pt x="54" y="63"/>
                  <a:pt x="53" y="62"/>
                </a:cubicBezTo>
                <a:cubicBezTo>
                  <a:pt x="52" y="61"/>
                  <a:pt x="49" y="59"/>
                  <a:pt x="48" y="58"/>
                </a:cubicBezTo>
                <a:cubicBezTo>
                  <a:pt x="46" y="57"/>
                  <a:pt x="43" y="55"/>
                  <a:pt x="41" y="54"/>
                </a:cubicBezTo>
                <a:cubicBezTo>
                  <a:pt x="39" y="53"/>
                  <a:pt x="36" y="50"/>
                  <a:pt x="35" y="48"/>
                </a:cubicBezTo>
                <a:cubicBezTo>
                  <a:pt x="34" y="46"/>
                  <a:pt x="32" y="42"/>
                  <a:pt x="32" y="39"/>
                </a:cubicBezTo>
                <a:cubicBezTo>
                  <a:pt x="32" y="37"/>
                  <a:pt x="33" y="33"/>
                  <a:pt x="34" y="31"/>
                </a:cubicBezTo>
                <a:cubicBezTo>
                  <a:pt x="35" y="28"/>
                  <a:pt x="39" y="24"/>
                  <a:pt x="41" y="23"/>
                </a:cubicBezTo>
                <a:cubicBezTo>
                  <a:pt x="42" y="22"/>
                  <a:pt x="45" y="23"/>
                  <a:pt x="46" y="22"/>
                </a:cubicBezTo>
                <a:cubicBezTo>
                  <a:pt x="48" y="22"/>
                  <a:pt x="50" y="20"/>
                  <a:pt x="51" y="19"/>
                </a:cubicBezTo>
                <a:cubicBezTo>
                  <a:pt x="53" y="17"/>
                  <a:pt x="56" y="13"/>
                  <a:pt x="57" y="11"/>
                </a:cubicBezTo>
                <a:cubicBezTo>
                  <a:pt x="58" y="10"/>
                  <a:pt x="60" y="8"/>
                  <a:pt x="61" y="7"/>
                </a:cubicBezTo>
                <a:cubicBezTo>
                  <a:pt x="63" y="5"/>
                  <a:pt x="68" y="3"/>
                  <a:pt x="70" y="2"/>
                </a:cubicBezTo>
                <a:cubicBezTo>
                  <a:pt x="73" y="1"/>
                  <a:pt x="80" y="1"/>
                  <a:pt x="84" y="0"/>
                </a:cubicBezTo>
                <a:cubicBezTo>
                  <a:pt x="84" y="2"/>
                  <a:pt x="85" y="6"/>
                  <a:pt x="85" y="7"/>
                </a:cubicBezTo>
                <a:cubicBezTo>
                  <a:pt x="85" y="11"/>
                  <a:pt x="84" y="17"/>
                  <a:pt x="85" y="20"/>
                </a:cubicBezTo>
                <a:cubicBezTo>
                  <a:pt x="85" y="23"/>
                  <a:pt x="86" y="30"/>
                  <a:pt x="87" y="33"/>
                </a:cubicBezTo>
                <a:cubicBezTo>
                  <a:pt x="89" y="36"/>
                  <a:pt x="96" y="40"/>
                  <a:pt x="99" y="42"/>
                </a:cubicBezTo>
                <a:cubicBezTo>
                  <a:pt x="101" y="44"/>
                  <a:pt x="108" y="46"/>
                  <a:pt x="110" y="47"/>
                </a:cubicBezTo>
                <a:cubicBezTo>
                  <a:pt x="112" y="49"/>
                  <a:pt x="116" y="52"/>
                  <a:pt x="117" y="54"/>
                </a:cubicBezTo>
                <a:cubicBezTo>
                  <a:pt x="118" y="56"/>
                  <a:pt x="118" y="62"/>
                  <a:pt x="119" y="65"/>
                </a:cubicBezTo>
                <a:cubicBezTo>
                  <a:pt x="120" y="68"/>
                  <a:pt x="123" y="73"/>
                  <a:pt x="125" y="75"/>
                </a:cubicBezTo>
                <a:cubicBezTo>
                  <a:pt x="127" y="77"/>
                  <a:pt x="131" y="79"/>
                  <a:pt x="133" y="80"/>
                </a:cubicBezTo>
                <a:cubicBezTo>
                  <a:pt x="135" y="80"/>
                  <a:pt x="140" y="80"/>
                  <a:pt x="142" y="79"/>
                </a:cubicBezTo>
                <a:cubicBezTo>
                  <a:pt x="144" y="78"/>
                  <a:pt x="146" y="73"/>
                  <a:pt x="148" y="72"/>
                </a:cubicBezTo>
                <a:cubicBezTo>
                  <a:pt x="149" y="71"/>
                  <a:pt x="153" y="72"/>
                  <a:pt x="154" y="71"/>
                </a:cubicBezTo>
                <a:cubicBezTo>
                  <a:pt x="155" y="70"/>
                  <a:pt x="156" y="66"/>
                  <a:pt x="156" y="64"/>
                </a:cubicBezTo>
                <a:cubicBezTo>
                  <a:pt x="155" y="61"/>
                  <a:pt x="151" y="57"/>
                  <a:pt x="151" y="55"/>
                </a:cubicBezTo>
                <a:cubicBezTo>
                  <a:pt x="150" y="53"/>
                  <a:pt x="150" y="49"/>
                  <a:pt x="151" y="48"/>
                </a:cubicBezTo>
                <a:cubicBezTo>
                  <a:pt x="152" y="45"/>
                  <a:pt x="157" y="39"/>
                  <a:pt x="159" y="37"/>
                </a:cubicBezTo>
                <a:cubicBezTo>
                  <a:pt x="161" y="36"/>
                  <a:pt x="166" y="36"/>
                  <a:pt x="169" y="35"/>
                </a:cubicBezTo>
                <a:cubicBezTo>
                  <a:pt x="172" y="35"/>
                  <a:pt x="179" y="34"/>
                  <a:pt x="183" y="35"/>
                </a:cubicBezTo>
                <a:cubicBezTo>
                  <a:pt x="187" y="35"/>
                  <a:pt x="196" y="39"/>
                  <a:pt x="200" y="41"/>
                </a:cubicBezTo>
                <a:cubicBezTo>
                  <a:pt x="205" y="42"/>
                  <a:pt x="213" y="47"/>
                  <a:pt x="218" y="48"/>
                </a:cubicBezTo>
                <a:cubicBezTo>
                  <a:pt x="222" y="49"/>
                  <a:pt x="231" y="51"/>
                  <a:pt x="235" y="51"/>
                </a:cubicBezTo>
                <a:cubicBezTo>
                  <a:pt x="241" y="52"/>
                  <a:pt x="253" y="54"/>
                  <a:pt x="259" y="54"/>
                </a:cubicBezTo>
                <a:cubicBezTo>
                  <a:pt x="263" y="55"/>
                  <a:pt x="270" y="53"/>
                  <a:pt x="273" y="54"/>
                </a:cubicBezTo>
                <a:cubicBezTo>
                  <a:pt x="276" y="55"/>
                  <a:pt x="282" y="58"/>
                  <a:pt x="284" y="60"/>
                </a:cubicBezTo>
                <a:cubicBezTo>
                  <a:pt x="286" y="62"/>
                  <a:pt x="287" y="69"/>
                  <a:pt x="287" y="72"/>
                </a:cubicBezTo>
                <a:cubicBezTo>
                  <a:pt x="287" y="74"/>
                  <a:pt x="285" y="78"/>
                  <a:pt x="285" y="81"/>
                </a:cubicBezTo>
                <a:cubicBezTo>
                  <a:pt x="285" y="82"/>
                  <a:pt x="285" y="86"/>
                  <a:pt x="286" y="88"/>
                </a:cubicBezTo>
                <a:cubicBezTo>
                  <a:pt x="289" y="91"/>
                  <a:pt x="300" y="92"/>
                  <a:pt x="305" y="92"/>
                </a:cubicBezTo>
                <a:cubicBezTo>
                  <a:pt x="309" y="92"/>
                  <a:pt x="316" y="92"/>
                  <a:pt x="320" y="91"/>
                </a:cubicBezTo>
                <a:cubicBezTo>
                  <a:pt x="324" y="90"/>
                  <a:pt x="332" y="86"/>
                  <a:pt x="336" y="85"/>
                </a:cubicBezTo>
                <a:cubicBezTo>
                  <a:pt x="340" y="85"/>
                  <a:pt x="348" y="84"/>
                  <a:pt x="351" y="85"/>
                </a:cubicBezTo>
                <a:cubicBezTo>
                  <a:pt x="354" y="85"/>
                  <a:pt x="360" y="88"/>
                  <a:pt x="362" y="91"/>
                </a:cubicBezTo>
                <a:cubicBezTo>
                  <a:pt x="365" y="94"/>
                  <a:pt x="368" y="102"/>
                  <a:pt x="369" y="106"/>
                </a:cubicBezTo>
                <a:cubicBezTo>
                  <a:pt x="369" y="110"/>
                  <a:pt x="370" y="118"/>
                  <a:pt x="369" y="123"/>
                </a:cubicBezTo>
                <a:cubicBezTo>
                  <a:pt x="368" y="126"/>
                  <a:pt x="364" y="132"/>
                  <a:pt x="363" y="136"/>
                </a:cubicBezTo>
                <a:cubicBezTo>
                  <a:pt x="362" y="141"/>
                  <a:pt x="362" y="151"/>
                  <a:pt x="362" y="156"/>
                </a:cubicBezTo>
                <a:cubicBezTo>
                  <a:pt x="362" y="157"/>
                  <a:pt x="363" y="161"/>
                  <a:pt x="363" y="163"/>
                </a:cubicBezTo>
                <a:cubicBezTo>
                  <a:pt x="361" y="163"/>
                  <a:pt x="359" y="163"/>
                  <a:pt x="357" y="163"/>
                </a:cubicBezTo>
                <a:cubicBezTo>
                  <a:pt x="356" y="163"/>
                  <a:pt x="353" y="164"/>
                  <a:pt x="352" y="164"/>
                </a:cubicBezTo>
                <a:cubicBezTo>
                  <a:pt x="349" y="166"/>
                  <a:pt x="347" y="171"/>
                  <a:pt x="345" y="173"/>
                </a:cubicBezTo>
                <a:cubicBezTo>
                  <a:pt x="343" y="174"/>
                  <a:pt x="340" y="175"/>
                  <a:pt x="338" y="175"/>
                </a:cubicBezTo>
                <a:cubicBezTo>
                  <a:pt x="334" y="175"/>
                  <a:pt x="326" y="174"/>
                  <a:pt x="322" y="173"/>
                </a:cubicBezTo>
                <a:cubicBezTo>
                  <a:pt x="320" y="173"/>
                  <a:pt x="315" y="171"/>
                  <a:pt x="312" y="170"/>
                </a:cubicBezTo>
                <a:cubicBezTo>
                  <a:pt x="310" y="170"/>
                  <a:pt x="306" y="169"/>
                  <a:pt x="304" y="170"/>
                </a:cubicBezTo>
                <a:cubicBezTo>
                  <a:pt x="302" y="170"/>
                  <a:pt x="301" y="172"/>
                  <a:pt x="300" y="173"/>
                </a:cubicBezTo>
                <a:cubicBezTo>
                  <a:pt x="300" y="173"/>
                  <a:pt x="298" y="174"/>
                  <a:pt x="298" y="174"/>
                </a:cubicBezTo>
                <a:cubicBezTo>
                  <a:pt x="297" y="176"/>
                  <a:pt x="299" y="181"/>
                  <a:pt x="301" y="182"/>
                </a:cubicBezTo>
                <a:cubicBezTo>
                  <a:pt x="302" y="184"/>
                  <a:pt x="307" y="183"/>
                  <a:pt x="308" y="183"/>
                </a:cubicBezTo>
                <a:cubicBezTo>
                  <a:pt x="311" y="183"/>
                  <a:pt x="317" y="183"/>
                  <a:pt x="320" y="184"/>
                </a:cubicBezTo>
                <a:cubicBezTo>
                  <a:pt x="323" y="185"/>
                  <a:pt x="328" y="189"/>
                  <a:pt x="331" y="189"/>
                </a:cubicBezTo>
                <a:cubicBezTo>
                  <a:pt x="333" y="190"/>
                  <a:pt x="338" y="190"/>
                  <a:pt x="340" y="191"/>
                </a:cubicBezTo>
                <a:cubicBezTo>
                  <a:pt x="342" y="192"/>
                  <a:pt x="346" y="193"/>
                  <a:pt x="348" y="194"/>
                </a:cubicBezTo>
                <a:cubicBezTo>
                  <a:pt x="349" y="195"/>
                  <a:pt x="351" y="197"/>
                  <a:pt x="352" y="197"/>
                </a:cubicBezTo>
                <a:cubicBezTo>
                  <a:pt x="353" y="197"/>
                  <a:pt x="354" y="194"/>
                  <a:pt x="355" y="194"/>
                </a:cubicBezTo>
                <a:cubicBezTo>
                  <a:pt x="357" y="193"/>
                  <a:pt x="362" y="192"/>
                  <a:pt x="365" y="192"/>
                </a:cubicBezTo>
                <a:cubicBezTo>
                  <a:pt x="366" y="193"/>
                  <a:pt x="369" y="196"/>
                  <a:pt x="370" y="198"/>
                </a:cubicBezTo>
                <a:cubicBezTo>
                  <a:pt x="371" y="199"/>
                  <a:pt x="370" y="202"/>
                  <a:pt x="371" y="203"/>
                </a:cubicBezTo>
                <a:cubicBezTo>
                  <a:pt x="372" y="204"/>
                  <a:pt x="377" y="205"/>
                  <a:pt x="377" y="207"/>
                </a:cubicBezTo>
                <a:cubicBezTo>
                  <a:pt x="378" y="208"/>
                  <a:pt x="376" y="210"/>
                  <a:pt x="375" y="211"/>
                </a:cubicBezTo>
                <a:cubicBezTo>
                  <a:pt x="374" y="212"/>
                  <a:pt x="371" y="214"/>
                  <a:pt x="371" y="215"/>
                </a:cubicBezTo>
                <a:cubicBezTo>
                  <a:pt x="370" y="217"/>
                  <a:pt x="372" y="222"/>
                  <a:pt x="371" y="224"/>
                </a:cubicBezTo>
                <a:cubicBezTo>
                  <a:pt x="371" y="226"/>
                  <a:pt x="369" y="228"/>
                  <a:pt x="369" y="229"/>
                </a:cubicBezTo>
                <a:cubicBezTo>
                  <a:pt x="368" y="231"/>
                  <a:pt x="367" y="234"/>
                  <a:pt x="366" y="235"/>
                </a:cubicBezTo>
                <a:cubicBezTo>
                  <a:pt x="366" y="237"/>
                  <a:pt x="366" y="241"/>
                  <a:pt x="366" y="242"/>
                </a:cubicBezTo>
                <a:cubicBezTo>
                  <a:pt x="368" y="244"/>
                  <a:pt x="372" y="246"/>
                  <a:pt x="374" y="247"/>
                </a:cubicBezTo>
                <a:cubicBezTo>
                  <a:pt x="376" y="248"/>
                  <a:pt x="380" y="247"/>
                  <a:pt x="382" y="248"/>
                </a:cubicBezTo>
                <a:cubicBezTo>
                  <a:pt x="384" y="248"/>
                  <a:pt x="387" y="248"/>
                  <a:pt x="388" y="250"/>
                </a:cubicBezTo>
                <a:cubicBezTo>
                  <a:pt x="388" y="251"/>
                  <a:pt x="387" y="254"/>
                  <a:pt x="386" y="255"/>
                </a:cubicBezTo>
                <a:cubicBezTo>
                  <a:pt x="385" y="256"/>
                  <a:pt x="381" y="254"/>
                  <a:pt x="380" y="254"/>
                </a:cubicBezTo>
                <a:cubicBezTo>
                  <a:pt x="378" y="254"/>
                  <a:pt x="375" y="254"/>
                  <a:pt x="373" y="254"/>
                </a:cubicBezTo>
                <a:cubicBezTo>
                  <a:pt x="371" y="255"/>
                  <a:pt x="368" y="258"/>
                  <a:pt x="367" y="259"/>
                </a:cubicBezTo>
                <a:cubicBezTo>
                  <a:pt x="365" y="261"/>
                  <a:pt x="362" y="265"/>
                  <a:pt x="362" y="267"/>
                </a:cubicBezTo>
                <a:cubicBezTo>
                  <a:pt x="362" y="269"/>
                  <a:pt x="364" y="272"/>
                  <a:pt x="366" y="274"/>
                </a:cubicBezTo>
                <a:cubicBezTo>
                  <a:pt x="367" y="275"/>
                  <a:pt x="370" y="277"/>
                  <a:pt x="370" y="278"/>
                </a:cubicBezTo>
                <a:cubicBezTo>
                  <a:pt x="371" y="279"/>
                  <a:pt x="373" y="283"/>
                  <a:pt x="372" y="284"/>
                </a:cubicBezTo>
                <a:cubicBezTo>
                  <a:pt x="371" y="286"/>
                  <a:pt x="366" y="284"/>
                  <a:pt x="365" y="284"/>
                </a:cubicBezTo>
                <a:cubicBezTo>
                  <a:pt x="363" y="285"/>
                  <a:pt x="359" y="285"/>
                  <a:pt x="357" y="286"/>
                </a:cubicBezTo>
                <a:cubicBezTo>
                  <a:pt x="355" y="286"/>
                  <a:pt x="349" y="288"/>
                  <a:pt x="346" y="288"/>
                </a:cubicBezTo>
                <a:cubicBezTo>
                  <a:pt x="343" y="289"/>
                  <a:pt x="335" y="289"/>
                  <a:pt x="331" y="290"/>
                </a:cubicBezTo>
                <a:cubicBezTo>
                  <a:pt x="327" y="291"/>
                  <a:pt x="320" y="294"/>
                  <a:pt x="317" y="295"/>
                </a:cubicBezTo>
                <a:cubicBezTo>
                  <a:pt x="314" y="296"/>
                  <a:pt x="308" y="295"/>
                  <a:pt x="305" y="296"/>
                </a:cubicBezTo>
                <a:cubicBezTo>
                  <a:pt x="303" y="297"/>
                  <a:pt x="299" y="300"/>
                  <a:pt x="297" y="301"/>
                </a:cubicBezTo>
                <a:cubicBezTo>
                  <a:pt x="295" y="302"/>
                  <a:pt x="290" y="304"/>
                  <a:pt x="288" y="303"/>
                </a:cubicBezTo>
                <a:cubicBezTo>
                  <a:pt x="286" y="303"/>
                  <a:pt x="283" y="300"/>
                  <a:pt x="281" y="300"/>
                </a:cubicBezTo>
                <a:cubicBezTo>
                  <a:pt x="280" y="299"/>
                  <a:pt x="277" y="297"/>
                  <a:pt x="275" y="297"/>
                </a:cubicBezTo>
                <a:cubicBezTo>
                  <a:pt x="273" y="297"/>
                  <a:pt x="270" y="298"/>
                  <a:pt x="268" y="298"/>
                </a:cubicBezTo>
                <a:cubicBezTo>
                  <a:pt x="264" y="298"/>
                  <a:pt x="257" y="296"/>
                  <a:pt x="254" y="294"/>
                </a:cubicBezTo>
                <a:cubicBezTo>
                  <a:pt x="251" y="293"/>
                  <a:pt x="246" y="289"/>
                  <a:pt x="243" y="287"/>
                </a:cubicBezTo>
                <a:cubicBezTo>
                  <a:pt x="241" y="285"/>
                  <a:pt x="237" y="280"/>
                  <a:pt x="235" y="278"/>
                </a:cubicBezTo>
                <a:cubicBezTo>
                  <a:pt x="234" y="277"/>
                  <a:pt x="231" y="275"/>
                  <a:pt x="229" y="274"/>
                </a:cubicBezTo>
                <a:cubicBezTo>
                  <a:pt x="227" y="273"/>
                  <a:pt x="223" y="272"/>
                  <a:pt x="221" y="272"/>
                </a:cubicBezTo>
                <a:cubicBezTo>
                  <a:pt x="219" y="273"/>
                  <a:pt x="216" y="276"/>
                  <a:pt x="214" y="277"/>
                </a:cubicBezTo>
                <a:cubicBezTo>
                  <a:pt x="212" y="278"/>
                  <a:pt x="208" y="280"/>
                  <a:pt x="205" y="280"/>
                </a:cubicBezTo>
                <a:cubicBezTo>
                  <a:pt x="203" y="280"/>
                  <a:pt x="199" y="280"/>
                  <a:pt x="197" y="279"/>
                </a:cubicBezTo>
                <a:cubicBezTo>
                  <a:pt x="194" y="279"/>
                  <a:pt x="189" y="277"/>
                  <a:pt x="186" y="276"/>
                </a:cubicBezTo>
                <a:cubicBezTo>
                  <a:pt x="184" y="275"/>
                  <a:pt x="179" y="273"/>
                  <a:pt x="177" y="272"/>
                </a:cubicBezTo>
                <a:cubicBezTo>
                  <a:pt x="175" y="272"/>
                  <a:pt x="170" y="272"/>
                  <a:pt x="168" y="272"/>
                </a:cubicBezTo>
                <a:cubicBezTo>
                  <a:pt x="166" y="272"/>
                  <a:pt x="162" y="271"/>
                  <a:pt x="161" y="272"/>
                </a:cubicBezTo>
                <a:cubicBezTo>
                  <a:pt x="161" y="274"/>
                  <a:pt x="165" y="276"/>
                  <a:pt x="166" y="277"/>
                </a:cubicBezTo>
                <a:cubicBezTo>
                  <a:pt x="167" y="277"/>
                  <a:pt x="170" y="277"/>
                  <a:pt x="172" y="278"/>
                </a:cubicBezTo>
                <a:cubicBezTo>
                  <a:pt x="174" y="279"/>
                  <a:pt x="178" y="281"/>
                  <a:pt x="180" y="282"/>
                </a:cubicBezTo>
                <a:cubicBezTo>
                  <a:pt x="182" y="283"/>
                  <a:pt x="188" y="286"/>
                  <a:pt x="191" y="287"/>
                </a:cubicBezTo>
                <a:cubicBezTo>
                  <a:pt x="194" y="288"/>
                  <a:pt x="201" y="288"/>
                  <a:pt x="205" y="288"/>
                </a:cubicBezTo>
                <a:cubicBezTo>
                  <a:pt x="208" y="288"/>
                  <a:pt x="215" y="288"/>
                  <a:pt x="218" y="288"/>
                </a:cubicBezTo>
                <a:cubicBezTo>
                  <a:pt x="220" y="288"/>
                  <a:pt x="225" y="289"/>
                  <a:pt x="227" y="291"/>
                </a:cubicBezTo>
                <a:cubicBezTo>
                  <a:pt x="229" y="292"/>
                  <a:pt x="232" y="296"/>
                  <a:pt x="234" y="297"/>
                </a:cubicBezTo>
                <a:cubicBezTo>
                  <a:pt x="237" y="300"/>
                  <a:pt x="243" y="305"/>
                  <a:pt x="246" y="308"/>
                </a:cubicBezTo>
                <a:cubicBezTo>
                  <a:pt x="249" y="310"/>
                  <a:pt x="255" y="313"/>
                  <a:pt x="256" y="316"/>
                </a:cubicBezTo>
                <a:cubicBezTo>
                  <a:pt x="258" y="319"/>
                  <a:pt x="257" y="325"/>
                  <a:pt x="256" y="327"/>
                </a:cubicBezTo>
                <a:cubicBezTo>
                  <a:pt x="256" y="329"/>
                  <a:pt x="254" y="334"/>
                  <a:pt x="252" y="336"/>
                </a:cubicBezTo>
                <a:cubicBezTo>
                  <a:pt x="251" y="337"/>
                  <a:pt x="248" y="337"/>
                  <a:pt x="247" y="338"/>
                </a:cubicBezTo>
                <a:cubicBezTo>
                  <a:pt x="245" y="338"/>
                  <a:pt x="243" y="341"/>
                  <a:pt x="242" y="342"/>
                </a:cubicBezTo>
                <a:cubicBezTo>
                  <a:pt x="241" y="343"/>
                  <a:pt x="236" y="345"/>
                  <a:pt x="237" y="346"/>
                </a:cubicBezTo>
                <a:cubicBezTo>
                  <a:pt x="237" y="348"/>
                  <a:pt x="241" y="347"/>
                  <a:pt x="243" y="347"/>
                </a:cubicBezTo>
                <a:cubicBezTo>
                  <a:pt x="245" y="347"/>
                  <a:pt x="249" y="345"/>
                  <a:pt x="251" y="344"/>
                </a:cubicBezTo>
                <a:cubicBezTo>
                  <a:pt x="252" y="343"/>
                  <a:pt x="254" y="340"/>
                  <a:pt x="255" y="340"/>
                </a:cubicBezTo>
                <a:cubicBezTo>
                  <a:pt x="257" y="338"/>
                  <a:pt x="262" y="338"/>
                  <a:pt x="265" y="337"/>
                </a:cubicBezTo>
                <a:cubicBezTo>
                  <a:pt x="267" y="337"/>
                  <a:pt x="271" y="336"/>
                  <a:pt x="273" y="336"/>
                </a:cubicBezTo>
                <a:cubicBezTo>
                  <a:pt x="276" y="336"/>
                  <a:pt x="283" y="337"/>
                  <a:pt x="286" y="338"/>
                </a:cubicBezTo>
                <a:cubicBezTo>
                  <a:pt x="289" y="338"/>
                  <a:pt x="293" y="338"/>
                  <a:pt x="296" y="338"/>
                </a:cubicBezTo>
                <a:cubicBezTo>
                  <a:pt x="298" y="338"/>
                  <a:pt x="303" y="336"/>
                  <a:pt x="304" y="338"/>
                </a:cubicBezTo>
                <a:cubicBezTo>
                  <a:pt x="304" y="340"/>
                  <a:pt x="298" y="342"/>
                  <a:pt x="296" y="342"/>
                </a:cubicBezTo>
                <a:cubicBezTo>
                  <a:pt x="294" y="343"/>
                  <a:pt x="288" y="343"/>
                  <a:pt x="286" y="344"/>
                </a:cubicBezTo>
                <a:cubicBezTo>
                  <a:pt x="284" y="346"/>
                  <a:pt x="280" y="350"/>
                  <a:pt x="279" y="352"/>
                </a:cubicBezTo>
                <a:cubicBezTo>
                  <a:pt x="277" y="353"/>
                  <a:pt x="275" y="355"/>
                  <a:pt x="274" y="357"/>
                </a:cubicBezTo>
                <a:cubicBezTo>
                  <a:pt x="272" y="359"/>
                  <a:pt x="271" y="364"/>
                  <a:pt x="270" y="366"/>
                </a:cubicBezTo>
                <a:cubicBezTo>
                  <a:pt x="269" y="367"/>
                  <a:pt x="267" y="368"/>
                  <a:pt x="267" y="369"/>
                </a:cubicBezTo>
                <a:cubicBezTo>
                  <a:pt x="266" y="370"/>
                  <a:pt x="267" y="374"/>
                  <a:pt x="266" y="376"/>
                </a:cubicBezTo>
                <a:cubicBezTo>
                  <a:pt x="266" y="377"/>
                  <a:pt x="265" y="381"/>
                  <a:pt x="264" y="383"/>
                </a:cubicBezTo>
                <a:cubicBezTo>
                  <a:pt x="264" y="384"/>
                  <a:pt x="263" y="386"/>
                  <a:pt x="262" y="386"/>
                </a:cubicBezTo>
                <a:cubicBezTo>
                  <a:pt x="261" y="386"/>
                  <a:pt x="259" y="384"/>
                  <a:pt x="258" y="383"/>
                </a:cubicBezTo>
                <a:cubicBezTo>
                  <a:pt x="257" y="383"/>
                  <a:pt x="254" y="382"/>
                  <a:pt x="253" y="382"/>
                </a:cubicBezTo>
                <a:cubicBezTo>
                  <a:pt x="252" y="382"/>
                  <a:pt x="250" y="383"/>
                  <a:pt x="250" y="384"/>
                </a:cubicBezTo>
                <a:cubicBezTo>
                  <a:pt x="249" y="385"/>
                  <a:pt x="249" y="388"/>
                  <a:pt x="249" y="389"/>
                </a:cubicBezTo>
                <a:cubicBezTo>
                  <a:pt x="248" y="391"/>
                  <a:pt x="249" y="394"/>
                  <a:pt x="250" y="396"/>
                </a:cubicBezTo>
                <a:cubicBezTo>
                  <a:pt x="250" y="398"/>
                  <a:pt x="253" y="401"/>
                  <a:pt x="253" y="402"/>
                </a:cubicBezTo>
                <a:cubicBezTo>
                  <a:pt x="253" y="404"/>
                  <a:pt x="253" y="407"/>
                  <a:pt x="252" y="408"/>
                </a:cubicBezTo>
                <a:cubicBezTo>
                  <a:pt x="251" y="409"/>
                  <a:pt x="248" y="409"/>
                  <a:pt x="246" y="409"/>
                </a:cubicBezTo>
                <a:cubicBezTo>
                  <a:pt x="245" y="409"/>
                  <a:pt x="242" y="408"/>
                  <a:pt x="241" y="408"/>
                </a:cubicBezTo>
                <a:cubicBezTo>
                  <a:pt x="239" y="407"/>
                  <a:pt x="235" y="404"/>
                  <a:pt x="233" y="404"/>
                </a:cubicBezTo>
                <a:cubicBezTo>
                  <a:pt x="232" y="403"/>
                  <a:pt x="229" y="402"/>
                  <a:pt x="228" y="402"/>
                </a:cubicBezTo>
                <a:cubicBezTo>
                  <a:pt x="227" y="402"/>
                  <a:pt x="225" y="403"/>
                  <a:pt x="224" y="403"/>
                </a:cubicBezTo>
                <a:cubicBezTo>
                  <a:pt x="223" y="404"/>
                  <a:pt x="221" y="407"/>
                  <a:pt x="221" y="408"/>
                </a:cubicBezTo>
                <a:cubicBezTo>
                  <a:pt x="220" y="409"/>
                  <a:pt x="217" y="411"/>
                  <a:pt x="216" y="412"/>
                </a:cubicBezTo>
                <a:cubicBezTo>
                  <a:pt x="216" y="413"/>
                  <a:pt x="216" y="416"/>
                  <a:pt x="215" y="417"/>
                </a:cubicBezTo>
                <a:cubicBezTo>
                  <a:pt x="214" y="417"/>
                  <a:pt x="211" y="417"/>
                  <a:pt x="210" y="417"/>
                </a:cubicBezTo>
                <a:cubicBezTo>
                  <a:pt x="209" y="417"/>
                  <a:pt x="207" y="413"/>
                  <a:pt x="206" y="413"/>
                </a:cubicBezTo>
                <a:cubicBezTo>
                  <a:pt x="205" y="413"/>
                  <a:pt x="204" y="414"/>
                  <a:pt x="203" y="415"/>
                </a:cubicBezTo>
                <a:cubicBezTo>
                  <a:pt x="202" y="415"/>
                  <a:pt x="202" y="417"/>
                  <a:pt x="202" y="417"/>
                </a:cubicBezTo>
                <a:cubicBezTo>
                  <a:pt x="201" y="418"/>
                  <a:pt x="199" y="418"/>
                  <a:pt x="198" y="417"/>
                </a:cubicBezTo>
                <a:cubicBezTo>
                  <a:pt x="197" y="417"/>
                  <a:pt x="196" y="415"/>
                  <a:pt x="196" y="414"/>
                </a:cubicBezTo>
                <a:cubicBezTo>
                  <a:pt x="196" y="413"/>
                  <a:pt x="198" y="412"/>
                  <a:pt x="198" y="411"/>
                </a:cubicBezTo>
                <a:cubicBezTo>
                  <a:pt x="198" y="410"/>
                  <a:pt x="198" y="407"/>
                  <a:pt x="197" y="407"/>
                </a:cubicBezTo>
                <a:cubicBezTo>
                  <a:pt x="197" y="406"/>
                  <a:pt x="194" y="406"/>
                  <a:pt x="193" y="407"/>
                </a:cubicBezTo>
                <a:cubicBezTo>
                  <a:pt x="192" y="407"/>
                  <a:pt x="191" y="410"/>
                  <a:pt x="190" y="410"/>
                </a:cubicBezTo>
                <a:cubicBezTo>
                  <a:pt x="189" y="411"/>
                  <a:pt x="187" y="412"/>
                  <a:pt x="186" y="412"/>
                </a:cubicBezTo>
                <a:cubicBezTo>
                  <a:pt x="185" y="412"/>
                  <a:pt x="182" y="411"/>
                  <a:pt x="182" y="412"/>
                </a:cubicBezTo>
                <a:cubicBezTo>
                  <a:pt x="181" y="412"/>
                  <a:pt x="181" y="414"/>
                  <a:pt x="181" y="415"/>
                </a:cubicBezTo>
                <a:cubicBezTo>
                  <a:pt x="182" y="416"/>
                  <a:pt x="184" y="416"/>
                  <a:pt x="184" y="417"/>
                </a:cubicBezTo>
                <a:cubicBezTo>
                  <a:pt x="186" y="417"/>
                  <a:pt x="188" y="416"/>
                  <a:pt x="189" y="417"/>
                </a:cubicBezTo>
                <a:cubicBezTo>
                  <a:pt x="190" y="418"/>
                  <a:pt x="188" y="421"/>
                  <a:pt x="188" y="422"/>
                </a:cubicBezTo>
                <a:cubicBezTo>
                  <a:pt x="188" y="423"/>
                  <a:pt x="187" y="426"/>
                  <a:pt x="186" y="427"/>
                </a:cubicBezTo>
                <a:cubicBezTo>
                  <a:pt x="185" y="428"/>
                  <a:pt x="181" y="428"/>
                  <a:pt x="179" y="428"/>
                </a:cubicBezTo>
                <a:cubicBezTo>
                  <a:pt x="177" y="429"/>
                  <a:pt x="173" y="429"/>
                  <a:pt x="172" y="429"/>
                </a:cubicBezTo>
                <a:cubicBezTo>
                  <a:pt x="170" y="429"/>
                  <a:pt x="166" y="428"/>
                  <a:pt x="164" y="428"/>
                </a:cubicBezTo>
                <a:cubicBezTo>
                  <a:pt x="164" y="428"/>
                  <a:pt x="162" y="428"/>
                  <a:pt x="161" y="428"/>
                </a:cubicBezTo>
                <a:cubicBezTo>
                  <a:pt x="161" y="429"/>
                  <a:pt x="160" y="432"/>
                  <a:pt x="160" y="433"/>
                </a:cubicBezTo>
                <a:cubicBezTo>
                  <a:pt x="160" y="433"/>
                  <a:pt x="162" y="434"/>
                  <a:pt x="163" y="435"/>
                </a:cubicBezTo>
                <a:cubicBezTo>
                  <a:pt x="165" y="436"/>
                  <a:pt x="171" y="435"/>
                  <a:pt x="173" y="435"/>
                </a:cubicBezTo>
                <a:cubicBezTo>
                  <a:pt x="175" y="435"/>
                  <a:pt x="179" y="435"/>
                  <a:pt x="180" y="435"/>
                </a:cubicBezTo>
                <a:cubicBezTo>
                  <a:pt x="182" y="435"/>
                  <a:pt x="185" y="435"/>
                  <a:pt x="187" y="435"/>
                </a:cubicBezTo>
                <a:cubicBezTo>
                  <a:pt x="188" y="434"/>
                  <a:pt x="192" y="432"/>
                  <a:pt x="193" y="431"/>
                </a:cubicBezTo>
                <a:cubicBezTo>
                  <a:pt x="195" y="429"/>
                  <a:pt x="198" y="427"/>
                  <a:pt x="199" y="426"/>
                </a:cubicBezTo>
                <a:cubicBezTo>
                  <a:pt x="201" y="425"/>
                  <a:pt x="204" y="425"/>
                  <a:pt x="206" y="425"/>
                </a:cubicBezTo>
                <a:cubicBezTo>
                  <a:pt x="208" y="426"/>
                  <a:pt x="212" y="427"/>
                  <a:pt x="213" y="428"/>
                </a:cubicBezTo>
                <a:cubicBezTo>
                  <a:pt x="214" y="428"/>
                  <a:pt x="216" y="431"/>
                  <a:pt x="217" y="432"/>
                </a:cubicBezTo>
                <a:cubicBezTo>
                  <a:pt x="218" y="433"/>
                  <a:pt x="221" y="435"/>
                  <a:pt x="222" y="436"/>
                </a:cubicBezTo>
                <a:cubicBezTo>
                  <a:pt x="223" y="437"/>
                  <a:pt x="225" y="440"/>
                  <a:pt x="226" y="442"/>
                </a:cubicBezTo>
                <a:cubicBezTo>
                  <a:pt x="227" y="443"/>
                  <a:pt x="230" y="446"/>
                  <a:pt x="230" y="447"/>
                </a:cubicBezTo>
                <a:cubicBezTo>
                  <a:pt x="230" y="448"/>
                  <a:pt x="230" y="451"/>
                  <a:pt x="229" y="452"/>
                </a:cubicBezTo>
                <a:cubicBezTo>
                  <a:pt x="229" y="453"/>
                  <a:pt x="226" y="455"/>
                  <a:pt x="225" y="456"/>
                </a:cubicBezTo>
                <a:cubicBezTo>
                  <a:pt x="223" y="458"/>
                  <a:pt x="220" y="460"/>
                  <a:pt x="218" y="462"/>
                </a:cubicBezTo>
                <a:cubicBezTo>
                  <a:pt x="216" y="463"/>
                  <a:pt x="212" y="466"/>
                  <a:pt x="210" y="467"/>
                </a:cubicBezTo>
                <a:cubicBezTo>
                  <a:pt x="209" y="468"/>
                  <a:pt x="208" y="471"/>
                  <a:pt x="207" y="472"/>
                </a:cubicBezTo>
                <a:cubicBezTo>
                  <a:pt x="205" y="473"/>
                  <a:pt x="201" y="472"/>
                  <a:pt x="200" y="473"/>
                </a:cubicBezTo>
                <a:cubicBezTo>
                  <a:pt x="198" y="473"/>
                  <a:pt x="195" y="473"/>
                  <a:pt x="195" y="475"/>
                </a:cubicBezTo>
                <a:cubicBezTo>
                  <a:pt x="194" y="476"/>
                  <a:pt x="195" y="479"/>
                  <a:pt x="196" y="481"/>
                </a:cubicBezTo>
                <a:cubicBezTo>
                  <a:pt x="196" y="481"/>
                  <a:pt x="196" y="481"/>
                  <a:pt x="196" y="481"/>
                </a:cubicBezTo>
                <a:cubicBezTo>
                  <a:pt x="194" y="481"/>
                  <a:pt x="191" y="480"/>
                  <a:pt x="190" y="480"/>
                </a:cubicBezTo>
                <a:cubicBezTo>
                  <a:pt x="187" y="480"/>
                  <a:pt x="183" y="479"/>
                  <a:pt x="181" y="478"/>
                </a:cubicBezTo>
                <a:cubicBezTo>
                  <a:pt x="179" y="477"/>
                  <a:pt x="176" y="476"/>
                  <a:pt x="175" y="474"/>
                </a:cubicBezTo>
                <a:cubicBezTo>
                  <a:pt x="173" y="473"/>
                  <a:pt x="170" y="468"/>
                  <a:pt x="167" y="467"/>
                </a:cubicBezTo>
                <a:cubicBezTo>
                  <a:pt x="165" y="465"/>
                  <a:pt x="160" y="466"/>
                  <a:pt x="158" y="465"/>
                </a:cubicBezTo>
                <a:cubicBezTo>
                  <a:pt x="156" y="464"/>
                  <a:pt x="153" y="462"/>
                  <a:pt x="152" y="462"/>
                </a:cubicBezTo>
                <a:cubicBezTo>
                  <a:pt x="148" y="464"/>
                  <a:pt x="148" y="473"/>
                  <a:pt x="146" y="475"/>
                </a:cubicBezTo>
                <a:cubicBezTo>
                  <a:pt x="144" y="477"/>
                  <a:pt x="138" y="479"/>
                  <a:pt x="135" y="481"/>
                </a:cubicBezTo>
                <a:cubicBezTo>
                  <a:pt x="134" y="482"/>
                  <a:pt x="130" y="483"/>
                  <a:pt x="128" y="484"/>
                </a:cubicBezTo>
                <a:cubicBezTo>
                  <a:pt x="124" y="487"/>
                  <a:pt x="118" y="495"/>
                  <a:pt x="114" y="498"/>
                </a:cubicBezTo>
                <a:cubicBezTo>
                  <a:pt x="111" y="500"/>
                  <a:pt x="106" y="503"/>
                  <a:pt x="104" y="503"/>
                </a:cubicBezTo>
                <a:cubicBezTo>
                  <a:pt x="101" y="504"/>
                  <a:pt x="95" y="504"/>
                  <a:pt x="92" y="503"/>
                </a:cubicBezTo>
                <a:cubicBezTo>
                  <a:pt x="87" y="502"/>
                  <a:pt x="79" y="498"/>
                  <a:pt x="74" y="496"/>
                </a:cubicBezTo>
                <a:cubicBezTo>
                  <a:pt x="72" y="495"/>
                  <a:pt x="66" y="493"/>
                  <a:pt x="64" y="492"/>
                </a:cubicBezTo>
                <a:cubicBezTo>
                  <a:pt x="60" y="489"/>
                  <a:pt x="53" y="485"/>
                  <a:pt x="50" y="482"/>
                </a:cubicBezTo>
                <a:cubicBezTo>
                  <a:pt x="48" y="480"/>
                  <a:pt x="47" y="474"/>
                  <a:pt x="45" y="472"/>
                </a:cubicBezTo>
                <a:cubicBezTo>
                  <a:pt x="45" y="470"/>
                  <a:pt x="43" y="467"/>
                  <a:pt x="42" y="464"/>
                </a:cubicBezTo>
                <a:cubicBezTo>
                  <a:pt x="42" y="464"/>
                  <a:pt x="42" y="464"/>
                  <a:pt x="42" y="464"/>
                </a:cubicBezTo>
                <a:cubicBezTo>
                  <a:pt x="42" y="460"/>
                  <a:pt x="46" y="453"/>
                  <a:pt x="48" y="450"/>
                </a:cubicBezTo>
                <a:cubicBezTo>
                  <a:pt x="50" y="448"/>
                  <a:pt x="53" y="444"/>
                  <a:pt x="55" y="442"/>
                </a:cubicBezTo>
                <a:cubicBezTo>
                  <a:pt x="56" y="441"/>
                  <a:pt x="58" y="439"/>
                  <a:pt x="60" y="437"/>
                </a:cubicBezTo>
                <a:cubicBezTo>
                  <a:pt x="62" y="435"/>
                  <a:pt x="67" y="432"/>
                  <a:pt x="69" y="430"/>
                </a:cubicBezTo>
                <a:cubicBezTo>
                  <a:pt x="71" y="429"/>
                  <a:pt x="76" y="427"/>
                  <a:pt x="78" y="425"/>
                </a:cubicBezTo>
                <a:cubicBezTo>
                  <a:pt x="79" y="424"/>
                  <a:pt x="82" y="420"/>
                  <a:pt x="82" y="418"/>
                </a:cubicBezTo>
                <a:cubicBezTo>
                  <a:pt x="83" y="414"/>
                  <a:pt x="82" y="407"/>
                  <a:pt x="81" y="404"/>
                </a:cubicBezTo>
                <a:cubicBezTo>
                  <a:pt x="81" y="402"/>
                  <a:pt x="79" y="400"/>
                  <a:pt x="78" y="398"/>
                </a:cubicBezTo>
                <a:cubicBezTo>
                  <a:pt x="78" y="397"/>
                  <a:pt x="78" y="393"/>
                  <a:pt x="79" y="392"/>
                </a:cubicBezTo>
                <a:cubicBezTo>
                  <a:pt x="79" y="389"/>
                  <a:pt x="82" y="384"/>
                  <a:pt x="82" y="381"/>
                </a:cubicBezTo>
                <a:cubicBezTo>
                  <a:pt x="83" y="379"/>
                  <a:pt x="83" y="374"/>
                  <a:pt x="82" y="372"/>
                </a:cubicBezTo>
                <a:cubicBezTo>
                  <a:pt x="81" y="370"/>
                  <a:pt x="77" y="368"/>
                  <a:pt x="76" y="366"/>
                </a:cubicBezTo>
                <a:cubicBezTo>
                  <a:pt x="74" y="365"/>
                  <a:pt x="71" y="364"/>
                  <a:pt x="69" y="363"/>
                </a:cubicBezTo>
                <a:cubicBezTo>
                  <a:pt x="66" y="362"/>
                  <a:pt x="61" y="361"/>
                  <a:pt x="59" y="360"/>
                </a:cubicBezTo>
                <a:cubicBezTo>
                  <a:pt x="56" y="359"/>
                  <a:pt x="52" y="356"/>
                  <a:pt x="50" y="354"/>
                </a:cubicBezTo>
                <a:cubicBezTo>
                  <a:pt x="46" y="351"/>
                  <a:pt x="39" y="344"/>
                  <a:pt x="35" y="340"/>
                </a:cubicBezTo>
                <a:cubicBezTo>
                  <a:pt x="33" y="337"/>
                  <a:pt x="28" y="332"/>
                  <a:pt x="26" y="329"/>
                </a:cubicBezTo>
                <a:cubicBezTo>
                  <a:pt x="25" y="326"/>
                  <a:pt x="23" y="320"/>
                  <a:pt x="23" y="317"/>
                </a:cubicBezTo>
                <a:cubicBezTo>
                  <a:pt x="22" y="312"/>
                  <a:pt x="23" y="304"/>
                  <a:pt x="23" y="300"/>
                </a:cubicBezTo>
                <a:cubicBezTo>
                  <a:pt x="23" y="295"/>
                  <a:pt x="24" y="286"/>
                  <a:pt x="25" y="282"/>
                </a:cubicBezTo>
                <a:cubicBezTo>
                  <a:pt x="25" y="277"/>
                  <a:pt x="25" y="267"/>
                  <a:pt x="24" y="262"/>
                </a:cubicBezTo>
                <a:cubicBezTo>
                  <a:pt x="24" y="260"/>
                  <a:pt x="22" y="255"/>
                  <a:pt x="22" y="253"/>
                </a:cubicBezTo>
                <a:cubicBezTo>
                  <a:pt x="21" y="250"/>
                  <a:pt x="19" y="244"/>
                  <a:pt x="18" y="242"/>
                </a:cubicBezTo>
                <a:cubicBezTo>
                  <a:pt x="16" y="239"/>
                  <a:pt x="11" y="234"/>
                  <a:pt x="9" y="231"/>
                </a:cubicBezTo>
                <a:cubicBezTo>
                  <a:pt x="6" y="227"/>
                  <a:pt x="3" y="219"/>
                  <a:pt x="2" y="214"/>
                </a:cubicBezTo>
                <a:cubicBezTo>
                  <a:pt x="1" y="212"/>
                  <a:pt x="0" y="191"/>
                  <a:pt x="0" y="188"/>
                </a:cubicBezTo>
                <a:cubicBezTo>
                  <a:pt x="0" y="186"/>
                  <a:pt x="1" y="181"/>
                  <a:pt x="1" y="179"/>
                </a:cubicBezTo>
                <a:cubicBezTo>
                  <a:pt x="1" y="178"/>
                  <a:pt x="2" y="177"/>
                  <a:pt x="2" y="1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80">
            <a:extLst>
              <a:ext uri="{FF2B5EF4-FFF2-40B4-BE49-F238E27FC236}">
                <a16:creationId xmlns:a16="http://schemas.microsoft.com/office/drawing/2014/main" id="{A68293BE-1611-46AD-BCA2-82343FB6C744}"/>
              </a:ext>
            </a:extLst>
          </p:cNvPr>
          <p:cNvSpPr>
            <a:spLocks/>
          </p:cNvSpPr>
          <p:nvPr/>
        </p:nvSpPr>
        <p:spPr bwMode="auto">
          <a:xfrm>
            <a:off x="6878206" y="1933242"/>
            <a:ext cx="146499" cy="99620"/>
          </a:xfrm>
          <a:custGeom>
            <a:avLst/>
            <a:gdLst/>
            <a:ahLst/>
            <a:cxnLst>
              <a:cxn ang="0">
                <a:pos x="25" y="34"/>
              </a:cxn>
              <a:cxn ang="0">
                <a:pos x="27" y="30"/>
              </a:cxn>
              <a:cxn ang="0">
                <a:pos x="28" y="26"/>
              </a:cxn>
              <a:cxn ang="0">
                <a:pos x="31" y="21"/>
              </a:cxn>
              <a:cxn ang="0">
                <a:pos x="34" y="20"/>
              </a:cxn>
              <a:cxn ang="0">
                <a:pos x="38" y="21"/>
              </a:cxn>
              <a:cxn ang="0">
                <a:pos x="45" y="22"/>
              </a:cxn>
              <a:cxn ang="0">
                <a:pos x="50" y="20"/>
              </a:cxn>
              <a:cxn ang="0">
                <a:pos x="51" y="17"/>
              </a:cxn>
              <a:cxn ang="0">
                <a:pos x="50" y="13"/>
              </a:cxn>
              <a:cxn ang="0">
                <a:pos x="48" y="8"/>
              </a:cxn>
              <a:cxn ang="0">
                <a:pos x="45" y="4"/>
              </a:cxn>
              <a:cxn ang="0">
                <a:pos x="38" y="2"/>
              </a:cxn>
              <a:cxn ang="0">
                <a:pos x="30" y="0"/>
              </a:cxn>
              <a:cxn ang="0">
                <a:pos x="24" y="2"/>
              </a:cxn>
              <a:cxn ang="0">
                <a:pos x="21" y="5"/>
              </a:cxn>
              <a:cxn ang="0">
                <a:pos x="20" y="8"/>
              </a:cxn>
              <a:cxn ang="0">
                <a:pos x="18" y="9"/>
              </a:cxn>
              <a:cxn ang="0">
                <a:pos x="15" y="7"/>
              </a:cxn>
              <a:cxn ang="0">
                <a:pos x="12" y="6"/>
              </a:cxn>
              <a:cxn ang="0">
                <a:pos x="5" y="7"/>
              </a:cxn>
              <a:cxn ang="0">
                <a:pos x="1" y="9"/>
              </a:cxn>
              <a:cxn ang="0">
                <a:pos x="2" y="14"/>
              </a:cxn>
              <a:cxn ang="0">
                <a:pos x="6" y="14"/>
              </a:cxn>
              <a:cxn ang="0">
                <a:pos x="9" y="17"/>
              </a:cxn>
              <a:cxn ang="0">
                <a:pos x="10" y="21"/>
              </a:cxn>
              <a:cxn ang="0">
                <a:pos x="11" y="24"/>
              </a:cxn>
              <a:cxn ang="0">
                <a:pos x="16" y="27"/>
              </a:cxn>
              <a:cxn ang="0">
                <a:pos x="18" y="31"/>
              </a:cxn>
              <a:cxn ang="0">
                <a:pos x="22" y="34"/>
              </a:cxn>
              <a:cxn ang="0">
                <a:pos x="25" y="34"/>
              </a:cxn>
            </a:cxnLst>
            <a:rect l="0" t="0" r="r" b="b"/>
            <a:pathLst>
              <a:path w="51" h="35">
                <a:moveTo>
                  <a:pt x="25" y="34"/>
                </a:moveTo>
                <a:cubicBezTo>
                  <a:pt x="26" y="34"/>
                  <a:pt x="26" y="31"/>
                  <a:pt x="27" y="30"/>
                </a:cubicBezTo>
                <a:cubicBezTo>
                  <a:pt x="27" y="29"/>
                  <a:pt x="27" y="27"/>
                  <a:pt x="28" y="26"/>
                </a:cubicBezTo>
                <a:cubicBezTo>
                  <a:pt x="29" y="25"/>
                  <a:pt x="30" y="22"/>
                  <a:pt x="31" y="21"/>
                </a:cubicBezTo>
                <a:cubicBezTo>
                  <a:pt x="32" y="21"/>
                  <a:pt x="33" y="20"/>
                  <a:pt x="34" y="20"/>
                </a:cubicBezTo>
                <a:cubicBezTo>
                  <a:pt x="35" y="20"/>
                  <a:pt x="37" y="21"/>
                  <a:pt x="38" y="21"/>
                </a:cubicBezTo>
                <a:cubicBezTo>
                  <a:pt x="40" y="21"/>
                  <a:pt x="43" y="22"/>
                  <a:pt x="45" y="22"/>
                </a:cubicBezTo>
                <a:cubicBezTo>
                  <a:pt x="46" y="21"/>
                  <a:pt x="49" y="21"/>
                  <a:pt x="50" y="20"/>
                </a:cubicBezTo>
                <a:cubicBezTo>
                  <a:pt x="50" y="20"/>
                  <a:pt x="51" y="18"/>
                  <a:pt x="51" y="17"/>
                </a:cubicBezTo>
                <a:cubicBezTo>
                  <a:pt x="51" y="16"/>
                  <a:pt x="50" y="14"/>
                  <a:pt x="50" y="13"/>
                </a:cubicBezTo>
                <a:cubicBezTo>
                  <a:pt x="50" y="12"/>
                  <a:pt x="49" y="9"/>
                  <a:pt x="48" y="8"/>
                </a:cubicBezTo>
                <a:cubicBezTo>
                  <a:pt x="47" y="7"/>
                  <a:pt x="46" y="5"/>
                  <a:pt x="45" y="4"/>
                </a:cubicBezTo>
                <a:cubicBezTo>
                  <a:pt x="43" y="3"/>
                  <a:pt x="40" y="3"/>
                  <a:pt x="38" y="2"/>
                </a:cubicBezTo>
                <a:cubicBezTo>
                  <a:pt x="36" y="2"/>
                  <a:pt x="32" y="0"/>
                  <a:pt x="30" y="0"/>
                </a:cubicBezTo>
                <a:cubicBezTo>
                  <a:pt x="28" y="0"/>
                  <a:pt x="25" y="1"/>
                  <a:pt x="24" y="2"/>
                </a:cubicBezTo>
                <a:cubicBezTo>
                  <a:pt x="23" y="2"/>
                  <a:pt x="22" y="4"/>
                  <a:pt x="21" y="5"/>
                </a:cubicBezTo>
                <a:cubicBezTo>
                  <a:pt x="21" y="5"/>
                  <a:pt x="21" y="7"/>
                  <a:pt x="20" y="8"/>
                </a:cubicBezTo>
                <a:cubicBezTo>
                  <a:pt x="20" y="8"/>
                  <a:pt x="19" y="9"/>
                  <a:pt x="18" y="9"/>
                </a:cubicBezTo>
                <a:cubicBezTo>
                  <a:pt x="17" y="9"/>
                  <a:pt x="16" y="8"/>
                  <a:pt x="15" y="7"/>
                </a:cubicBezTo>
                <a:cubicBezTo>
                  <a:pt x="15" y="7"/>
                  <a:pt x="13" y="6"/>
                  <a:pt x="12" y="6"/>
                </a:cubicBezTo>
                <a:cubicBezTo>
                  <a:pt x="10" y="6"/>
                  <a:pt x="7" y="6"/>
                  <a:pt x="5" y="7"/>
                </a:cubicBezTo>
                <a:cubicBezTo>
                  <a:pt x="4" y="7"/>
                  <a:pt x="1" y="8"/>
                  <a:pt x="1" y="9"/>
                </a:cubicBezTo>
                <a:cubicBezTo>
                  <a:pt x="0" y="10"/>
                  <a:pt x="1" y="13"/>
                  <a:pt x="2" y="14"/>
                </a:cubicBezTo>
                <a:cubicBezTo>
                  <a:pt x="2" y="14"/>
                  <a:pt x="5" y="14"/>
                  <a:pt x="6" y="14"/>
                </a:cubicBezTo>
                <a:cubicBezTo>
                  <a:pt x="7" y="14"/>
                  <a:pt x="8" y="16"/>
                  <a:pt x="9" y="17"/>
                </a:cubicBezTo>
                <a:cubicBezTo>
                  <a:pt x="9" y="17"/>
                  <a:pt x="10" y="20"/>
                  <a:pt x="10" y="21"/>
                </a:cubicBezTo>
                <a:cubicBezTo>
                  <a:pt x="11" y="22"/>
                  <a:pt x="11" y="24"/>
                  <a:pt x="11" y="24"/>
                </a:cubicBezTo>
                <a:cubicBezTo>
                  <a:pt x="12" y="25"/>
                  <a:pt x="15" y="26"/>
                  <a:pt x="16" y="27"/>
                </a:cubicBezTo>
                <a:cubicBezTo>
                  <a:pt x="17" y="28"/>
                  <a:pt x="17" y="30"/>
                  <a:pt x="18" y="31"/>
                </a:cubicBezTo>
                <a:cubicBezTo>
                  <a:pt x="19" y="32"/>
                  <a:pt x="21" y="34"/>
                  <a:pt x="22" y="34"/>
                </a:cubicBezTo>
                <a:cubicBezTo>
                  <a:pt x="22" y="34"/>
                  <a:pt x="24" y="35"/>
                  <a:pt x="2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6" name="Freeform 81">
            <a:extLst>
              <a:ext uri="{FF2B5EF4-FFF2-40B4-BE49-F238E27FC236}">
                <a16:creationId xmlns:a16="http://schemas.microsoft.com/office/drawing/2014/main" id="{928CBEEC-93E1-4FC6-B00C-7ABE719E4E4F}"/>
              </a:ext>
            </a:extLst>
          </p:cNvPr>
          <p:cNvSpPr>
            <a:spLocks/>
          </p:cNvSpPr>
          <p:nvPr/>
        </p:nvSpPr>
        <p:spPr bwMode="auto">
          <a:xfrm>
            <a:off x="6377177" y="1687124"/>
            <a:ext cx="489309" cy="618228"/>
          </a:xfrm>
          <a:custGeom>
            <a:avLst/>
            <a:gdLst/>
            <a:ahLst/>
            <a:cxnLst>
              <a:cxn ang="0">
                <a:pos x="49" y="202"/>
              </a:cxn>
              <a:cxn ang="0">
                <a:pos x="42" y="189"/>
              </a:cxn>
              <a:cxn ang="0">
                <a:pos x="42" y="177"/>
              </a:cxn>
              <a:cxn ang="0">
                <a:pos x="39" y="174"/>
              </a:cxn>
              <a:cxn ang="0">
                <a:pos x="36" y="166"/>
              </a:cxn>
              <a:cxn ang="0">
                <a:pos x="31" y="168"/>
              </a:cxn>
              <a:cxn ang="0">
                <a:pos x="29" y="180"/>
              </a:cxn>
              <a:cxn ang="0">
                <a:pos x="23" y="185"/>
              </a:cxn>
              <a:cxn ang="0">
                <a:pos x="23" y="172"/>
              </a:cxn>
              <a:cxn ang="0">
                <a:pos x="18" y="159"/>
              </a:cxn>
              <a:cxn ang="0">
                <a:pos x="13" y="153"/>
              </a:cxn>
              <a:cxn ang="0">
                <a:pos x="7" y="166"/>
              </a:cxn>
              <a:cxn ang="0">
                <a:pos x="0" y="161"/>
              </a:cxn>
              <a:cxn ang="0">
                <a:pos x="10" y="147"/>
              </a:cxn>
              <a:cxn ang="0">
                <a:pos x="23" y="143"/>
              </a:cxn>
              <a:cxn ang="0">
                <a:pos x="20" y="129"/>
              </a:cxn>
              <a:cxn ang="0">
                <a:pos x="18" y="120"/>
              </a:cxn>
              <a:cxn ang="0">
                <a:pos x="23" y="123"/>
              </a:cxn>
              <a:cxn ang="0">
                <a:pos x="28" y="121"/>
              </a:cxn>
              <a:cxn ang="0">
                <a:pos x="30" y="115"/>
              </a:cxn>
              <a:cxn ang="0">
                <a:pos x="40" y="120"/>
              </a:cxn>
              <a:cxn ang="0">
                <a:pos x="50" y="115"/>
              </a:cxn>
              <a:cxn ang="0">
                <a:pos x="61" y="113"/>
              </a:cxn>
              <a:cxn ang="0">
                <a:pos x="58" y="103"/>
              </a:cxn>
              <a:cxn ang="0">
                <a:pos x="45" y="104"/>
              </a:cxn>
              <a:cxn ang="0">
                <a:pos x="47" y="97"/>
              </a:cxn>
              <a:cxn ang="0">
                <a:pos x="56" y="94"/>
              </a:cxn>
              <a:cxn ang="0">
                <a:pos x="55" y="81"/>
              </a:cxn>
              <a:cxn ang="0">
                <a:pos x="59" y="70"/>
              </a:cxn>
              <a:cxn ang="0">
                <a:pos x="63" y="56"/>
              </a:cxn>
              <a:cxn ang="0">
                <a:pos x="86" y="55"/>
              </a:cxn>
              <a:cxn ang="0">
                <a:pos x="116" y="47"/>
              </a:cxn>
              <a:cxn ang="0">
                <a:pos x="131" y="40"/>
              </a:cxn>
              <a:cxn ang="0">
                <a:pos x="133" y="25"/>
              </a:cxn>
              <a:cxn ang="0">
                <a:pos x="143" y="14"/>
              </a:cxn>
              <a:cxn ang="0">
                <a:pos x="155" y="17"/>
              </a:cxn>
              <a:cxn ang="0">
                <a:pos x="163" y="1"/>
              </a:cxn>
              <a:cxn ang="0">
                <a:pos x="168" y="11"/>
              </a:cxn>
              <a:cxn ang="0">
                <a:pos x="164" y="24"/>
              </a:cxn>
              <a:cxn ang="0">
                <a:pos x="165" y="40"/>
              </a:cxn>
              <a:cxn ang="0">
                <a:pos x="158" y="58"/>
              </a:cxn>
              <a:cxn ang="0">
                <a:pos x="155" y="77"/>
              </a:cxn>
              <a:cxn ang="0">
                <a:pos x="149" y="69"/>
              </a:cxn>
              <a:cxn ang="0">
                <a:pos x="140" y="63"/>
              </a:cxn>
              <a:cxn ang="0">
                <a:pos x="133" y="60"/>
              </a:cxn>
              <a:cxn ang="0">
                <a:pos x="126" y="72"/>
              </a:cxn>
              <a:cxn ang="0">
                <a:pos x="133" y="91"/>
              </a:cxn>
              <a:cxn ang="0">
                <a:pos x="142" y="103"/>
              </a:cxn>
              <a:cxn ang="0">
                <a:pos x="147" y="117"/>
              </a:cxn>
              <a:cxn ang="0">
                <a:pos x="143" y="126"/>
              </a:cxn>
              <a:cxn ang="0">
                <a:pos x="137" y="127"/>
              </a:cxn>
              <a:cxn ang="0">
                <a:pos x="132" y="138"/>
              </a:cxn>
              <a:cxn ang="0">
                <a:pos x="129" y="155"/>
              </a:cxn>
              <a:cxn ang="0">
                <a:pos x="125" y="165"/>
              </a:cxn>
              <a:cxn ang="0">
                <a:pos x="111" y="176"/>
              </a:cxn>
              <a:cxn ang="0">
                <a:pos x="104" y="187"/>
              </a:cxn>
              <a:cxn ang="0">
                <a:pos x="96" y="196"/>
              </a:cxn>
              <a:cxn ang="0">
                <a:pos x="70" y="205"/>
              </a:cxn>
              <a:cxn ang="0">
                <a:pos x="53" y="213"/>
              </a:cxn>
            </a:cxnLst>
            <a:rect l="0" t="0" r="r" b="b"/>
            <a:pathLst>
              <a:path w="169" h="214">
                <a:moveTo>
                  <a:pt x="53" y="213"/>
                </a:moveTo>
                <a:cubicBezTo>
                  <a:pt x="52" y="213"/>
                  <a:pt x="51" y="211"/>
                  <a:pt x="50" y="210"/>
                </a:cubicBezTo>
                <a:cubicBezTo>
                  <a:pt x="49" y="208"/>
                  <a:pt x="49" y="204"/>
                  <a:pt x="49" y="202"/>
                </a:cubicBezTo>
                <a:cubicBezTo>
                  <a:pt x="48" y="201"/>
                  <a:pt x="49" y="198"/>
                  <a:pt x="48" y="197"/>
                </a:cubicBezTo>
                <a:cubicBezTo>
                  <a:pt x="48" y="196"/>
                  <a:pt x="47" y="194"/>
                  <a:pt x="46" y="193"/>
                </a:cubicBezTo>
                <a:cubicBezTo>
                  <a:pt x="45" y="192"/>
                  <a:pt x="43" y="190"/>
                  <a:pt x="42" y="189"/>
                </a:cubicBezTo>
                <a:cubicBezTo>
                  <a:pt x="41" y="188"/>
                  <a:pt x="40" y="186"/>
                  <a:pt x="39" y="185"/>
                </a:cubicBezTo>
                <a:cubicBezTo>
                  <a:pt x="39" y="183"/>
                  <a:pt x="38" y="180"/>
                  <a:pt x="39" y="179"/>
                </a:cubicBezTo>
                <a:cubicBezTo>
                  <a:pt x="39" y="178"/>
                  <a:pt x="42" y="178"/>
                  <a:pt x="42" y="177"/>
                </a:cubicBezTo>
                <a:cubicBezTo>
                  <a:pt x="43" y="176"/>
                  <a:pt x="44" y="174"/>
                  <a:pt x="44" y="173"/>
                </a:cubicBezTo>
                <a:cubicBezTo>
                  <a:pt x="43" y="173"/>
                  <a:pt x="42" y="171"/>
                  <a:pt x="42" y="171"/>
                </a:cubicBezTo>
                <a:cubicBezTo>
                  <a:pt x="41" y="171"/>
                  <a:pt x="40" y="173"/>
                  <a:pt x="39" y="174"/>
                </a:cubicBezTo>
                <a:cubicBezTo>
                  <a:pt x="39" y="174"/>
                  <a:pt x="37" y="174"/>
                  <a:pt x="37" y="173"/>
                </a:cubicBezTo>
                <a:cubicBezTo>
                  <a:pt x="36" y="173"/>
                  <a:pt x="35" y="170"/>
                  <a:pt x="35" y="169"/>
                </a:cubicBezTo>
                <a:cubicBezTo>
                  <a:pt x="35" y="168"/>
                  <a:pt x="36" y="167"/>
                  <a:pt x="36" y="166"/>
                </a:cubicBezTo>
                <a:cubicBezTo>
                  <a:pt x="36" y="166"/>
                  <a:pt x="35" y="164"/>
                  <a:pt x="35" y="164"/>
                </a:cubicBezTo>
                <a:cubicBezTo>
                  <a:pt x="34" y="163"/>
                  <a:pt x="32" y="165"/>
                  <a:pt x="32" y="165"/>
                </a:cubicBezTo>
                <a:cubicBezTo>
                  <a:pt x="31" y="166"/>
                  <a:pt x="31" y="167"/>
                  <a:pt x="31" y="168"/>
                </a:cubicBezTo>
                <a:cubicBezTo>
                  <a:pt x="31" y="169"/>
                  <a:pt x="29" y="171"/>
                  <a:pt x="29" y="172"/>
                </a:cubicBezTo>
                <a:cubicBezTo>
                  <a:pt x="29" y="173"/>
                  <a:pt x="30" y="174"/>
                  <a:pt x="30" y="175"/>
                </a:cubicBezTo>
                <a:cubicBezTo>
                  <a:pt x="30" y="177"/>
                  <a:pt x="30" y="179"/>
                  <a:pt x="29" y="180"/>
                </a:cubicBezTo>
                <a:cubicBezTo>
                  <a:pt x="29" y="181"/>
                  <a:pt x="27" y="181"/>
                  <a:pt x="27" y="181"/>
                </a:cubicBezTo>
                <a:cubicBezTo>
                  <a:pt x="26" y="182"/>
                  <a:pt x="26" y="184"/>
                  <a:pt x="25" y="185"/>
                </a:cubicBezTo>
                <a:cubicBezTo>
                  <a:pt x="25" y="185"/>
                  <a:pt x="24" y="185"/>
                  <a:pt x="23" y="185"/>
                </a:cubicBezTo>
                <a:cubicBezTo>
                  <a:pt x="22" y="185"/>
                  <a:pt x="20" y="185"/>
                  <a:pt x="19" y="184"/>
                </a:cubicBezTo>
                <a:cubicBezTo>
                  <a:pt x="18" y="182"/>
                  <a:pt x="19" y="178"/>
                  <a:pt x="19" y="176"/>
                </a:cubicBezTo>
                <a:cubicBezTo>
                  <a:pt x="20" y="175"/>
                  <a:pt x="22" y="173"/>
                  <a:pt x="23" y="172"/>
                </a:cubicBezTo>
                <a:cubicBezTo>
                  <a:pt x="23" y="171"/>
                  <a:pt x="24" y="168"/>
                  <a:pt x="23" y="167"/>
                </a:cubicBezTo>
                <a:cubicBezTo>
                  <a:pt x="23" y="166"/>
                  <a:pt x="21" y="164"/>
                  <a:pt x="20" y="163"/>
                </a:cubicBezTo>
                <a:cubicBezTo>
                  <a:pt x="19" y="162"/>
                  <a:pt x="18" y="160"/>
                  <a:pt x="18" y="159"/>
                </a:cubicBezTo>
                <a:cubicBezTo>
                  <a:pt x="17" y="158"/>
                  <a:pt x="18" y="156"/>
                  <a:pt x="17" y="155"/>
                </a:cubicBezTo>
                <a:cubicBezTo>
                  <a:pt x="17" y="154"/>
                  <a:pt x="17" y="152"/>
                  <a:pt x="16" y="152"/>
                </a:cubicBezTo>
                <a:cubicBezTo>
                  <a:pt x="15" y="152"/>
                  <a:pt x="13" y="153"/>
                  <a:pt x="13" y="153"/>
                </a:cubicBezTo>
                <a:cubicBezTo>
                  <a:pt x="12" y="154"/>
                  <a:pt x="12" y="157"/>
                  <a:pt x="12" y="158"/>
                </a:cubicBezTo>
                <a:cubicBezTo>
                  <a:pt x="11" y="160"/>
                  <a:pt x="10" y="162"/>
                  <a:pt x="9" y="163"/>
                </a:cubicBezTo>
                <a:cubicBezTo>
                  <a:pt x="9" y="164"/>
                  <a:pt x="8" y="165"/>
                  <a:pt x="7" y="166"/>
                </a:cubicBezTo>
                <a:cubicBezTo>
                  <a:pt x="6" y="166"/>
                  <a:pt x="5" y="168"/>
                  <a:pt x="4" y="168"/>
                </a:cubicBezTo>
                <a:cubicBezTo>
                  <a:pt x="3" y="168"/>
                  <a:pt x="1" y="167"/>
                  <a:pt x="1" y="166"/>
                </a:cubicBezTo>
                <a:cubicBezTo>
                  <a:pt x="0" y="165"/>
                  <a:pt x="0" y="162"/>
                  <a:pt x="0" y="161"/>
                </a:cubicBezTo>
                <a:cubicBezTo>
                  <a:pt x="0" y="159"/>
                  <a:pt x="0" y="156"/>
                  <a:pt x="1" y="155"/>
                </a:cubicBezTo>
                <a:cubicBezTo>
                  <a:pt x="2" y="154"/>
                  <a:pt x="4" y="152"/>
                  <a:pt x="5" y="151"/>
                </a:cubicBezTo>
                <a:cubicBezTo>
                  <a:pt x="6" y="150"/>
                  <a:pt x="9" y="148"/>
                  <a:pt x="10" y="147"/>
                </a:cubicBezTo>
                <a:cubicBezTo>
                  <a:pt x="11" y="146"/>
                  <a:pt x="13" y="145"/>
                  <a:pt x="14" y="145"/>
                </a:cubicBezTo>
                <a:cubicBezTo>
                  <a:pt x="15" y="145"/>
                  <a:pt x="19" y="146"/>
                  <a:pt x="20" y="145"/>
                </a:cubicBezTo>
                <a:cubicBezTo>
                  <a:pt x="21" y="145"/>
                  <a:pt x="23" y="143"/>
                  <a:pt x="23" y="143"/>
                </a:cubicBezTo>
                <a:cubicBezTo>
                  <a:pt x="23" y="142"/>
                  <a:pt x="24" y="140"/>
                  <a:pt x="23" y="139"/>
                </a:cubicBezTo>
                <a:cubicBezTo>
                  <a:pt x="23" y="138"/>
                  <a:pt x="21" y="136"/>
                  <a:pt x="21" y="135"/>
                </a:cubicBezTo>
                <a:cubicBezTo>
                  <a:pt x="20" y="134"/>
                  <a:pt x="20" y="131"/>
                  <a:pt x="20" y="129"/>
                </a:cubicBezTo>
                <a:cubicBezTo>
                  <a:pt x="20" y="128"/>
                  <a:pt x="20" y="126"/>
                  <a:pt x="19" y="125"/>
                </a:cubicBezTo>
                <a:cubicBezTo>
                  <a:pt x="19" y="125"/>
                  <a:pt x="18" y="124"/>
                  <a:pt x="18" y="124"/>
                </a:cubicBezTo>
                <a:cubicBezTo>
                  <a:pt x="17" y="123"/>
                  <a:pt x="17" y="121"/>
                  <a:pt x="18" y="120"/>
                </a:cubicBezTo>
                <a:cubicBezTo>
                  <a:pt x="18" y="120"/>
                  <a:pt x="19" y="119"/>
                  <a:pt x="20" y="119"/>
                </a:cubicBezTo>
                <a:cubicBezTo>
                  <a:pt x="21" y="119"/>
                  <a:pt x="22" y="119"/>
                  <a:pt x="22" y="120"/>
                </a:cubicBezTo>
                <a:cubicBezTo>
                  <a:pt x="23" y="120"/>
                  <a:pt x="22" y="122"/>
                  <a:pt x="23" y="123"/>
                </a:cubicBezTo>
                <a:cubicBezTo>
                  <a:pt x="23" y="123"/>
                  <a:pt x="24" y="124"/>
                  <a:pt x="25" y="124"/>
                </a:cubicBezTo>
                <a:cubicBezTo>
                  <a:pt x="25" y="124"/>
                  <a:pt x="27" y="125"/>
                  <a:pt x="27" y="124"/>
                </a:cubicBezTo>
                <a:cubicBezTo>
                  <a:pt x="28" y="124"/>
                  <a:pt x="28" y="122"/>
                  <a:pt x="28" y="121"/>
                </a:cubicBezTo>
                <a:cubicBezTo>
                  <a:pt x="28" y="121"/>
                  <a:pt x="26" y="119"/>
                  <a:pt x="26" y="119"/>
                </a:cubicBezTo>
                <a:cubicBezTo>
                  <a:pt x="26" y="118"/>
                  <a:pt x="26" y="117"/>
                  <a:pt x="27" y="116"/>
                </a:cubicBezTo>
                <a:cubicBezTo>
                  <a:pt x="27" y="115"/>
                  <a:pt x="29" y="115"/>
                  <a:pt x="30" y="115"/>
                </a:cubicBezTo>
                <a:cubicBezTo>
                  <a:pt x="31" y="115"/>
                  <a:pt x="33" y="115"/>
                  <a:pt x="34" y="116"/>
                </a:cubicBezTo>
                <a:cubicBezTo>
                  <a:pt x="35" y="116"/>
                  <a:pt x="35" y="118"/>
                  <a:pt x="36" y="118"/>
                </a:cubicBezTo>
                <a:cubicBezTo>
                  <a:pt x="37" y="119"/>
                  <a:pt x="39" y="120"/>
                  <a:pt x="40" y="120"/>
                </a:cubicBezTo>
                <a:cubicBezTo>
                  <a:pt x="41" y="120"/>
                  <a:pt x="42" y="120"/>
                  <a:pt x="43" y="120"/>
                </a:cubicBezTo>
                <a:cubicBezTo>
                  <a:pt x="44" y="119"/>
                  <a:pt x="44" y="116"/>
                  <a:pt x="45" y="116"/>
                </a:cubicBezTo>
                <a:cubicBezTo>
                  <a:pt x="46" y="115"/>
                  <a:pt x="49" y="115"/>
                  <a:pt x="50" y="115"/>
                </a:cubicBezTo>
                <a:cubicBezTo>
                  <a:pt x="51" y="115"/>
                  <a:pt x="52" y="117"/>
                  <a:pt x="53" y="117"/>
                </a:cubicBezTo>
                <a:cubicBezTo>
                  <a:pt x="54" y="117"/>
                  <a:pt x="57" y="117"/>
                  <a:pt x="58" y="116"/>
                </a:cubicBezTo>
                <a:cubicBezTo>
                  <a:pt x="59" y="116"/>
                  <a:pt x="60" y="114"/>
                  <a:pt x="61" y="113"/>
                </a:cubicBezTo>
                <a:cubicBezTo>
                  <a:pt x="61" y="112"/>
                  <a:pt x="63" y="110"/>
                  <a:pt x="63" y="109"/>
                </a:cubicBezTo>
                <a:cubicBezTo>
                  <a:pt x="63" y="108"/>
                  <a:pt x="62" y="105"/>
                  <a:pt x="61" y="105"/>
                </a:cubicBezTo>
                <a:cubicBezTo>
                  <a:pt x="61" y="104"/>
                  <a:pt x="59" y="103"/>
                  <a:pt x="58" y="103"/>
                </a:cubicBezTo>
                <a:cubicBezTo>
                  <a:pt x="57" y="103"/>
                  <a:pt x="56" y="105"/>
                  <a:pt x="55" y="105"/>
                </a:cubicBezTo>
                <a:cubicBezTo>
                  <a:pt x="54" y="106"/>
                  <a:pt x="51" y="106"/>
                  <a:pt x="50" y="106"/>
                </a:cubicBezTo>
                <a:cubicBezTo>
                  <a:pt x="49" y="106"/>
                  <a:pt x="46" y="105"/>
                  <a:pt x="45" y="104"/>
                </a:cubicBezTo>
                <a:cubicBezTo>
                  <a:pt x="44" y="104"/>
                  <a:pt x="43" y="103"/>
                  <a:pt x="42" y="102"/>
                </a:cubicBezTo>
                <a:cubicBezTo>
                  <a:pt x="42" y="101"/>
                  <a:pt x="43" y="99"/>
                  <a:pt x="43" y="98"/>
                </a:cubicBezTo>
                <a:cubicBezTo>
                  <a:pt x="44" y="97"/>
                  <a:pt x="46" y="97"/>
                  <a:pt x="47" y="97"/>
                </a:cubicBezTo>
                <a:cubicBezTo>
                  <a:pt x="48" y="96"/>
                  <a:pt x="50" y="97"/>
                  <a:pt x="51" y="97"/>
                </a:cubicBezTo>
                <a:cubicBezTo>
                  <a:pt x="52" y="97"/>
                  <a:pt x="55" y="98"/>
                  <a:pt x="55" y="97"/>
                </a:cubicBezTo>
                <a:cubicBezTo>
                  <a:pt x="56" y="97"/>
                  <a:pt x="56" y="95"/>
                  <a:pt x="56" y="94"/>
                </a:cubicBezTo>
                <a:cubicBezTo>
                  <a:pt x="56" y="93"/>
                  <a:pt x="57" y="91"/>
                  <a:pt x="57" y="90"/>
                </a:cubicBezTo>
                <a:cubicBezTo>
                  <a:pt x="57" y="89"/>
                  <a:pt x="55" y="88"/>
                  <a:pt x="54" y="87"/>
                </a:cubicBezTo>
                <a:cubicBezTo>
                  <a:pt x="54" y="86"/>
                  <a:pt x="54" y="83"/>
                  <a:pt x="55" y="81"/>
                </a:cubicBezTo>
                <a:cubicBezTo>
                  <a:pt x="55" y="80"/>
                  <a:pt x="56" y="78"/>
                  <a:pt x="56" y="77"/>
                </a:cubicBezTo>
                <a:cubicBezTo>
                  <a:pt x="56" y="76"/>
                  <a:pt x="56" y="74"/>
                  <a:pt x="56" y="73"/>
                </a:cubicBezTo>
                <a:cubicBezTo>
                  <a:pt x="56" y="72"/>
                  <a:pt x="59" y="71"/>
                  <a:pt x="59" y="70"/>
                </a:cubicBezTo>
                <a:cubicBezTo>
                  <a:pt x="60" y="69"/>
                  <a:pt x="59" y="66"/>
                  <a:pt x="59" y="64"/>
                </a:cubicBezTo>
                <a:cubicBezTo>
                  <a:pt x="60" y="63"/>
                  <a:pt x="59" y="60"/>
                  <a:pt x="60" y="58"/>
                </a:cubicBezTo>
                <a:cubicBezTo>
                  <a:pt x="60" y="57"/>
                  <a:pt x="62" y="56"/>
                  <a:pt x="63" y="56"/>
                </a:cubicBezTo>
                <a:cubicBezTo>
                  <a:pt x="64" y="55"/>
                  <a:pt x="67" y="54"/>
                  <a:pt x="68" y="54"/>
                </a:cubicBezTo>
                <a:cubicBezTo>
                  <a:pt x="70" y="54"/>
                  <a:pt x="74" y="54"/>
                  <a:pt x="76" y="54"/>
                </a:cubicBezTo>
                <a:cubicBezTo>
                  <a:pt x="78" y="55"/>
                  <a:pt x="84" y="56"/>
                  <a:pt x="86" y="55"/>
                </a:cubicBezTo>
                <a:cubicBezTo>
                  <a:pt x="89" y="55"/>
                  <a:pt x="95" y="54"/>
                  <a:pt x="98" y="54"/>
                </a:cubicBezTo>
                <a:cubicBezTo>
                  <a:pt x="101" y="53"/>
                  <a:pt x="108" y="52"/>
                  <a:pt x="111" y="50"/>
                </a:cubicBezTo>
                <a:cubicBezTo>
                  <a:pt x="113" y="50"/>
                  <a:pt x="115" y="48"/>
                  <a:pt x="116" y="47"/>
                </a:cubicBezTo>
                <a:cubicBezTo>
                  <a:pt x="117" y="47"/>
                  <a:pt x="120" y="46"/>
                  <a:pt x="121" y="46"/>
                </a:cubicBezTo>
                <a:cubicBezTo>
                  <a:pt x="122" y="45"/>
                  <a:pt x="125" y="44"/>
                  <a:pt x="126" y="43"/>
                </a:cubicBezTo>
                <a:cubicBezTo>
                  <a:pt x="127" y="43"/>
                  <a:pt x="130" y="42"/>
                  <a:pt x="131" y="40"/>
                </a:cubicBezTo>
                <a:cubicBezTo>
                  <a:pt x="131" y="39"/>
                  <a:pt x="130" y="37"/>
                  <a:pt x="130" y="36"/>
                </a:cubicBezTo>
                <a:cubicBezTo>
                  <a:pt x="130" y="35"/>
                  <a:pt x="131" y="32"/>
                  <a:pt x="132" y="31"/>
                </a:cubicBezTo>
                <a:cubicBezTo>
                  <a:pt x="132" y="29"/>
                  <a:pt x="132" y="27"/>
                  <a:pt x="133" y="25"/>
                </a:cubicBezTo>
                <a:cubicBezTo>
                  <a:pt x="134" y="24"/>
                  <a:pt x="135" y="20"/>
                  <a:pt x="137" y="19"/>
                </a:cubicBezTo>
                <a:cubicBezTo>
                  <a:pt x="137" y="18"/>
                  <a:pt x="139" y="16"/>
                  <a:pt x="141" y="15"/>
                </a:cubicBezTo>
                <a:cubicBezTo>
                  <a:pt x="141" y="15"/>
                  <a:pt x="143" y="14"/>
                  <a:pt x="143" y="14"/>
                </a:cubicBezTo>
                <a:cubicBezTo>
                  <a:pt x="145" y="14"/>
                  <a:pt x="146" y="17"/>
                  <a:pt x="147" y="17"/>
                </a:cubicBezTo>
                <a:cubicBezTo>
                  <a:pt x="148" y="18"/>
                  <a:pt x="151" y="18"/>
                  <a:pt x="152" y="18"/>
                </a:cubicBezTo>
                <a:cubicBezTo>
                  <a:pt x="153" y="18"/>
                  <a:pt x="155" y="17"/>
                  <a:pt x="155" y="17"/>
                </a:cubicBezTo>
                <a:cubicBezTo>
                  <a:pt x="157" y="16"/>
                  <a:pt x="159" y="13"/>
                  <a:pt x="160" y="12"/>
                </a:cubicBezTo>
                <a:cubicBezTo>
                  <a:pt x="161" y="11"/>
                  <a:pt x="162" y="8"/>
                  <a:pt x="162" y="7"/>
                </a:cubicBezTo>
                <a:cubicBezTo>
                  <a:pt x="162" y="5"/>
                  <a:pt x="162" y="2"/>
                  <a:pt x="163" y="1"/>
                </a:cubicBezTo>
                <a:cubicBezTo>
                  <a:pt x="164" y="1"/>
                  <a:pt x="166" y="0"/>
                  <a:pt x="166" y="0"/>
                </a:cubicBezTo>
                <a:cubicBezTo>
                  <a:pt x="168" y="0"/>
                  <a:pt x="168" y="4"/>
                  <a:pt x="168" y="5"/>
                </a:cubicBezTo>
                <a:cubicBezTo>
                  <a:pt x="169" y="6"/>
                  <a:pt x="169" y="9"/>
                  <a:pt x="168" y="11"/>
                </a:cubicBezTo>
                <a:cubicBezTo>
                  <a:pt x="168" y="12"/>
                  <a:pt x="166" y="13"/>
                  <a:pt x="166" y="14"/>
                </a:cubicBezTo>
                <a:cubicBezTo>
                  <a:pt x="165" y="15"/>
                  <a:pt x="164" y="17"/>
                  <a:pt x="164" y="18"/>
                </a:cubicBezTo>
                <a:cubicBezTo>
                  <a:pt x="163" y="19"/>
                  <a:pt x="164" y="22"/>
                  <a:pt x="164" y="24"/>
                </a:cubicBezTo>
                <a:cubicBezTo>
                  <a:pt x="164" y="25"/>
                  <a:pt x="163" y="28"/>
                  <a:pt x="163" y="30"/>
                </a:cubicBezTo>
                <a:cubicBezTo>
                  <a:pt x="163" y="31"/>
                  <a:pt x="165" y="33"/>
                  <a:pt x="165" y="34"/>
                </a:cubicBezTo>
                <a:cubicBezTo>
                  <a:pt x="165" y="35"/>
                  <a:pt x="166" y="38"/>
                  <a:pt x="165" y="40"/>
                </a:cubicBezTo>
                <a:cubicBezTo>
                  <a:pt x="165" y="42"/>
                  <a:pt x="163" y="45"/>
                  <a:pt x="162" y="47"/>
                </a:cubicBezTo>
                <a:cubicBezTo>
                  <a:pt x="161" y="48"/>
                  <a:pt x="160" y="51"/>
                  <a:pt x="159" y="53"/>
                </a:cubicBezTo>
                <a:cubicBezTo>
                  <a:pt x="159" y="54"/>
                  <a:pt x="158" y="57"/>
                  <a:pt x="158" y="58"/>
                </a:cubicBezTo>
                <a:cubicBezTo>
                  <a:pt x="157" y="60"/>
                  <a:pt x="157" y="65"/>
                  <a:pt x="157" y="67"/>
                </a:cubicBezTo>
                <a:cubicBezTo>
                  <a:pt x="157" y="69"/>
                  <a:pt x="157" y="73"/>
                  <a:pt x="157" y="74"/>
                </a:cubicBezTo>
                <a:cubicBezTo>
                  <a:pt x="157" y="75"/>
                  <a:pt x="156" y="77"/>
                  <a:pt x="155" y="77"/>
                </a:cubicBezTo>
                <a:cubicBezTo>
                  <a:pt x="154" y="78"/>
                  <a:pt x="152" y="78"/>
                  <a:pt x="151" y="78"/>
                </a:cubicBezTo>
                <a:cubicBezTo>
                  <a:pt x="150" y="77"/>
                  <a:pt x="148" y="75"/>
                  <a:pt x="148" y="74"/>
                </a:cubicBezTo>
                <a:cubicBezTo>
                  <a:pt x="148" y="73"/>
                  <a:pt x="149" y="70"/>
                  <a:pt x="149" y="69"/>
                </a:cubicBezTo>
                <a:cubicBezTo>
                  <a:pt x="149" y="68"/>
                  <a:pt x="148" y="65"/>
                  <a:pt x="147" y="64"/>
                </a:cubicBezTo>
                <a:cubicBezTo>
                  <a:pt x="147" y="63"/>
                  <a:pt x="146" y="61"/>
                  <a:pt x="145" y="61"/>
                </a:cubicBezTo>
                <a:cubicBezTo>
                  <a:pt x="144" y="61"/>
                  <a:pt x="141" y="63"/>
                  <a:pt x="140" y="63"/>
                </a:cubicBezTo>
                <a:cubicBezTo>
                  <a:pt x="139" y="62"/>
                  <a:pt x="139" y="59"/>
                  <a:pt x="138" y="59"/>
                </a:cubicBezTo>
                <a:cubicBezTo>
                  <a:pt x="138" y="58"/>
                  <a:pt x="135" y="58"/>
                  <a:pt x="135" y="58"/>
                </a:cubicBezTo>
                <a:cubicBezTo>
                  <a:pt x="134" y="58"/>
                  <a:pt x="133" y="59"/>
                  <a:pt x="133" y="60"/>
                </a:cubicBezTo>
                <a:cubicBezTo>
                  <a:pt x="132" y="61"/>
                  <a:pt x="132" y="63"/>
                  <a:pt x="131" y="63"/>
                </a:cubicBezTo>
                <a:cubicBezTo>
                  <a:pt x="131" y="64"/>
                  <a:pt x="129" y="66"/>
                  <a:pt x="129" y="67"/>
                </a:cubicBezTo>
                <a:cubicBezTo>
                  <a:pt x="128" y="68"/>
                  <a:pt x="126" y="71"/>
                  <a:pt x="126" y="72"/>
                </a:cubicBezTo>
                <a:cubicBezTo>
                  <a:pt x="126" y="73"/>
                  <a:pt x="128" y="76"/>
                  <a:pt x="128" y="77"/>
                </a:cubicBezTo>
                <a:cubicBezTo>
                  <a:pt x="129" y="79"/>
                  <a:pt x="128" y="84"/>
                  <a:pt x="129" y="86"/>
                </a:cubicBezTo>
                <a:cubicBezTo>
                  <a:pt x="130" y="88"/>
                  <a:pt x="132" y="90"/>
                  <a:pt x="133" y="91"/>
                </a:cubicBezTo>
                <a:cubicBezTo>
                  <a:pt x="133" y="92"/>
                  <a:pt x="134" y="95"/>
                  <a:pt x="134" y="96"/>
                </a:cubicBezTo>
                <a:cubicBezTo>
                  <a:pt x="135" y="97"/>
                  <a:pt x="136" y="99"/>
                  <a:pt x="137" y="99"/>
                </a:cubicBezTo>
                <a:cubicBezTo>
                  <a:pt x="138" y="100"/>
                  <a:pt x="140" y="102"/>
                  <a:pt x="142" y="103"/>
                </a:cubicBezTo>
                <a:cubicBezTo>
                  <a:pt x="142" y="103"/>
                  <a:pt x="144" y="104"/>
                  <a:pt x="145" y="105"/>
                </a:cubicBezTo>
                <a:cubicBezTo>
                  <a:pt x="146" y="106"/>
                  <a:pt x="147" y="109"/>
                  <a:pt x="147" y="110"/>
                </a:cubicBezTo>
                <a:cubicBezTo>
                  <a:pt x="148" y="112"/>
                  <a:pt x="147" y="116"/>
                  <a:pt x="147" y="117"/>
                </a:cubicBezTo>
                <a:cubicBezTo>
                  <a:pt x="147" y="119"/>
                  <a:pt x="148" y="121"/>
                  <a:pt x="148" y="123"/>
                </a:cubicBezTo>
                <a:cubicBezTo>
                  <a:pt x="148" y="124"/>
                  <a:pt x="148" y="126"/>
                  <a:pt x="147" y="126"/>
                </a:cubicBezTo>
                <a:cubicBezTo>
                  <a:pt x="146" y="127"/>
                  <a:pt x="144" y="126"/>
                  <a:pt x="143" y="126"/>
                </a:cubicBezTo>
                <a:cubicBezTo>
                  <a:pt x="143" y="125"/>
                  <a:pt x="142" y="123"/>
                  <a:pt x="141" y="123"/>
                </a:cubicBezTo>
                <a:cubicBezTo>
                  <a:pt x="141" y="122"/>
                  <a:pt x="139" y="122"/>
                  <a:pt x="139" y="123"/>
                </a:cubicBezTo>
                <a:cubicBezTo>
                  <a:pt x="138" y="124"/>
                  <a:pt x="137" y="126"/>
                  <a:pt x="137" y="127"/>
                </a:cubicBezTo>
                <a:cubicBezTo>
                  <a:pt x="137" y="128"/>
                  <a:pt x="140" y="130"/>
                  <a:pt x="140" y="131"/>
                </a:cubicBezTo>
                <a:cubicBezTo>
                  <a:pt x="140" y="132"/>
                  <a:pt x="138" y="134"/>
                  <a:pt x="137" y="134"/>
                </a:cubicBezTo>
                <a:cubicBezTo>
                  <a:pt x="136" y="135"/>
                  <a:pt x="134" y="137"/>
                  <a:pt x="132" y="138"/>
                </a:cubicBezTo>
                <a:cubicBezTo>
                  <a:pt x="132" y="139"/>
                  <a:pt x="130" y="141"/>
                  <a:pt x="130" y="142"/>
                </a:cubicBezTo>
                <a:cubicBezTo>
                  <a:pt x="130" y="144"/>
                  <a:pt x="131" y="148"/>
                  <a:pt x="131" y="150"/>
                </a:cubicBezTo>
                <a:cubicBezTo>
                  <a:pt x="131" y="151"/>
                  <a:pt x="129" y="154"/>
                  <a:pt x="129" y="155"/>
                </a:cubicBezTo>
                <a:cubicBezTo>
                  <a:pt x="128" y="155"/>
                  <a:pt x="127" y="157"/>
                  <a:pt x="126" y="158"/>
                </a:cubicBezTo>
                <a:cubicBezTo>
                  <a:pt x="126" y="158"/>
                  <a:pt x="127" y="160"/>
                  <a:pt x="127" y="161"/>
                </a:cubicBezTo>
                <a:cubicBezTo>
                  <a:pt x="126" y="162"/>
                  <a:pt x="126" y="164"/>
                  <a:pt x="125" y="165"/>
                </a:cubicBezTo>
                <a:cubicBezTo>
                  <a:pt x="124" y="166"/>
                  <a:pt x="122" y="167"/>
                  <a:pt x="121" y="168"/>
                </a:cubicBezTo>
                <a:cubicBezTo>
                  <a:pt x="120" y="169"/>
                  <a:pt x="116" y="171"/>
                  <a:pt x="115" y="172"/>
                </a:cubicBezTo>
                <a:cubicBezTo>
                  <a:pt x="114" y="173"/>
                  <a:pt x="112" y="175"/>
                  <a:pt x="111" y="176"/>
                </a:cubicBezTo>
                <a:cubicBezTo>
                  <a:pt x="109" y="177"/>
                  <a:pt x="106" y="179"/>
                  <a:pt x="106" y="180"/>
                </a:cubicBezTo>
                <a:cubicBezTo>
                  <a:pt x="105" y="181"/>
                  <a:pt x="105" y="182"/>
                  <a:pt x="105" y="183"/>
                </a:cubicBezTo>
                <a:cubicBezTo>
                  <a:pt x="105" y="184"/>
                  <a:pt x="104" y="186"/>
                  <a:pt x="104" y="187"/>
                </a:cubicBezTo>
                <a:cubicBezTo>
                  <a:pt x="104" y="188"/>
                  <a:pt x="104" y="191"/>
                  <a:pt x="103" y="192"/>
                </a:cubicBezTo>
                <a:cubicBezTo>
                  <a:pt x="103" y="193"/>
                  <a:pt x="101" y="193"/>
                  <a:pt x="100" y="194"/>
                </a:cubicBezTo>
                <a:cubicBezTo>
                  <a:pt x="99" y="194"/>
                  <a:pt x="97" y="196"/>
                  <a:pt x="96" y="196"/>
                </a:cubicBezTo>
                <a:cubicBezTo>
                  <a:pt x="94" y="197"/>
                  <a:pt x="89" y="197"/>
                  <a:pt x="87" y="198"/>
                </a:cubicBezTo>
                <a:cubicBezTo>
                  <a:pt x="85" y="198"/>
                  <a:pt x="79" y="199"/>
                  <a:pt x="77" y="201"/>
                </a:cubicBezTo>
                <a:cubicBezTo>
                  <a:pt x="75" y="201"/>
                  <a:pt x="72" y="204"/>
                  <a:pt x="70" y="205"/>
                </a:cubicBezTo>
                <a:cubicBezTo>
                  <a:pt x="68" y="206"/>
                  <a:pt x="65" y="208"/>
                  <a:pt x="63" y="208"/>
                </a:cubicBezTo>
                <a:cubicBezTo>
                  <a:pt x="62" y="209"/>
                  <a:pt x="59" y="210"/>
                  <a:pt x="58" y="210"/>
                </a:cubicBezTo>
                <a:cubicBezTo>
                  <a:pt x="57" y="211"/>
                  <a:pt x="54" y="214"/>
                  <a:pt x="53" y="2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7" name="Freeform 82">
            <a:extLst>
              <a:ext uri="{FF2B5EF4-FFF2-40B4-BE49-F238E27FC236}">
                <a16:creationId xmlns:a16="http://schemas.microsoft.com/office/drawing/2014/main" id="{D976CBB7-E7E8-4C37-B580-6621ACE1C18C}"/>
              </a:ext>
            </a:extLst>
          </p:cNvPr>
          <p:cNvSpPr>
            <a:spLocks/>
          </p:cNvSpPr>
          <p:nvPr/>
        </p:nvSpPr>
        <p:spPr bwMode="auto">
          <a:xfrm>
            <a:off x="6403548" y="2179361"/>
            <a:ext cx="17580" cy="23439"/>
          </a:xfrm>
          <a:custGeom>
            <a:avLst/>
            <a:gdLst/>
            <a:ahLst/>
            <a:cxnLst>
              <a:cxn ang="0">
                <a:pos x="6" y="2"/>
              </a:cxn>
              <a:cxn ang="0">
                <a:pos x="5" y="0"/>
              </a:cxn>
              <a:cxn ang="0">
                <a:pos x="0" y="2"/>
              </a:cxn>
              <a:cxn ang="0">
                <a:pos x="0" y="6"/>
              </a:cxn>
              <a:cxn ang="0">
                <a:pos x="2" y="8"/>
              </a:cxn>
              <a:cxn ang="0">
                <a:pos x="5" y="7"/>
              </a:cxn>
              <a:cxn ang="0">
                <a:pos x="6" y="2"/>
              </a:cxn>
            </a:cxnLst>
            <a:rect l="0" t="0" r="r" b="b"/>
            <a:pathLst>
              <a:path w="6" h="8">
                <a:moveTo>
                  <a:pt x="6" y="2"/>
                </a:moveTo>
                <a:cubicBezTo>
                  <a:pt x="6" y="2"/>
                  <a:pt x="5" y="1"/>
                  <a:pt x="5" y="0"/>
                </a:cubicBezTo>
                <a:cubicBezTo>
                  <a:pt x="4" y="0"/>
                  <a:pt x="1" y="1"/>
                  <a:pt x="0" y="2"/>
                </a:cubicBezTo>
                <a:cubicBezTo>
                  <a:pt x="0" y="3"/>
                  <a:pt x="0" y="5"/>
                  <a:pt x="0" y="6"/>
                </a:cubicBezTo>
                <a:cubicBezTo>
                  <a:pt x="0" y="6"/>
                  <a:pt x="1" y="8"/>
                  <a:pt x="2" y="8"/>
                </a:cubicBezTo>
                <a:cubicBezTo>
                  <a:pt x="3" y="8"/>
                  <a:pt x="5" y="8"/>
                  <a:pt x="5" y="7"/>
                </a:cubicBezTo>
                <a:cubicBezTo>
                  <a:pt x="6" y="6"/>
                  <a:pt x="6" y="3"/>
                  <a:pt x="6" y="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8" name="Freeform 83">
            <a:extLst>
              <a:ext uri="{FF2B5EF4-FFF2-40B4-BE49-F238E27FC236}">
                <a16:creationId xmlns:a16="http://schemas.microsoft.com/office/drawing/2014/main" id="{7B469174-57E4-4B0C-933E-5D58661F59E2}"/>
              </a:ext>
            </a:extLst>
          </p:cNvPr>
          <p:cNvSpPr>
            <a:spLocks/>
          </p:cNvSpPr>
          <p:nvPr/>
        </p:nvSpPr>
        <p:spPr bwMode="auto">
          <a:xfrm>
            <a:off x="6761006" y="1901012"/>
            <a:ext cx="23439" cy="23439"/>
          </a:xfrm>
          <a:custGeom>
            <a:avLst/>
            <a:gdLst/>
            <a:ahLst/>
            <a:cxnLst>
              <a:cxn ang="0">
                <a:pos x="7" y="6"/>
              </a:cxn>
              <a:cxn ang="0">
                <a:pos x="5" y="8"/>
              </a:cxn>
              <a:cxn ang="0">
                <a:pos x="1" y="7"/>
              </a:cxn>
              <a:cxn ang="0">
                <a:pos x="0" y="4"/>
              </a:cxn>
              <a:cxn ang="0">
                <a:pos x="2" y="1"/>
              </a:cxn>
              <a:cxn ang="0">
                <a:pos x="5" y="1"/>
              </a:cxn>
              <a:cxn ang="0">
                <a:pos x="6" y="3"/>
              </a:cxn>
              <a:cxn ang="0">
                <a:pos x="7" y="6"/>
              </a:cxn>
            </a:cxnLst>
            <a:rect l="0" t="0" r="r" b="b"/>
            <a:pathLst>
              <a:path w="8" h="8">
                <a:moveTo>
                  <a:pt x="7" y="6"/>
                </a:moveTo>
                <a:cubicBezTo>
                  <a:pt x="7" y="7"/>
                  <a:pt x="6" y="7"/>
                  <a:pt x="5" y="8"/>
                </a:cubicBezTo>
                <a:cubicBezTo>
                  <a:pt x="4" y="8"/>
                  <a:pt x="2" y="7"/>
                  <a:pt x="1" y="7"/>
                </a:cubicBezTo>
                <a:cubicBezTo>
                  <a:pt x="1" y="6"/>
                  <a:pt x="0" y="5"/>
                  <a:pt x="0" y="4"/>
                </a:cubicBezTo>
                <a:cubicBezTo>
                  <a:pt x="0" y="3"/>
                  <a:pt x="1" y="1"/>
                  <a:pt x="2" y="1"/>
                </a:cubicBezTo>
                <a:cubicBezTo>
                  <a:pt x="2" y="0"/>
                  <a:pt x="4" y="1"/>
                  <a:pt x="5" y="1"/>
                </a:cubicBezTo>
                <a:cubicBezTo>
                  <a:pt x="5" y="1"/>
                  <a:pt x="5" y="2"/>
                  <a:pt x="6" y="3"/>
                </a:cubicBezTo>
                <a:cubicBezTo>
                  <a:pt x="6" y="3"/>
                  <a:pt x="8" y="5"/>
                  <a:pt x="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84">
            <a:extLst>
              <a:ext uri="{FF2B5EF4-FFF2-40B4-BE49-F238E27FC236}">
                <a16:creationId xmlns:a16="http://schemas.microsoft.com/office/drawing/2014/main" id="{76351E5F-E13D-46B2-B007-531B78C0B53A}"/>
              </a:ext>
            </a:extLst>
          </p:cNvPr>
          <p:cNvSpPr>
            <a:spLocks/>
          </p:cNvSpPr>
          <p:nvPr/>
        </p:nvSpPr>
        <p:spPr bwMode="auto">
          <a:xfrm>
            <a:off x="6040229" y="1312086"/>
            <a:ext cx="1048935" cy="966896"/>
          </a:xfrm>
          <a:custGeom>
            <a:avLst/>
            <a:gdLst/>
            <a:ahLst/>
            <a:cxnLst>
              <a:cxn ang="0">
                <a:pos x="352" y="88"/>
              </a:cxn>
              <a:cxn ang="0">
                <a:pos x="339" y="95"/>
              </a:cxn>
              <a:cxn ang="0">
                <a:pos x="323" y="100"/>
              </a:cxn>
              <a:cxn ang="0">
                <a:pos x="320" y="90"/>
              </a:cxn>
              <a:cxn ang="0">
                <a:pos x="308" y="100"/>
              </a:cxn>
              <a:cxn ang="0">
                <a:pos x="295" y="107"/>
              </a:cxn>
              <a:cxn ang="0">
                <a:pos x="285" y="113"/>
              </a:cxn>
              <a:cxn ang="0">
                <a:pos x="272" y="119"/>
              </a:cxn>
              <a:cxn ang="0">
                <a:pos x="272" y="106"/>
              </a:cxn>
              <a:cxn ang="0">
                <a:pos x="286" y="96"/>
              </a:cxn>
              <a:cxn ang="0">
                <a:pos x="271" y="93"/>
              </a:cxn>
              <a:cxn ang="0">
                <a:pos x="260" y="93"/>
              </a:cxn>
              <a:cxn ang="0">
                <a:pos x="255" y="102"/>
              </a:cxn>
              <a:cxn ang="0">
                <a:pos x="255" y="116"/>
              </a:cxn>
              <a:cxn ang="0">
                <a:pos x="245" y="109"/>
              </a:cxn>
              <a:cxn ang="0">
                <a:pos x="235" y="97"/>
              </a:cxn>
              <a:cxn ang="0">
                <a:pos x="233" y="107"/>
              </a:cxn>
              <a:cxn ang="0">
                <a:pos x="246" y="118"/>
              </a:cxn>
              <a:cxn ang="0">
                <a:pos x="254" y="128"/>
              </a:cxn>
              <a:cxn ang="0">
                <a:pos x="241" y="138"/>
              </a:cxn>
              <a:cxn ang="0">
                <a:pos x="219" y="144"/>
              </a:cxn>
              <a:cxn ang="0">
                <a:pos x="197" y="145"/>
              </a:cxn>
              <a:cxn ang="0">
                <a:pos x="180" y="148"/>
              </a:cxn>
              <a:cxn ang="0">
                <a:pos x="178" y="169"/>
              </a:cxn>
              <a:cxn ang="0">
                <a:pos x="169" y="185"/>
              </a:cxn>
              <a:cxn ang="0">
                <a:pos x="166" y="199"/>
              </a:cxn>
              <a:cxn ang="0">
                <a:pos x="161" y="213"/>
              </a:cxn>
              <a:cxn ang="0">
                <a:pos x="146" y="234"/>
              </a:cxn>
              <a:cxn ang="0">
                <a:pos x="131" y="233"/>
              </a:cxn>
              <a:cxn ang="0">
                <a:pos x="116" y="243"/>
              </a:cxn>
              <a:cxn ang="0">
                <a:pos x="105" y="262"/>
              </a:cxn>
              <a:cxn ang="0">
                <a:pos x="110" y="280"/>
              </a:cxn>
              <a:cxn ang="0">
                <a:pos x="100" y="299"/>
              </a:cxn>
              <a:cxn ang="0">
                <a:pos x="105" y="302"/>
              </a:cxn>
              <a:cxn ang="0">
                <a:pos x="121" y="308"/>
              </a:cxn>
              <a:cxn ang="0">
                <a:pos x="118" y="319"/>
              </a:cxn>
              <a:cxn ang="0">
                <a:pos x="109" y="326"/>
              </a:cxn>
              <a:cxn ang="0">
                <a:pos x="91" y="316"/>
              </a:cxn>
              <a:cxn ang="0">
                <a:pos x="82" y="324"/>
              </a:cxn>
              <a:cxn ang="0">
                <a:pos x="60" y="329"/>
              </a:cxn>
              <a:cxn ang="0">
                <a:pos x="49" y="310"/>
              </a:cxn>
              <a:cxn ang="0">
                <a:pos x="33" y="280"/>
              </a:cxn>
              <a:cxn ang="0">
                <a:pos x="21" y="258"/>
              </a:cxn>
              <a:cxn ang="0">
                <a:pos x="12" y="262"/>
              </a:cxn>
              <a:cxn ang="0">
                <a:pos x="13" y="282"/>
              </a:cxn>
              <a:cxn ang="0">
                <a:pos x="18" y="293"/>
              </a:cxn>
              <a:cxn ang="0">
                <a:pos x="15" y="297"/>
              </a:cxn>
              <a:cxn ang="0">
                <a:pos x="0" y="273"/>
              </a:cxn>
              <a:cxn ang="0">
                <a:pos x="9" y="229"/>
              </a:cxn>
              <a:cxn ang="0">
                <a:pos x="42" y="174"/>
              </a:cxn>
              <a:cxn ang="0">
                <a:pos x="72" y="129"/>
              </a:cxn>
              <a:cxn ang="0">
                <a:pos x="104" y="88"/>
              </a:cxn>
              <a:cxn ang="0">
                <a:pos x="129" y="65"/>
              </a:cxn>
              <a:cxn ang="0">
                <a:pos x="161" y="22"/>
              </a:cxn>
              <a:cxn ang="0">
                <a:pos x="190" y="26"/>
              </a:cxn>
              <a:cxn ang="0">
                <a:pos x="249" y="33"/>
              </a:cxn>
              <a:cxn ang="0">
                <a:pos x="308" y="2"/>
              </a:cxn>
              <a:cxn ang="0">
                <a:pos x="338" y="32"/>
              </a:cxn>
            </a:cxnLst>
            <a:rect l="0" t="0" r="r" b="b"/>
            <a:pathLst>
              <a:path w="362" h="333">
                <a:moveTo>
                  <a:pt x="361" y="76"/>
                </a:moveTo>
                <a:cubicBezTo>
                  <a:pt x="362" y="78"/>
                  <a:pt x="362" y="82"/>
                  <a:pt x="361" y="85"/>
                </a:cubicBezTo>
                <a:cubicBezTo>
                  <a:pt x="360" y="85"/>
                  <a:pt x="358" y="85"/>
                  <a:pt x="356" y="85"/>
                </a:cubicBezTo>
                <a:cubicBezTo>
                  <a:pt x="355" y="86"/>
                  <a:pt x="353" y="88"/>
                  <a:pt x="352" y="88"/>
                </a:cubicBezTo>
                <a:cubicBezTo>
                  <a:pt x="351" y="89"/>
                  <a:pt x="348" y="89"/>
                  <a:pt x="346" y="89"/>
                </a:cubicBezTo>
                <a:cubicBezTo>
                  <a:pt x="346" y="90"/>
                  <a:pt x="346" y="92"/>
                  <a:pt x="345" y="92"/>
                </a:cubicBezTo>
                <a:cubicBezTo>
                  <a:pt x="344" y="93"/>
                  <a:pt x="342" y="91"/>
                  <a:pt x="341" y="91"/>
                </a:cubicBezTo>
                <a:cubicBezTo>
                  <a:pt x="340" y="91"/>
                  <a:pt x="340" y="94"/>
                  <a:pt x="339" y="95"/>
                </a:cubicBezTo>
                <a:cubicBezTo>
                  <a:pt x="338" y="96"/>
                  <a:pt x="335" y="99"/>
                  <a:pt x="334" y="100"/>
                </a:cubicBezTo>
                <a:cubicBezTo>
                  <a:pt x="332" y="101"/>
                  <a:pt x="329" y="104"/>
                  <a:pt x="326" y="104"/>
                </a:cubicBezTo>
                <a:cubicBezTo>
                  <a:pt x="326" y="104"/>
                  <a:pt x="324" y="103"/>
                  <a:pt x="324" y="103"/>
                </a:cubicBezTo>
                <a:cubicBezTo>
                  <a:pt x="324" y="102"/>
                  <a:pt x="323" y="101"/>
                  <a:pt x="323" y="100"/>
                </a:cubicBezTo>
                <a:cubicBezTo>
                  <a:pt x="324" y="99"/>
                  <a:pt x="325" y="99"/>
                  <a:pt x="325" y="98"/>
                </a:cubicBezTo>
                <a:cubicBezTo>
                  <a:pt x="326" y="97"/>
                  <a:pt x="325" y="95"/>
                  <a:pt x="325" y="94"/>
                </a:cubicBezTo>
                <a:cubicBezTo>
                  <a:pt x="325" y="94"/>
                  <a:pt x="323" y="93"/>
                  <a:pt x="323" y="92"/>
                </a:cubicBezTo>
                <a:cubicBezTo>
                  <a:pt x="322" y="92"/>
                  <a:pt x="321" y="90"/>
                  <a:pt x="320" y="90"/>
                </a:cubicBezTo>
                <a:cubicBezTo>
                  <a:pt x="320" y="89"/>
                  <a:pt x="318" y="89"/>
                  <a:pt x="317" y="90"/>
                </a:cubicBezTo>
                <a:cubicBezTo>
                  <a:pt x="316" y="90"/>
                  <a:pt x="314" y="91"/>
                  <a:pt x="314" y="92"/>
                </a:cubicBezTo>
                <a:cubicBezTo>
                  <a:pt x="313" y="93"/>
                  <a:pt x="313" y="95"/>
                  <a:pt x="312" y="96"/>
                </a:cubicBezTo>
                <a:cubicBezTo>
                  <a:pt x="311" y="97"/>
                  <a:pt x="309" y="99"/>
                  <a:pt x="308" y="100"/>
                </a:cubicBezTo>
                <a:cubicBezTo>
                  <a:pt x="307" y="101"/>
                  <a:pt x="306" y="105"/>
                  <a:pt x="304" y="106"/>
                </a:cubicBezTo>
                <a:cubicBezTo>
                  <a:pt x="304" y="107"/>
                  <a:pt x="303" y="108"/>
                  <a:pt x="302" y="108"/>
                </a:cubicBezTo>
                <a:cubicBezTo>
                  <a:pt x="302" y="108"/>
                  <a:pt x="300" y="107"/>
                  <a:pt x="299" y="107"/>
                </a:cubicBezTo>
                <a:cubicBezTo>
                  <a:pt x="298" y="107"/>
                  <a:pt x="296" y="107"/>
                  <a:pt x="295" y="107"/>
                </a:cubicBezTo>
                <a:cubicBezTo>
                  <a:pt x="295" y="107"/>
                  <a:pt x="293" y="106"/>
                  <a:pt x="292" y="106"/>
                </a:cubicBezTo>
                <a:cubicBezTo>
                  <a:pt x="292" y="106"/>
                  <a:pt x="290" y="106"/>
                  <a:pt x="289" y="106"/>
                </a:cubicBezTo>
                <a:cubicBezTo>
                  <a:pt x="288" y="106"/>
                  <a:pt x="286" y="108"/>
                  <a:pt x="286" y="109"/>
                </a:cubicBezTo>
                <a:cubicBezTo>
                  <a:pt x="285" y="110"/>
                  <a:pt x="285" y="112"/>
                  <a:pt x="285" y="113"/>
                </a:cubicBezTo>
                <a:cubicBezTo>
                  <a:pt x="284" y="114"/>
                  <a:pt x="284" y="117"/>
                  <a:pt x="283" y="118"/>
                </a:cubicBezTo>
                <a:cubicBezTo>
                  <a:pt x="283" y="119"/>
                  <a:pt x="281" y="120"/>
                  <a:pt x="280" y="120"/>
                </a:cubicBezTo>
                <a:cubicBezTo>
                  <a:pt x="279" y="120"/>
                  <a:pt x="276" y="121"/>
                  <a:pt x="275" y="120"/>
                </a:cubicBezTo>
                <a:cubicBezTo>
                  <a:pt x="274" y="120"/>
                  <a:pt x="272" y="119"/>
                  <a:pt x="272" y="119"/>
                </a:cubicBezTo>
                <a:cubicBezTo>
                  <a:pt x="271" y="119"/>
                  <a:pt x="270" y="117"/>
                  <a:pt x="270" y="117"/>
                </a:cubicBezTo>
                <a:cubicBezTo>
                  <a:pt x="269" y="116"/>
                  <a:pt x="268" y="114"/>
                  <a:pt x="268" y="113"/>
                </a:cubicBezTo>
                <a:cubicBezTo>
                  <a:pt x="268" y="112"/>
                  <a:pt x="269" y="110"/>
                  <a:pt x="269" y="109"/>
                </a:cubicBezTo>
                <a:cubicBezTo>
                  <a:pt x="270" y="108"/>
                  <a:pt x="271" y="106"/>
                  <a:pt x="272" y="106"/>
                </a:cubicBezTo>
                <a:cubicBezTo>
                  <a:pt x="273" y="105"/>
                  <a:pt x="276" y="104"/>
                  <a:pt x="277" y="104"/>
                </a:cubicBezTo>
                <a:cubicBezTo>
                  <a:pt x="278" y="103"/>
                  <a:pt x="281" y="103"/>
                  <a:pt x="281" y="102"/>
                </a:cubicBezTo>
                <a:cubicBezTo>
                  <a:pt x="282" y="102"/>
                  <a:pt x="284" y="100"/>
                  <a:pt x="284" y="99"/>
                </a:cubicBezTo>
                <a:cubicBezTo>
                  <a:pt x="285" y="99"/>
                  <a:pt x="287" y="97"/>
                  <a:pt x="286" y="96"/>
                </a:cubicBezTo>
                <a:cubicBezTo>
                  <a:pt x="286" y="95"/>
                  <a:pt x="286" y="94"/>
                  <a:pt x="285" y="93"/>
                </a:cubicBezTo>
                <a:cubicBezTo>
                  <a:pt x="284" y="93"/>
                  <a:pt x="281" y="93"/>
                  <a:pt x="280" y="93"/>
                </a:cubicBezTo>
                <a:cubicBezTo>
                  <a:pt x="278" y="93"/>
                  <a:pt x="276" y="94"/>
                  <a:pt x="274" y="94"/>
                </a:cubicBezTo>
                <a:cubicBezTo>
                  <a:pt x="273" y="94"/>
                  <a:pt x="271" y="93"/>
                  <a:pt x="271" y="93"/>
                </a:cubicBezTo>
                <a:cubicBezTo>
                  <a:pt x="270" y="93"/>
                  <a:pt x="269" y="92"/>
                  <a:pt x="268" y="92"/>
                </a:cubicBezTo>
                <a:cubicBezTo>
                  <a:pt x="267" y="92"/>
                  <a:pt x="266" y="94"/>
                  <a:pt x="265" y="94"/>
                </a:cubicBezTo>
                <a:cubicBezTo>
                  <a:pt x="265" y="94"/>
                  <a:pt x="263" y="95"/>
                  <a:pt x="262" y="95"/>
                </a:cubicBezTo>
                <a:cubicBezTo>
                  <a:pt x="262" y="95"/>
                  <a:pt x="260" y="94"/>
                  <a:pt x="260" y="93"/>
                </a:cubicBezTo>
                <a:cubicBezTo>
                  <a:pt x="259" y="93"/>
                  <a:pt x="258" y="93"/>
                  <a:pt x="258" y="93"/>
                </a:cubicBezTo>
                <a:cubicBezTo>
                  <a:pt x="257" y="94"/>
                  <a:pt x="256" y="94"/>
                  <a:pt x="255" y="95"/>
                </a:cubicBezTo>
                <a:cubicBezTo>
                  <a:pt x="255" y="96"/>
                  <a:pt x="254" y="97"/>
                  <a:pt x="254" y="98"/>
                </a:cubicBezTo>
                <a:cubicBezTo>
                  <a:pt x="254" y="99"/>
                  <a:pt x="255" y="101"/>
                  <a:pt x="255" y="102"/>
                </a:cubicBezTo>
                <a:cubicBezTo>
                  <a:pt x="255" y="103"/>
                  <a:pt x="254" y="105"/>
                  <a:pt x="254" y="106"/>
                </a:cubicBezTo>
                <a:cubicBezTo>
                  <a:pt x="255" y="107"/>
                  <a:pt x="257" y="109"/>
                  <a:pt x="258" y="110"/>
                </a:cubicBezTo>
                <a:cubicBezTo>
                  <a:pt x="258" y="111"/>
                  <a:pt x="257" y="112"/>
                  <a:pt x="257" y="113"/>
                </a:cubicBezTo>
                <a:cubicBezTo>
                  <a:pt x="256" y="114"/>
                  <a:pt x="256" y="116"/>
                  <a:pt x="255" y="116"/>
                </a:cubicBezTo>
                <a:cubicBezTo>
                  <a:pt x="254" y="116"/>
                  <a:pt x="252" y="116"/>
                  <a:pt x="251" y="115"/>
                </a:cubicBezTo>
                <a:cubicBezTo>
                  <a:pt x="251" y="115"/>
                  <a:pt x="249" y="114"/>
                  <a:pt x="249" y="113"/>
                </a:cubicBezTo>
                <a:cubicBezTo>
                  <a:pt x="249" y="113"/>
                  <a:pt x="249" y="111"/>
                  <a:pt x="248" y="111"/>
                </a:cubicBezTo>
                <a:cubicBezTo>
                  <a:pt x="248" y="110"/>
                  <a:pt x="246" y="109"/>
                  <a:pt x="245" y="109"/>
                </a:cubicBezTo>
                <a:cubicBezTo>
                  <a:pt x="244" y="108"/>
                  <a:pt x="242" y="107"/>
                  <a:pt x="241" y="106"/>
                </a:cubicBezTo>
                <a:cubicBezTo>
                  <a:pt x="240" y="105"/>
                  <a:pt x="240" y="102"/>
                  <a:pt x="240" y="100"/>
                </a:cubicBezTo>
                <a:cubicBezTo>
                  <a:pt x="239" y="100"/>
                  <a:pt x="238" y="98"/>
                  <a:pt x="237" y="98"/>
                </a:cubicBezTo>
                <a:cubicBezTo>
                  <a:pt x="237" y="97"/>
                  <a:pt x="236" y="97"/>
                  <a:pt x="235" y="97"/>
                </a:cubicBezTo>
                <a:cubicBezTo>
                  <a:pt x="234" y="97"/>
                  <a:pt x="233" y="97"/>
                  <a:pt x="232" y="98"/>
                </a:cubicBezTo>
                <a:cubicBezTo>
                  <a:pt x="232" y="98"/>
                  <a:pt x="231" y="100"/>
                  <a:pt x="231" y="100"/>
                </a:cubicBezTo>
                <a:cubicBezTo>
                  <a:pt x="231" y="101"/>
                  <a:pt x="233" y="102"/>
                  <a:pt x="233" y="103"/>
                </a:cubicBezTo>
                <a:cubicBezTo>
                  <a:pt x="233" y="104"/>
                  <a:pt x="233" y="106"/>
                  <a:pt x="233" y="107"/>
                </a:cubicBezTo>
                <a:cubicBezTo>
                  <a:pt x="234" y="107"/>
                  <a:pt x="235" y="108"/>
                  <a:pt x="236" y="109"/>
                </a:cubicBezTo>
                <a:cubicBezTo>
                  <a:pt x="237" y="109"/>
                  <a:pt x="238" y="110"/>
                  <a:pt x="239" y="111"/>
                </a:cubicBezTo>
                <a:cubicBezTo>
                  <a:pt x="240" y="112"/>
                  <a:pt x="242" y="113"/>
                  <a:pt x="243" y="114"/>
                </a:cubicBezTo>
                <a:cubicBezTo>
                  <a:pt x="244" y="115"/>
                  <a:pt x="245" y="117"/>
                  <a:pt x="246" y="118"/>
                </a:cubicBezTo>
                <a:cubicBezTo>
                  <a:pt x="247" y="119"/>
                  <a:pt x="249" y="121"/>
                  <a:pt x="250" y="121"/>
                </a:cubicBezTo>
                <a:cubicBezTo>
                  <a:pt x="252" y="122"/>
                  <a:pt x="254" y="121"/>
                  <a:pt x="255" y="122"/>
                </a:cubicBezTo>
                <a:cubicBezTo>
                  <a:pt x="256" y="123"/>
                  <a:pt x="256" y="125"/>
                  <a:pt x="256" y="126"/>
                </a:cubicBezTo>
                <a:cubicBezTo>
                  <a:pt x="256" y="126"/>
                  <a:pt x="255" y="128"/>
                  <a:pt x="254" y="128"/>
                </a:cubicBezTo>
                <a:cubicBezTo>
                  <a:pt x="253" y="129"/>
                  <a:pt x="251" y="130"/>
                  <a:pt x="250" y="130"/>
                </a:cubicBezTo>
                <a:cubicBezTo>
                  <a:pt x="249" y="131"/>
                  <a:pt x="246" y="130"/>
                  <a:pt x="245" y="131"/>
                </a:cubicBezTo>
                <a:cubicBezTo>
                  <a:pt x="244" y="131"/>
                  <a:pt x="243" y="133"/>
                  <a:pt x="242" y="134"/>
                </a:cubicBezTo>
                <a:cubicBezTo>
                  <a:pt x="242" y="135"/>
                  <a:pt x="241" y="138"/>
                  <a:pt x="241" y="138"/>
                </a:cubicBezTo>
                <a:cubicBezTo>
                  <a:pt x="240" y="139"/>
                  <a:pt x="237" y="138"/>
                  <a:pt x="235" y="139"/>
                </a:cubicBezTo>
                <a:cubicBezTo>
                  <a:pt x="234" y="139"/>
                  <a:pt x="232" y="141"/>
                  <a:pt x="231" y="141"/>
                </a:cubicBezTo>
                <a:cubicBezTo>
                  <a:pt x="229" y="142"/>
                  <a:pt x="226" y="143"/>
                  <a:pt x="225" y="144"/>
                </a:cubicBezTo>
                <a:cubicBezTo>
                  <a:pt x="223" y="144"/>
                  <a:pt x="220" y="143"/>
                  <a:pt x="219" y="144"/>
                </a:cubicBezTo>
                <a:cubicBezTo>
                  <a:pt x="217" y="144"/>
                  <a:pt x="214" y="146"/>
                  <a:pt x="213" y="146"/>
                </a:cubicBezTo>
                <a:cubicBezTo>
                  <a:pt x="211" y="147"/>
                  <a:pt x="208" y="147"/>
                  <a:pt x="207" y="146"/>
                </a:cubicBezTo>
                <a:cubicBezTo>
                  <a:pt x="206" y="146"/>
                  <a:pt x="204" y="145"/>
                  <a:pt x="203" y="145"/>
                </a:cubicBezTo>
                <a:cubicBezTo>
                  <a:pt x="201" y="145"/>
                  <a:pt x="198" y="145"/>
                  <a:pt x="197" y="145"/>
                </a:cubicBezTo>
                <a:cubicBezTo>
                  <a:pt x="196" y="145"/>
                  <a:pt x="194" y="147"/>
                  <a:pt x="193" y="147"/>
                </a:cubicBezTo>
                <a:cubicBezTo>
                  <a:pt x="192" y="146"/>
                  <a:pt x="190" y="145"/>
                  <a:pt x="189" y="145"/>
                </a:cubicBezTo>
                <a:cubicBezTo>
                  <a:pt x="188" y="145"/>
                  <a:pt x="185" y="145"/>
                  <a:pt x="184" y="146"/>
                </a:cubicBezTo>
                <a:cubicBezTo>
                  <a:pt x="183" y="147"/>
                  <a:pt x="181" y="148"/>
                  <a:pt x="180" y="148"/>
                </a:cubicBezTo>
                <a:cubicBezTo>
                  <a:pt x="179" y="150"/>
                  <a:pt x="180" y="154"/>
                  <a:pt x="180" y="155"/>
                </a:cubicBezTo>
                <a:cubicBezTo>
                  <a:pt x="180" y="156"/>
                  <a:pt x="181" y="158"/>
                  <a:pt x="181" y="159"/>
                </a:cubicBezTo>
                <a:cubicBezTo>
                  <a:pt x="181" y="160"/>
                  <a:pt x="181" y="162"/>
                  <a:pt x="181" y="163"/>
                </a:cubicBezTo>
                <a:cubicBezTo>
                  <a:pt x="180" y="164"/>
                  <a:pt x="179" y="167"/>
                  <a:pt x="178" y="169"/>
                </a:cubicBezTo>
                <a:cubicBezTo>
                  <a:pt x="177" y="170"/>
                  <a:pt x="175" y="172"/>
                  <a:pt x="174" y="173"/>
                </a:cubicBezTo>
                <a:cubicBezTo>
                  <a:pt x="173" y="174"/>
                  <a:pt x="171" y="177"/>
                  <a:pt x="171" y="178"/>
                </a:cubicBezTo>
                <a:cubicBezTo>
                  <a:pt x="170" y="179"/>
                  <a:pt x="168" y="181"/>
                  <a:pt x="168" y="182"/>
                </a:cubicBezTo>
                <a:cubicBezTo>
                  <a:pt x="168" y="183"/>
                  <a:pt x="169" y="185"/>
                  <a:pt x="169" y="185"/>
                </a:cubicBezTo>
                <a:cubicBezTo>
                  <a:pt x="170" y="186"/>
                  <a:pt x="170" y="188"/>
                  <a:pt x="170" y="189"/>
                </a:cubicBezTo>
                <a:cubicBezTo>
                  <a:pt x="170" y="190"/>
                  <a:pt x="168" y="191"/>
                  <a:pt x="168" y="192"/>
                </a:cubicBezTo>
                <a:cubicBezTo>
                  <a:pt x="167" y="193"/>
                  <a:pt x="166" y="195"/>
                  <a:pt x="165" y="196"/>
                </a:cubicBezTo>
                <a:cubicBezTo>
                  <a:pt x="165" y="196"/>
                  <a:pt x="166" y="198"/>
                  <a:pt x="166" y="199"/>
                </a:cubicBezTo>
                <a:cubicBezTo>
                  <a:pt x="166" y="200"/>
                  <a:pt x="168" y="201"/>
                  <a:pt x="168" y="202"/>
                </a:cubicBezTo>
                <a:cubicBezTo>
                  <a:pt x="168" y="203"/>
                  <a:pt x="166" y="206"/>
                  <a:pt x="165" y="207"/>
                </a:cubicBezTo>
                <a:cubicBezTo>
                  <a:pt x="165" y="208"/>
                  <a:pt x="164" y="209"/>
                  <a:pt x="163" y="210"/>
                </a:cubicBezTo>
                <a:cubicBezTo>
                  <a:pt x="162" y="211"/>
                  <a:pt x="161" y="212"/>
                  <a:pt x="161" y="213"/>
                </a:cubicBezTo>
                <a:cubicBezTo>
                  <a:pt x="160" y="215"/>
                  <a:pt x="157" y="218"/>
                  <a:pt x="156" y="220"/>
                </a:cubicBezTo>
                <a:cubicBezTo>
                  <a:pt x="156" y="221"/>
                  <a:pt x="154" y="225"/>
                  <a:pt x="153" y="226"/>
                </a:cubicBezTo>
                <a:cubicBezTo>
                  <a:pt x="153" y="228"/>
                  <a:pt x="152" y="231"/>
                  <a:pt x="150" y="233"/>
                </a:cubicBezTo>
                <a:cubicBezTo>
                  <a:pt x="149" y="233"/>
                  <a:pt x="147" y="234"/>
                  <a:pt x="146" y="234"/>
                </a:cubicBezTo>
                <a:cubicBezTo>
                  <a:pt x="145" y="234"/>
                  <a:pt x="144" y="233"/>
                  <a:pt x="143" y="233"/>
                </a:cubicBezTo>
                <a:cubicBezTo>
                  <a:pt x="143" y="232"/>
                  <a:pt x="142" y="231"/>
                  <a:pt x="142" y="231"/>
                </a:cubicBezTo>
                <a:cubicBezTo>
                  <a:pt x="140" y="230"/>
                  <a:pt x="137" y="230"/>
                  <a:pt x="135" y="231"/>
                </a:cubicBezTo>
                <a:cubicBezTo>
                  <a:pt x="134" y="231"/>
                  <a:pt x="132" y="232"/>
                  <a:pt x="131" y="233"/>
                </a:cubicBezTo>
                <a:cubicBezTo>
                  <a:pt x="130" y="234"/>
                  <a:pt x="131" y="237"/>
                  <a:pt x="130" y="238"/>
                </a:cubicBezTo>
                <a:cubicBezTo>
                  <a:pt x="130" y="239"/>
                  <a:pt x="129" y="240"/>
                  <a:pt x="128" y="240"/>
                </a:cubicBezTo>
                <a:cubicBezTo>
                  <a:pt x="126" y="240"/>
                  <a:pt x="123" y="240"/>
                  <a:pt x="121" y="240"/>
                </a:cubicBezTo>
                <a:cubicBezTo>
                  <a:pt x="120" y="240"/>
                  <a:pt x="117" y="242"/>
                  <a:pt x="116" y="243"/>
                </a:cubicBezTo>
                <a:cubicBezTo>
                  <a:pt x="115" y="244"/>
                  <a:pt x="113" y="246"/>
                  <a:pt x="112" y="247"/>
                </a:cubicBezTo>
                <a:cubicBezTo>
                  <a:pt x="111" y="249"/>
                  <a:pt x="107" y="250"/>
                  <a:pt x="106" y="252"/>
                </a:cubicBezTo>
                <a:cubicBezTo>
                  <a:pt x="105" y="253"/>
                  <a:pt x="105" y="256"/>
                  <a:pt x="105" y="258"/>
                </a:cubicBezTo>
                <a:cubicBezTo>
                  <a:pt x="105" y="259"/>
                  <a:pt x="105" y="261"/>
                  <a:pt x="105" y="262"/>
                </a:cubicBezTo>
                <a:cubicBezTo>
                  <a:pt x="106" y="263"/>
                  <a:pt x="111" y="265"/>
                  <a:pt x="112" y="267"/>
                </a:cubicBezTo>
                <a:cubicBezTo>
                  <a:pt x="113" y="268"/>
                  <a:pt x="114" y="270"/>
                  <a:pt x="114" y="272"/>
                </a:cubicBezTo>
                <a:cubicBezTo>
                  <a:pt x="114" y="273"/>
                  <a:pt x="115" y="276"/>
                  <a:pt x="114" y="277"/>
                </a:cubicBezTo>
                <a:cubicBezTo>
                  <a:pt x="114" y="278"/>
                  <a:pt x="111" y="279"/>
                  <a:pt x="110" y="280"/>
                </a:cubicBezTo>
                <a:cubicBezTo>
                  <a:pt x="110" y="282"/>
                  <a:pt x="109" y="286"/>
                  <a:pt x="108" y="287"/>
                </a:cubicBezTo>
                <a:cubicBezTo>
                  <a:pt x="108" y="289"/>
                  <a:pt x="107" y="292"/>
                  <a:pt x="106" y="293"/>
                </a:cubicBezTo>
                <a:cubicBezTo>
                  <a:pt x="106" y="294"/>
                  <a:pt x="104" y="295"/>
                  <a:pt x="103" y="296"/>
                </a:cubicBezTo>
                <a:cubicBezTo>
                  <a:pt x="102" y="297"/>
                  <a:pt x="101" y="298"/>
                  <a:pt x="100" y="299"/>
                </a:cubicBezTo>
                <a:cubicBezTo>
                  <a:pt x="99" y="299"/>
                  <a:pt x="99" y="302"/>
                  <a:pt x="99" y="303"/>
                </a:cubicBezTo>
                <a:cubicBezTo>
                  <a:pt x="99" y="304"/>
                  <a:pt x="100" y="306"/>
                  <a:pt x="101" y="306"/>
                </a:cubicBezTo>
                <a:cubicBezTo>
                  <a:pt x="102" y="306"/>
                  <a:pt x="103" y="305"/>
                  <a:pt x="103" y="305"/>
                </a:cubicBezTo>
                <a:cubicBezTo>
                  <a:pt x="104" y="304"/>
                  <a:pt x="104" y="303"/>
                  <a:pt x="105" y="302"/>
                </a:cubicBezTo>
                <a:cubicBezTo>
                  <a:pt x="106" y="301"/>
                  <a:pt x="110" y="301"/>
                  <a:pt x="111" y="301"/>
                </a:cubicBezTo>
                <a:cubicBezTo>
                  <a:pt x="112" y="301"/>
                  <a:pt x="115" y="301"/>
                  <a:pt x="116" y="302"/>
                </a:cubicBezTo>
                <a:cubicBezTo>
                  <a:pt x="117" y="302"/>
                  <a:pt x="119" y="303"/>
                  <a:pt x="119" y="303"/>
                </a:cubicBezTo>
                <a:cubicBezTo>
                  <a:pt x="120" y="304"/>
                  <a:pt x="121" y="307"/>
                  <a:pt x="121" y="308"/>
                </a:cubicBezTo>
                <a:cubicBezTo>
                  <a:pt x="121" y="309"/>
                  <a:pt x="119" y="311"/>
                  <a:pt x="120" y="312"/>
                </a:cubicBezTo>
                <a:cubicBezTo>
                  <a:pt x="120" y="312"/>
                  <a:pt x="123" y="312"/>
                  <a:pt x="123" y="312"/>
                </a:cubicBezTo>
                <a:cubicBezTo>
                  <a:pt x="124" y="313"/>
                  <a:pt x="123" y="315"/>
                  <a:pt x="123" y="315"/>
                </a:cubicBezTo>
                <a:cubicBezTo>
                  <a:pt x="122" y="317"/>
                  <a:pt x="119" y="317"/>
                  <a:pt x="118" y="319"/>
                </a:cubicBezTo>
                <a:cubicBezTo>
                  <a:pt x="117" y="320"/>
                  <a:pt x="117" y="322"/>
                  <a:pt x="117" y="323"/>
                </a:cubicBezTo>
                <a:cubicBezTo>
                  <a:pt x="117" y="325"/>
                  <a:pt x="118" y="327"/>
                  <a:pt x="117" y="328"/>
                </a:cubicBezTo>
                <a:cubicBezTo>
                  <a:pt x="116" y="329"/>
                  <a:pt x="114" y="329"/>
                  <a:pt x="114" y="329"/>
                </a:cubicBezTo>
                <a:cubicBezTo>
                  <a:pt x="112" y="328"/>
                  <a:pt x="110" y="327"/>
                  <a:pt x="109" y="326"/>
                </a:cubicBezTo>
                <a:cubicBezTo>
                  <a:pt x="108" y="325"/>
                  <a:pt x="107" y="323"/>
                  <a:pt x="106" y="322"/>
                </a:cubicBezTo>
                <a:cubicBezTo>
                  <a:pt x="105" y="321"/>
                  <a:pt x="102" y="319"/>
                  <a:pt x="100" y="318"/>
                </a:cubicBezTo>
                <a:cubicBezTo>
                  <a:pt x="99" y="318"/>
                  <a:pt x="97" y="317"/>
                  <a:pt x="96" y="316"/>
                </a:cubicBezTo>
                <a:cubicBezTo>
                  <a:pt x="94" y="316"/>
                  <a:pt x="92" y="316"/>
                  <a:pt x="91" y="316"/>
                </a:cubicBezTo>
                <a:cubicBezTo>
                  <a:pt x="90" y="316"/>
                  <a:pt x="87" y="317"/>
                  <a:pt x="86" y="318"/>
                </a:cubicBezTo>
                <a:cubicBezTo>
                  <a:pt x="86" y="319"/>
                  <a:pt x="85" y="321"/>
                  <a:pt x="85" y="322"/>
                </a:cubicBezTo>
                <a:cubicBezTo>
                  <a:pt x="85" y="322"/>
                  <a:pt x="85" y="322"/>
                  <a:pt x="85" y="322"/>
                </a:cubicBezTo>
                <a:cubicBezTo>
                  <a:pt x="84" y="322"/>
                  <a:pt x="82" y="323"/>
                  <a:pt x="82" y="324"/>
                </a:cubicBezTo>
                <a:cubicBezTo>
                  <a:pt x="81" y="324"/>
                  <a:pt x="78" y="325"/>
                  <a:pt x="77" y="326"/>
                </a:cubicBezTo>
                <a:cubicBezTo>
                  <a:pt x="76" y="327"/>
                  <a:pt x="75" y="329"/>
                  <a:pt x="74" y="330"/>
                </a:cubicBezTo>
                <a:cubicBezTo>
                  <a:pt x="74" y="331"/>
                  <a:pt x="73" y="332"/>
                  <a:pt x="72" y="333"/>
                </a:cubicBezTo>
                <a:cubicBezTo>
                  <a:pt x="69" y="331"/>
                  <a:pt x="63" y="330"/>
                  <a:pt x="60" y="329"/>
                </a:cubicBezTo>
                <a:cubicBezTo>
                  <a:pt x="58" y="329"/>
                  <a:pt x="55" y="329"/>
                  <a:pt x="54" y="328"/>
                </a:cubicBezTo>
                <a:cubicBezTo>
                  <a:pt x="53" y="327"/>
                  <a:pt x="53" y="324"/>
                  <a:pt x="53" y="322"/>
                </a:cubicBezTo>
                <a:cubicBezTo>
                  <a:pt x="52" y="321"/>
                  <a:pt x="52" y="317"/>
                  <a:pt x="52" y="315"/>
                </a:cubicBezTo>
                <a:cubicBezTo>
                  <a:pt x="52" y="314"/>
                  <a:pt x="50" y="312"/>
                  <a:pt x="49" y="310"/>
                </a:cubicBezTo>
                <a:cubicBezTo>
                  <a:pt x="49" y="309"/>
                  <a:pt x="47" y="306"/>
                  <a:pt x="46" y="305"/>
                </a:cubicBezTo>
                <a:cubicBezTo>
                  <a:pt x="45" y="303"/>
                  <a:pt x="44" y="299"/>
                  <a:pt x="43" y="298"/>
                </a:cubicBezTo>
                <a:cubicBezTo>
                  <a:pt x="42" y="295"/>
                  <a:pt x="40" y="290"/>
                  <a:pt x="39" y="288"/>
                </a:cubicBezTo>
                <a:cubicBezTo>
                  <a:pt x="38" y="286"/>
                  <a:pt x="34" y="282"/>
                  <a:pt x="33" y="280"/>
                </a:cubicBezTo>
                <a:cubicBezTo>
                  <a:pt x="32" y="278"/>
                  <a:pt x="31" y="274"/>
                  <a:pt x="30" y="272"/>
                </a:cubicBezTo>
                <a:cubicBezTo>
                  <a:pt x="30" y="271"/>
                  <a:pt x="29" y="267"/>
                  <a:pt x="28" y="266"/>
                </a:cubicBezTo>
                <a:cubicBezTo>
                  <a:pt x="27" y="265"/>
                  <a:pt x="24" y="264"/>
                  <a:pt x="24" y="264"/>
                </a:cubicBezTo>
                <a:cubicBezTo>
                  <a:pt x="22" y="262"/>
                  <a:pt x="22" y="259"/>
                  <a:pt x="21" y="258"/>
                </a:cubicBezTo>
                <a:cubicBezTo>
                  <a:pt x="19" y="257"/>
                  <a:pt x="16" y="255"/>
                  <a:pt x="14" y="255"/>
                </a:cubicBezTo>
                <a:cubicBezTo>
                  <a:pt x="13" y="255"/>
                  <a:pt x="12" y="255"/>
                  <a:pt x="12" y="256"/>
                </a:cubicBezTo>
                <a:cubicBezTo>
                  <a:pt x="11" y="256"/>
                  <a:pt x="11" y="258"/>
                  <a:pt x="11" y="258"/>
                </a:cubicBezTo>
                <a:cubicBezTo>
                  <a:pt x="11" y="259"/>
                  <a:pt x="12" y="261"/>
                  <a:pt x="12" y="262"/>
                </a:cubicBezTo>
                <a:cubicBezTo>
                  <a:pt x="13" y="264"/>
                  <a:pt x="15" y="266"/>
                  <a:pt x="15" y="268"/>
                </a:cubicBezTo>
                <a:cubicBezTo>
                  <a:pt x="16" y="270"/>
                  <a:pt x="17" y="274"/>
                  <a:pt x="17" y="277"/>
                </a:cubicBezTo>
                <a:cubicBezTo>
                  <a:pt x="17" y="277"/>
                  <a:pt x="16" y="279"/>
                  <a:pt x="15" y="280"/>
                </a:cubicBezTo>
                <a:cubicBezTo>
                  <a:pt x="15" y="280"/>
                  <a:pt x="14" y="281"/>
                  <a:pt x="13" y="282"/>
                </a:cubicBezTo>
                <a:cubicBezTo>
                  <a:pt x="13" y="282"/>
                  <a:pt x="12" y="284"/>
                  <a:pt x="12" y="285"/>
                </a:cubicBezTo>
                <a:cubicBezTo>
                  <a:pt x="12" y="285"/>
                  <a:pt x="14" y="285"/>
                  <a:pt x="15" y="285"/>
                </a:cubicBezTo>
                <a:cubicBezTo>
                  <a:pt x="16" y="286"/>
                  <a:pt x="18" y="287"/>
                  <a:pt x="19" y="287"/>
                </a:cubicBezTo>
                <a:cubicBezTo>
                  <a:pt x="19" y="289"/>
                  <a:pt x="18" y="292"/>
                  <a:pt x="18" y="293"/>
                </a:cubicBezTo>
                <a:cubicBezTo>
                  <a:pt x="19" y="294"/>
                  <a:pt x="22" y="295"/>
                  <a:pt x="22" y="296"/>
                </a:cubicBezTo>
                <a:cubicBezTo>
                  <a:pt x="23" y="297"/>
                  <a:pt x="22" y="300"/>
                  <a:pt x="21" y="301"/>
                </a:cubicBezTo>
                <a:cubicBezTo>
                  <a:pt x="21" y="301"/>
                  <a:pt x="19" y="301"/>
                  <a:pt x="18" y="301"/>
                </a:cubicBezTo>
                <a:cubicBezTo>
                  <a:pt x="17" y="300"/>
                  <a:pt x="16" y="298"/>
                  <a:pt x="15" y="297"/>
                </a:cubicBezTo>
                <a:cubicBezTo>
                  <a:pt x="14" y="296"/>
                  <a:pt x="12" y="294"/>
                  <a:pt x="11" y="293"/>
                </a:cubicBezTo>
                <a:cubicBezTo>
                  <a:pt x="9" y="292"/>
                  <a:pt x="5" y="291"/>
                  <a:pt x="4" y="290"/>
                </a:cubicBezTo>
                <a:cubicBezTo>
                  <a:pt x="3" y="288"/>
                  <a:pt x="2" y="284"/>
                  <a:pt x="2" y="283"/>
                </a:cubicBezTo>
                <a:cubicBezTo>
                  <a:pt x="1" y="280"/>
                  <a:pt x="1" y="276"/>
                  <a:pt x="0" y="273"/>
                </a:cubicBezTo>
                <a:cubicBezTo>
                  <a:pt x="0" y="271"/>
                  <a:pt x="1" y="265"/>
                  <a:pt x="1" y="262"/>
                </a:cubicBezTo>
                <a:cubicBezTo>
                  <a:pt x="1" y="259"/>
                  <a:pt x="0" y="253"/>
                  <a:pt x="1" y="251"/>
                </a:cubicBezTo>
                <a:cubicBezTo>
                  <a:pt x="1" y="248"/>
                  <a:pt x="3" y="242"/>
                  <a:pt x="5" y="239"/>
                </a:cubicBezTo>
                <a:cubicBezTo>
                  <a:pt x="6" y="236"/>
                  <a:pt x="8" y="231"/>
                  <a:pt x="9" y="229"/>
                </a:cubicBezTo>
                <a:cubicBezTo>
                  <a:pt x="12" y="225"/>
                  <a:pt x="16" y="218"/>
                  <a:pt x="18" y="215"/>
                </a:cubicBezTo>
                <a:cubicBezTo>
                  <a:pt x="20" y="211"/>
                  <a:pt x="25" y="203"/>
                  <a:pt x="27" y="199"/>
                </a:cubicBezTo>
                <a:cubicBezTo>
                  <a:pt x="29" y="196"/>
                  <a:pt x="33" y="191"/>
                  <a:pt x="35" y="188"/>
                </a:cubicBezTo>
                <a:cubicBezTo>
                  <a:pt x="37" y="184"/>
                  <a:pt x="40" y="177"/>
                  <a:pt x="42" y="174"/>
                </a:cubicBezTo>
                <a:cubicBezTo>
                  <a:pt x="44" y="171"/>
                  <a:pt x="49" y="165"/>
                  <a:pt x="51" y="161"/>
                </a:cubicBezTo>
                <a:cubicBezTo>
                  <a:pt x="53" y="159"/>
                  <a:pt x="55" y="152"/>
                  <a:pt x="56" y="150"/>
                </a:cubicBezTo>
                <a:cubicBezTo>
                  <a:pt x="57" y="147"/>
                  <a:pt x="61" y="143"/>
                  <a:pt x="63" y="141"/>
                </a:cubicBezTo>
                <a:cubicBezTo>
                  <a:pt x="65" y="138"/>
                  <a:pt x="69" y="132"/>
                  <a:pt x="72" y="129"/>
                </a:cubicBezTo>
                <a:cubicBezTo>
                  <a:pt x="74" y="127"/>
                  <a:pt x="80" y="122"/>
                  <a:pt x="82" y="120"/>
                </a:cubicBezTo>
                <a:cubicBezTo>
                  <a:pt x="85" y="117"/>
                  <a:pt x="90" y="111"/>
                  <a:pt x="93" y="108"/>
                </a:cubicBezTo>
                <a:cubicBezTo>
                  <a:pt x="95" y="105"/>
                  <a:pt x="98" y="100"/>
                  <a:pt x="100" y="97"/>
                </a:cubicBezTo>
                <a:cubicBezTo>
                  <a:pt x="101" y="95"/>
                  <a:pt x="103" y="90"/>
                  <a:pt x="104" y="88"/>
                </a:cubicBezTo>
                <a:cubicBezTo>
                  <a:pt x="105" y="86"/>
                  <a:pt x="107" y="81"/>
                  <a:pt x="108" y="79"/>
                </a:cubicBezTo>
                <a:cubicBezTo>
                  <a:pt x="109" y="78"/>
                  <a:pt x="111" y="76"/>
                  <a:pt x="112" y="75"/>
                </a:cubicBezTo>
                <a:cubicBezTo>
                  <a:pt x="114" y="74"/>
                  <a:pt x="119" y="72"/>
                  <a:pt x="121" y="71"/>
                </a:cubicBezTo>
                <a:cubicBezTo>
                  <a:pt x="123" y="70"/>
                  <a:pt x="128" y="67"/>
                  <a:pt x="129" y="65"/>
                </a:cubicBezTo>
                <a:cubicBezTo>
                  <a:pt x="132" y="63"/>
                  <a:pt x="135" y="58"/>
                  <a:pt x="137" y="56"/>
                </a:cubicBezTo>
                <a:cubicBezTo>
                  <a:pt x="139" y="53"/>
                  <a:pt x="143" y="48"/>
                  <a:pt x="145" y="45"/>
                </a:cubicBezTo>
                <a:cubicBezTo>
                  <a:pt x="147" y="43"/>
                  <a:pt x="151" y="37"/>
                  <a:pt x="153" y="34"/>
                </a:cubicBezTo>
                <a:cubicBezTo>
                  <a:pt x="155" y="31"/>
                  <a:pt x="158" y="25"/>
                  <a:pt x="161" y="22"/>
                </a:cubicBezTo>
                <a:cubicBezTo>
                  <a:pt x="161" y="21"/>
                  <a:pt x="163" y="20"/>
                  <a:pt x="164" y="19"/>
                </a:cubicBezTo>
                <a:cubicBezTo>
                  <a:pt x="166" y="18"/>
                  <a:pt x="170" y="18"/>
                  <a:pt x="171" y="18"/>
                </a:cubicBezTo>
                <a:cubicBezTo>
                  <a:pt x="173" y="18"/>
                  <a:pt x="177" y="20"/>
                  <a:pt x="179" y="20"/>
                </a:cubicBezTo>
                <a:cubicBezTo>
                  <a:pt x="182" y="22"/>
                  <a:pt x="187" y="24"/>
                  <a:pt x="190" y="26"/>
                </a:cubicBezTo>
                <a:cubicBezTo>
                  <a:pt x="192" y="27"/>
                  <a:pt x="195" y="30"/>
                  <a:pt x="197" y="31"/>
                </a:cubicBezTo>
                <a:cubicBezTo>
                  <a:pt x="200" y="33"/>
                  <a:pt x="208" y="35"/>
                  <a:pt x="212" y="36"/>
                </a:cubicBezTo>
                <a:cubicBezTo>
                  <a:pt x="216" y="36"/>
                  <a:pt x="226" y="37"/>
                  <a:pt x="230" y="37"/>
                </a:cubicBezTo>
                <a:cubicBezTo>
                  <a:pt x="235" y="37"/>
                  <a:pt x="244" y="35"/>
                  <a:pt x="249" y="33"/>
                </a:cubicBezTo>
                <a:cubicBezTo>
                  <a:pt x="255" y="32"/>
                  <a:pt x="269" y="29"/>
                  <a:pt x="275" y="26"/>
                </a:cubicBezTo>
                <a:cubicBezTo>
                  <a:pt x="279" y="24"/>
                  <a:pt x="286" y="19"/>
                  <a:pt x="290" y="16"/>
                </a:cubicBezTo>
                <a:cubicBezTo>
                  <a:pt x="293" y="13"/>
                  <a:pt x="298" y="8"/>
                  <a:pt x="301" y="5"/>
                </a:cubicBezTo>
                <a:cubicBezTo>
                  <a:pt x="302" y="4"/>
                  <a:pt x="306" y="2"/>
                  <a:pt x="308" y="2"/>
                </a:cubicBezTo>
                <a:cubicBezTo>
                  <a:pt x="310" y="1"/>
                  <a:pt x="315" y="1"/>
                  <a:pt x="318" y="0"/>
                </a:cubicBezTo>
                <a:cubicBezTo>
                  <a:pt x="319" y="3"/>
                  <a:pt x="321" y="7"/>
                  <a:pt x="322" y="8"/>
                </a:cubicBezTo>
                <a:cubicBezTo>
                  <a:pt x="324" y="11"/>
                  <a:pt x="329" y="14"/>
                  <a:pt x="331" y="16"/>
                </a:cubicBezTo>
                <a:cubicBezTo>
                  <a:pt x="333" y="20"/>
                  <a:pt x="337" y="28"/>
                  <a:pt x="338" y="32"/>
                </a:cubicBezTo>
                <a:cubicBezTo>
                  <a:pt x="340" y="35"/>
                  <a:pt x="342" y="43"/>
                  <a:pt x="344" y="46"/>
                </a:cubicBezTo>
                <a:cubicBezTo>
                  <a:pt x="347" y="50"/>
                  <a:pt x="353" y="57"/>
                  <a:pt x="355" y="61"/>
                </a:cubicBezTo>
                <a:cubicBezTo>
                  <a:pt x="357" y="64"/>
                  <a:pt x="361" y="72"/>
                  <a:pt x="361" y="7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85">
            <a:extLst>
              <a:ext uri="{FF2B5EF4-FFF2-40B4-BE49-F238E27FC236}">
                <a16:creationId xmlns:a16="http://schemas.microsoft.com/office/drawing/2014/main" id="{CF062B9B-3512-4399-8833-B22D57DB29B9}"/>
              </a:ext>
            </a:extLst>
          </p:cNvPr>
          <p:cNvSpPr>
            <a:spLocks/>
          </p:cNvSpPr>
          <p:nvPr/>
        </p:nvSpPr>
        <p:spPr bwMode="auto">
          <a:xfrm>
            <a:off x="6552976" y="2018212"/>
            <a:ext cx="1353654" cy="1315565"/>
          </a:xfrm>
          <a:custGeom>
            <a:avLst/>
            <a:gdLst/>
            <a:ahLst/>
            <a:cxnLst>
              <a:cxn ang="0">
                <a:pos x="435" y="252"/>
              </a:cxn>
              <a:cxn ang="0">
                <a:pos x="440" y="297"/>
              </a:cxn>
              <a:cxn ang="0">
                <a:pos x="460" y="335"/>
              </a:cxn>
              <a:cxn ang="0">
                <a:pos x="443" y="374"/>
              </a:cxn>
              <a:cxn ang="0">
                <a:pos x="413" y="366"/>
              </a:cxn>
              <a:cxn ang="0">
                <a:pos x="357" y="379"/>
              </a:cxn>
              <a:cxn ang="0">
                <a:pos x="300" y="406"/>
              </a:cxn>
              <a:cxn ang="0">
                <a:pos x="268" y="430"/>
              </a:cxn>
              <a:cxn ang="0">
                <a:pos x="246" y="414"/>
              </a:cxn>
              <a:cxn ang="0">
                <a:pos x="224" y="453"/>
              </a:cxn>
              <a:cxn ang="0">
                <a:pos x="202" y="424"/>
              </a:cxn>
              <a:cxn ang="0">
                <a:pos x="176" y="403"/>
              </a:cxn>
              <a:cxn ang="0">
                <a:pos x="155" y="379"/>
              </a:cxn>
              <a:cxn ang="0">
                <a:pos x="163" y="336"/>
              </a:cxn>
              <a:cxn ang="0">
                <a:pos x="128" y="290"/>
              </a:cxn>
              <a:cxn ang="0">
                <a:pos x="104" y="238"/>
              </a:cxn>
              <a:cxn ang="0">
                <a:pos x="57" y="227"/>
              </a:cxn>
              <a:cxn ang="0">
                <a:pos x="29" y="186"/>
              </a:cxn>
              <a:cxn ang="0">
                <a:pos x="34" y="173"/>
              </a:cxn>
              <a:cxn ang="0">
                <a:pos x="16" y="154"/>
              </a:cxn>
              <a:cxn ang="0">
                <a:pos x="0" y="134"/>
              </a:cxn>
              <a:cxn ang="0">
                <a:pos x="17" y="125"/>
              </a:cxn>
              <a:cxn ang="0">
                <a:pos x="34" y="112"/>
              </a:cxn>
              <a:cxn ang="0">
                <a:pos x="48" y="91"/>
              </a:cxn>
              <a:cxn ang="0">
                <a:pos x="63" y="81"/>
              </a:cxn>
              <a:cxn ang="0">
                <a:pos x="71" y="75"/>
              </a:cxn>
              <a:cxn ang="0">
                <a:pos x="84" y="74"/>
              </a:cxn>
              <a:cxn ang="0">
                <a:pos x="94" y="80"/>
              </a:cxn>
              <a:cxn ang="0">
                <a:pos x="91" y="71"/>
              </a:cxn>
              <a:cxn ang="0">
                <a:pos x="84" y="62"/>
              </a:cxn>
              <a:cxn ang="0">
                <a:pos x="73" y="67"/>
              </a:cxn>
              <a:cxn ang="0">
                <a:pos x="62" y="62"/>
              </a:cxn>
              <a:cxn ang="0">
                <a:pos x="83" y="32"/>
              </a:cxn>
              <a:cxn ang="0">
                <a:pos x="120" y="4"/>
              </a:cxn>
              <a:cxn ang="0">
                <a:pos x="146" y="16"/>
              </a:cxn>
              <a:cxn ang="0">
                <a:pos x="162" y="3"/>
              </a:cxn>
              <a:cxn ang="0">
                <a:pos x="174" y="25"/>
              </a:cxn>
              <a:cxn ang="0">
                <a:pos x="200" y="69"/>
              </a:cxn>
              <a:cxn ang="0">
                <a:pos x="179" y="91"/>
              </a:cxn>
              <a:cxn ang="0">
                <a:pos x="169" y="99"/>
              </a:cxn>
              <a:cxn ang="0">
                <a:pos x="161" y="118"/>
              </a:cxn>
              <a:cxn ang="0">
                <a:pos x="140" y="144"/>
              </a:cxn>
              <a:cxn ang="0">
                <a:pos x="144" y="174"/>
              </a:cxn>
              <a:cxn ang="0">
                <a:pos x="160" y="162"/>
              </a:cxn>
              <a:cxn ang="0">
                <a:pos x="171" y="143"/>
              </a:cxn>
              <a:cxn ang="0">
                <a:pos x="187" y="140"/>
              </a:cxn>
              <a:cxn ang="0">
                <a:pos x="174" y="130"/>
              </a:cxn>
              <a:cxn ang="0">
                <a:pos x="189" y="105"/>
              </a:cxn>
              <a:cxn ang="0">
                <a:pos x="194" y="131"/>
              </a:cxn>
              <a:cxn ang="0">
                <a:pos x="235" y="130"/>
              </a:cxn>
              <a:cxn ang="0">
                <a:pos x="235" y="152"/>
              </a:cxn>
              <a:cxn ang="0">
                <a:pos x="220" y="171"/>
              </a:cxn>
              <a:cxn ang="0">
                <a:pos x="241" y="192"/>
              </a:cxn>
              <a:cxn ang="0">
                <a:pos x="257" y="184"/>
              </a:cxn>
              <a:cxn ang="0">
                <a:pos x="265" y="171"/>
              </a:cxn>
              <a:cxn ang="0">
                <a:pos x="236" y="175"/>
              </a:cxn>
              <a:cxn ang="0">
                <a:pos x="256" y="115"/>
              </a:cxn>
              <a:cxn ang="0">
                <a:pos x="269" y="63"/>
              </a:cxn>
              <a:cxn ang="0">
                <a:pos x="343" y="67"/>
              </a:cxn>
              <a:cxn ang="0">
                <a:pos x="374" y="116"/>
              </a:cxn>
              <a:cxn ang="0">
                <a:pos x="374" y="147"/>
              </a:cxn>
              <a:cxn ang="0">
                <a:pos x="418" y="177"/>
              </a:cxn>
            </a:cxnLst>
            <a:rect l="0" t="0" r="r" b="b"/>
            <a:pathLst>
              <a:path w="467" h="453">
                <a:moveTo>
                  <a:pt x="423" y="190"/>
                </a:moveTo>
                <a:cubicBezTo>
                  <a:pt x="423" y="190"/>
                  <a:pt x="423" y="191"/>
                  <a:pt x="423" y="191"/>
                </a:cubicBezTo>
                <a:cubicBezTo>
                  <a:pt x="424" y="196"/>
                  <a:pt x="424" y="206"/>
                  <a:pt x="425" y="211"/>
                </a:cubicBezTo>
                <a:cubicBezTo>
                  <a:pt x="426" y="217"/>
                  <a:pt x="428" y="228"/>
                  <a:pt x="429" y="233"/>
                </a:cubicBezTo>
                <a:cubicBezTo>
                  <a:pt x="431" y="238"/>
                  <a:pt x="432" y="248"/>
                  <a:pt x="435" y="252"/>
                </a:cubicBezTo>
                <a:cubicBezTo>
                  <a:pt x="436" y="254"/>
                  <a:pt x="440" y="257"/>
                  <a:pt x="443" y="258"/>
                </a:cubicBezTo>
                <a:cubicBezTo>
                  <a:pt x="446" y="259"/>
                  <a:pt x="454" y="258"/>
                  <a:pt x="456" y="260"/>
                </a:cubicBezTo>
                <a:cubicBezTo>
                  <a:pt x="458" y="262"/>
                  <a:pt x="457" y="269"/>
                  <a:pt x="456" y="272"/>
                </a:cubicBezTo>
                <a:cubicBezTo>
                  <a:pt x="456" y="276"/>
                  <a:pt x="452" y="282"/>
                  <a:pt x="450" y="286"/>
                </a:cubicBezTo>
                <a:cubicBezTo>
                  <a:pt x="448" y="289"/>
                  <a:pt x="443" y="294"/>
                  <a:pt x="440" y="297"/>
                </a:cubicBezTo>
                <a:cubicBezTo>
                  <a:pt x="438" y="299"/>
                  <a:pt x="430" y="304"/>
                  <a:pt x="430" y="308"/>
                </a:cubicBezTo>
                <a:cubicBezTo>
                  <a:pt x="430" y="310"/>
                  <a:pt x="434" y="314"/>
                  <a:pt x="436" y="315"/>
                </a:cubicBezTo>
                <a:cubicBezTo>
                  <a:pt x="439" y="316"/>
                  <a:pt x="445" y="315"/>
                  <a:pt x="448" y="316"/>
                </a:cubicBezTo>
                <a:cubicBezTo>
                  <a:pt x="451" y="317"/>
                  <a:pt x="456" y="321"/>
                  <a:pt x="457" y="324"/>
                </a:cubicBezTo>
                <a:cubicBezTo>
                  <a:pt x="459" y="326"/>
                  <a:pt x="458" y="332"/>
                  <a:pt x="460" y="335"/>
                </a:cubicBezTo>
                <a:cubicBezTo>
                  <a:pt x="461" y="338"/>
                  <a:pt x="466" y="342"/>
                  <a:pt x="467" y="346"/>
                </a:cubicBezTo>
                <a:cubicBezTo>
                  <a:pt x="467" y="348"/>
                  <a:pt x="467" y="353"/>
                  <a:pt x="466" y="355"/>
                </a:cubicBezTo>
                <a:cubicBezTo>
                  <a:pt x="465" y="357"/>
                  <a:pt x="461" y="359"/>
                  <a:pt x="460" y="361"/>
                </a:cubicBezTo>
                <a:cubicBezTo>
                  <a:pt x="458" y="362"/>
                  <a:pt x="452" y="364"/>
                  <a:pt x="450" y="366"/>
                </a:cubicBezTo>
                <a:cubicBezTo>
                  <a:pt x="448" y="367"/>
                  <a:pt x="445" y="371"/>
                  <a:pt x="443" y="374"/>
                </a:cubicBezTo>
                <a:cubicBezTo>
                  <a:pt x="442" y="376"/>
                  <a:pt x="441" y="381"/>
                  <a:pt x="439" y="382"/>
                </a:cubicBezTo>
                <a:cubicBezTo>
                  <a:pt x="437" y="384"/>
                  <a:pt x="432" y="385"/>
                  <a:pt x="429" y="385"/>
                </a:cubicBezTo>
                <a:cubicBezTo>
                  <a:pt x="427" y="385"/>
                  <a:pt x="421" y="384"/>
                  <a:pt x="420" y="382"/>
                </a:cubicBezTo>
                <a:cubicBezTo>
                  <a:pt x="418" y="380"/>
                  <a:pt x="419" y="375"/>
                  <a:pt x="418" y="372"/>
                </a:cubicBezTo>
                <a:cubicBezTo>
                  <a:pt x="417" y="370"/>
                  <a:pt x="415" y="367"/>
                  <a:pt x="413" y="366"/>
                </a:cubicBezTo>
                <a:cubicBezTo>
                  <a:pt x="411" y="364"/>
                  <a:pt x="407" y="362"/>
                  <a:pt x="404" y="362"/>
                </a:cubicBezTo>
                <a:cubicBezTo>
                  <a:pt x="400" y="361"/>
                  <a:pt x="393" y="363"/>
                  <a:pt x="390" y="364"/>
                </a:cubicBezTo>
                <a:cubicBezTo>
                  <a:pt x="386" y="364"/>
                  <a:pt x="380" y="365"/>
                  <a:pt x="377" y="366"/>
                </a:cubicBezTo>
                <a:cubicBezTo>
                  <a:pt x="375" y="367"/>
                  <a:pt x="371" y="370"/>
                  <a:pt x="369" y="372"/>
                </a:cubicBezTo>
                <a:cubicBezTo>
                  <a:pt x="366" y="374"/>
                  <a:pt x="360" y="377"/>
                  <a:pt x="357" y="379"/>
                </a:cubicBezTo>
                <a:cubicBezTo>
                  <a:pt x="355" y="380"/>
                  <a:pt x="352" y="383"/>
                  <a:pt x="350" y="384"/>
                </a:cubicBezTo>
                <a:cubicBezTo>
                  <a:pt x="348" y="386"/>
                  <a:pt x="343" y="389"/>
                  <a:pt x="340" y="390"/>
                </a:cubicBezTo>
                <a:cubicBezTo>
                  <a:pt x="336" y="392"/>
                  <a:pt x="329" y="394"/>
                  <a:pt x="325" y="396"/>
                </a:cubicBezTo>
                <a:cubicBezTo>
                  <a:pt x="322" y="397"/>
                  <a:pt x="316" y="401"/>
                  <a:pt x="312" y="403"/>
                </a:cubicBezTo>
                <a:cubicBezTo>
                  <a:pt x="309" y="404"/>
                  <a:pt x="303" y="405"/>
                  <a:pt x="300" y="406"/>
                </a:cubicBezTo>
                <a:cubicBezTo>
                  <a:pt x="298" y="406"/>
                  <a:pt x="293" y="408"/>
                  <a:pt x="291" y="409"/>
                </a:cubicBezTo>
                <a:cubicBezTo>
                  <a:pt x="290" y="410"/>
                  <a:pt x="288" y="413"/>
                  <a:pt x="286" y="414"/>
                </a:cubicBezTo>
                <a:cubicBezTo>
                  <a:pt x="285" y="416"/>
                  <a:pt x="283" y="419"/>
                  <a:pt x="282" y="421"/>
                </a:cubicBezTo>
                <a:cubicBezTo>
                  <a:pt x="280" y="423"/>
                  <a:pt x="277" y="427"/>
                  <a:pt x="275" y="428"/>
                </a:cubicBezTo>
                <a:cubicBezTo>
                  <a:pt x="273" y="429"/>
                  <a:pt x="269" y="430"/>
                  <a:pt x="268" y="430"/>
                </a:cubicBezTo>
                <a:cubicBezTo>
                  <a:pt x="266" y="429"/>
                  <a:pt x="264" y="426"/>
                  <a:pt x="263" y="425"/>
                </a:cubicBezTo>
                <a:cubicBezTo>
                  <a:pt x="263" y="422"/>
                  <a:pt x="264" y="418"/>
                  <a:pt x="264" y="415"/>
                </a:cubicBezTo>
                <a:cubicBezTo>
                  <a:pt x="264" y="414"/>
                  <a:pt x="264" y="410"/>
                  <a:pt x="263" y="409"/>
                </a:cubicBezTo>
                <a:cubicBezTo>
                  <a:pt x="262" y="407"/>
                  <a:pt x="257" y="407"/>
                  <a:pt x="254" y="407"/>
                </a:cubicBezTo>
                <a:cubicBezTo>
                  <a:pt x="252" y="408"/>
                  <a:pt x="248" y="412"/>
                  <a:pt x="246" y="414"/>
                </a:cubicBezTo>
                <a:cubicBezTo>
                  <a:pt x="244" y="416"/>
                  <a:pt x="243" y="421"/>
                  <a:pt x="242" y="424"/>
                </a:cubicBezTo>
                <a:cubicBezTo>
                  <a:pt x="240" y="426"/>
                  <a:pt x="237" y="430"/>
                  <a:pt x="236" y="432"/>
                </a:cubicBezTo>
                <a:cubicBezTo>
                  <a:pt x="235" y="434"/>
                  <a:pt x="234" y="437"/>
                  <a:pt x="233" y="438"/>
                </a:cubicBezTo>
                <a:cubicBezTo>
                  <a:pt x="232" y="440"/>
                  <a:pt x="231" y="444"/>
                  <a:pt x="230" y="445"/>
                </a:cubicBezTo>
                <a:cubicBezTo>
                  <a:pt x="229" y="447"/>
                  <a:pt x="224" y="453"/>
                  <a:pt x="224" y="453"/>
                </a:cubicBezTo>
                <a:cubicBezTo>
                  <a:pt x="223" y="452"/>
                  <a:pt x="220" y="451"/>
                  <a:pt x="219" y="450"/>
                </a:cubicBezTo>
                <a:cubicBezTo>
                  <a:pt x="218" y="449"/>
                  <a:pt x="215" y="447"/>
                  <a:pt x="214" y="445"/>
                </a:cubicBezTo>
                <a:cubicBezTo>
                  <a:pt x="213" y="443"/>
                  <a:pt x="214" y="440"/>
                  <a:pt x="213" y="438"/>
                </a:cubicBezTo>
                <a:cubicBezTo>
                  <a:pt x="212" y="435"/>
                  <a:pt x="208" y="431"/>
                  <a:pt x="206" y="428"/>
                </a:cubicBezTo>
                <a:cubicBezTo>
                  <a:pt x="205" y="427"/>
                  <a:pt x="203" y="425"/>
                  <a:pt x="202" y="424"/>
                </a:cubicBezTo>
                <a:cubicBezTo>
                  <a:pt x="201" y="422"/>
                  <a:pt x="200" y="418"/>
                  <a:pt x="199" y="417"/>
                </a:cubicBezTo>
                <a:cubicBezTo>
                  <a:pt x="198" y="416"/>
                  <a:pt x="196" y="414"/>
                  <a:pt x="194" y="413"/>
                </a:cubicBezTo>
                <a:cubicBezTo>
                  <a:pt x="192" y="413"/>
                  <a:pt x="189" y="413"/>
                  <a:pt x="187" y="413"/>
                </a:cubicBezTo>
                <a:cubicBezTo>
                  <a:pt x="184" y="412"/>
                  <a:pt x="179" y="411"/>
                  <a:pt x="177" y="409"/>
                </a:cubicBezTo>
                <a:cubicBezTo>
                  <a:pt x="176" y="408"/>
                  <a:pt x="177" y="405"/>
                  <a:pt x="176" y="403"/>
                </a:cubicBezTo>
                <a:cubicBezTo>
                  <a:pt x="175" y="402"/>
                  <a:pt x="172" y="400"/>
                  <a:pt x="172" y="398"/>
                </a:cubicBezTo>
                <a:cubicBezTo>
                  <a:pt x="171" y="397"/>
                  <a:pt x="172" y="393"/>
                  <a:pt x="171" y="391"/>
                </a:cubicBezTo>
                <a:cubicBezTo>
                  <a:pt x="171" y="389"/>
                  <a:pt x="169" y="386"/>
                  <a:pt x="168" y="385"/>
                </a:cubicBezTo>
                <a:cubicBezTo>
                  <a:pt x="166" y="384"/>
                  <a:pt x="162" y="383"/>
                  <a:pt x="160" y="382"/>
                </a:cubicBezTo>
                <a:cubicBezTo>
                  <a:pt x="159" y="381"/>
                  <a:pt x="156" y="380"/>
                  <a:pt x="155" y="379"/>
                </a:cubicBezTo>
                <a:cubicBezTo>
                  <a:pt x="154" y="377"/>
                  <a:pt x="153" y="373"/>
                  <a:pt x="153" y="371"/>
                </a:cubicBezTo>
                <a:cubicBezTo>
                  <a:pt x="153" y="370"/>
                  <a:pt x="155" y="366"/>
                  <a:pt x="155" y="364"/>
                </a:cubicBezTo>
                <a:cubicBezTo>
                  <a:pt x="157" y="363"/>
                  <a:pt x="160" y="360"/>
                  <a:pt x="161" y="358"/>
                </a:cubicBezTo>
                <a:cubicBezTo>
                  <a:pt x="162" y="356"/>
                  <a:pt x="163" y="350"/>
                  <a:pt x="164" y="348"/>
                </a:cubicBezTo>
                <a:cubicBezTo>
                  <a:pt x="164" y="345"/>
                  <a:pt x="165" y="338"/>
                  <a:pt x="163" y="336"/>
                </a:cubicBezTo>
                <a:cubicBezTo>
                  <a:pt x="162" y="334"/>
                  <a:pt x="157" y="333"/>
                  <a:pt x="155" y="332"/>
                </a:cubicBezTo>
                <a:cubicBezTo>
                  <a:pt x="154" y="330"/>
                  <a:pt x="151" y="326"/>
                  <a:pt x="150" y="324"/>
                </a:cubicBezTo>
                <a:cubicBezTo>
                  <a:pt x="150" y="322"/>
                  <a:pt x="150" y="318"/>
                  <a:pt x="149" y="316"/>
                </a:cubicBezTo>
                <a:cubicBezTo>
                  <a:pt x="148" y="312"/>
                  <a:pt x="143" y="304"/>
                  <a:pt x="140" y="301"/>
                </a:cubicBezTo>
                <a:cubicBezTo>
                  <a:pt x="138" y="298"/>
                  <a:pt x="130" y="294"/>
                  <a:pt x="128" y="290"/>
                </a:cubicBezTo>
                <a:cubicBezTo>
                  <a:pt x="124" y="285"/>
                  <a:pt x="119" y="273"/>
                  <a:pt x="117" y="267"/>
                </a:cubicBezTo>
                <a:cubicBezTo>
                  <a:pt x="116" y="265"/>
                  <a:pt x="115" y="261"/>
                  <a:pt x="115" y="259"/>
                </a:cubicBezTo>
                <a:cubicBezTo>
                  <a:pt x="115" y="256"/>
                  <a:pt x="116" y="251"/>
                  <a:pt x="115" y="249"/>
                </a:cubicBezTo>
                <a:cubicBezTo>
                  <a:pt x="114" y="247"/>
                  <a:pt x="112" y="243"/>
                  <a:pt x="110" y="242"/>
                </a:cubicBezTo>
                <a:cubicBezTo>
                  <a:pt x="109" y="241"/>
                  <a:pt x="106" y="238"/>
                  <a:pt x="104" y="238"/>
                </a:cubicBezTo>
                <a:cubicBezTo>
                  <a:pt x="102" y="237"/>
                  <a:pt x="97" y="237"/>
                  <a:pt x="94" y="238"/>
                </a:cubicBezTo>
                <a:cubicBezTo>
                  <a:pt x="91" y="238"/>
                  <a:pt x="85" y="239"/>
                  <a:pt x="82" y="239"/>
                </a:cubicBezTo>
                <a:cubicBezTo>
                  <a:pt x="79" y="239"/>
                  <a:pt x="73" y="239"/>
                  <a:pt x="70" y="238"/>
                </a:cubicBezTo>
                <a:cubicBezTo>
                  <a:pt x="68" y="238"/>
                  <a:pt x="63" y="235"/>
                  <a:pt x="61" y="233"/>
                </a:cubicBezTo>
                <a:cubicBezTo>
                  <a:pt x="60" y="232"/>
                  <a:pt x="57" y="229"/>
                  <a:pt x="57" y="227"/>
                </a:cubicBezTo>
                <a:cubicBezTo>
                  <a:pt x="56" y="225"/>
                  <a:pt x="56" y="221"/>
                  <a:pt x="55" y="219"/>
                </a:cubicBezTo>
                <a:cubicBezTo>
                  <a:pt x="55" y="217"/>
                  <a:pt x="52" y="214"/>
                  <a:pt x="51" y="212"/>
                </a:cubicBezTo>
                <a:cubicBezTo>
                  <a:pt x="50" y="210"/>
                  <a:pt x="48" y="205"/>
                  <a:pt x="47" y="202"/>
                </a:cubicBezTo>
                <a:cubicBezTo>
                  <a:pt x="45" y="200"/>
                  <a:pt x="42" y="195"/>
                  <a:pt x="40" y="193"/>
                </a:cubicBezTo>
                <a:cubicBezTo>
                  <a:pt x="38" y="191"/>
                  <a:pt x="32" y="188"/>
                  <a:pt x="29" y="186"/>
                </a:cubicBezTo>
                <a:cubicBezTo>
                  <a:pt x="28" y="185"/>
                  <a:pt x="27" y="183"/>
                  <a:pt x="25" y="181"/>
                </a:cubicBezTo>
                <a:cubicBezTo>
                  <a:pt x="25" y="181"/>
                  <a:pt x="25" y="181"/>
                  <a:pt x="25" y="181"/>
                </a:cubicBezTo>
                <a:cubicBezTo>
                  <a:pt x="27" y="180"/>
                  <a:pt x="31" y="180"/>
                  <a:pt x="32" y="180"/>
                </a:cubicBezTo>
                <a:cubicBezTo>
                  <a:pt x="33" y="179"/>
                  <a:pt x="35" y="178"/>
                  <a:pt x="35" y="177"/>
                </a:cubicBezTo>
                <a:cubicBezTo>
                  <a:pt x="36" y="176"/>
                  <a:pt x="34" y="174"/>
                  <a:pt x="34" y="173"/>
                </a:cubicBezTo>
                <a:cubicBezTo>
                  <a:pt x="33" y="172"/>
                  <a:pt x="31" y="171"/>
                  <a:pt x="30" y="170"/>
                </a:cubicBezTo>
                <a:cubicBezTo>
                  <a:pt x="29" y="170"/>
                  <a:pt x="29" y="168"/>
                  <a:pt x="28" y="167"/>
                </a:cubicBezTo>
                <a:cubicBezTo>
                  <a:pt x="27" y="166"/>
                  <a:pt x="24" y="165"/>
                  <a:pt x="23" y="164"/>
                </a:cubicBezTo>
                <a:cubicBezTo>
                  <a:pt x="22" y="163"/>
                  <a:pt x="21" y="161"/>
                  <a:pt x="21" y="160"/>
                </a:cubicBezTo>
                <a:cubicBezTo>
                  <a:pt x="20" y="158"/>
                  <a:pt x="18" y="155"/>
                  <a:pt x="16" y="154"/>
                </a:cubicBezTo>
                <a:cubicBezTo>
                  <a:pt x="16" y="153"/>
                  <a:pt x="14" y="152"/>
                  <a:pt x="13" y="151"/>
                </a:cubicBezTo>
                <a:cubicBezTo>
                  <a:pt x="12" y="150"/>
                  <a:pt x="9" y="148"/>
                  <a:pt x="8" y="147"/>
                </a:cubicBezTo>
                <a:cubicBezTo>
                  <a:pt x="8" y="145"/>
                  <a:pt x="7" y="143"/>
                  <a:pt x="7" y="141"/>
                </a:cubicBezTo>
                <a:cubicBezTo>
                  <a:pt x="6" y="140"/>
                  <a:pt x="5" y="137"/>
                  <a:pt x="4" y="136"/>
                </a:cubicBezTo>
                <a:cubicBezTo>
                  <a:pt x="4" y="135"/>
                  <a:pt x="1" y="135"/>
                  <a:pt x="0" y="134"/>
                </a:cubicBezTo>
                <a:cubicBezTo>
                  <a:pt x="0" y="133"/>
                  <a:pt x="0" y="130"/>
                  <a:pt x="0" y="129"/>
                </a:cubicBezTo>
                <a:cubicBezTo>
                  <a:pt x="1" y="128"/>
                  <a:pt x="1" y="125"/>
                  <a:pt x="2" y="125"/>
                </a:cubicBezTo>
                <a:cubicBezTo>
                  <a:pt x="3" y="123"/>
                  <a:pt x="5" y="122"/>
                  <a:pt x="7" y="122"/>
                </a:cubicBezTo>
                <a:cubicBezTo>
                  <a:pt x="8" y="122"/>
                  <a:pt x="11" y="122"/>
                  <a:pt x="12" y="123"/>
                </a:cubicBezTo>
                <a:cubicBezTo>
                  <a:pt x="13" y="123"/>
                  <a:pt x="16" y="124"/>
                  <a:pt x="17" y="125"/>
                </a:cubicBezTo>
                <a:cubicBezTo>
                  <a:pt x="18" y="125"/>
                  <a:pt x="21" y="125"/>
                  <a:pt x="23" y="125"/>
                </a:cubicBezTo>
                <a:cubicBezTo>
                  <a:pt x="24" y="125"/>
                  <a:pt x="26" y="124"/>
                  <a:pt x="26" y="123"/>
                </a:cubicBezTo>
                <a:cubicBezTo>
                  <a:pt x="27" y="122"/>
                  <a:pt x="29" y="119"/>
                  <a:pt x="29" y="118"/>
                </a:cubicBezTo>
                <a:cubicBezTo>
                  <a:pt x="30" y="118"/>
                  <a:pt x="32" y="116"/>
                  <a:pt x="32" y="115"/>
                </a:cubicBezTo>
                <a:cubicBezTo>
                  <a:pt x="33" y="114"/>
                  <a:pt x="34" y="113"/>
                  <a:pt x="34" y="112"/>
                </a:cubicBezTo>
                <a:cubicBezTo>
                  <a:pt x="36" y="111"/>
                  <a:pt x="38" y="109"/>
                  <a:pt x="39" y="107"/>
                </a:cubicBezTo>
                <a:cubicBezTo>
                  <a:pt x="40" y="106"/>
                  <a:pt x="43" y="105"/>
                  <a:pt x="43" y="104"/>
                </a:cubicBezTo>
                <a:cubicBezTo>
                  <a:pt x="44" y="102"/>
                  <a:pt x="43" y="99"/>
                  <a:pt x="43" y="97"/>
                </a:cubicBezTo>
                <a:cubicBezTo>
                  <a:pt x="44" y="96"/>
                  <a:pt x="45" y="94"/>
                  <a:pt x="45" y="94"/>
                </a:cubicBezTo>
                <a:cubicBezTo>
                  <a:pt x="46" y="93"/>
                  <a:pt x="48" y="92"/>
                  <a:pt x="48" y="91"/>
                </a:cubicBezTo>
                <a:cubicBezTo>
                  <a:pt x="49" y="91"/>
                  <a:pt x="51" y="90"/>
                  <a:pt x="52" y="89"/>
                </a:cubicBezTo>
                <a:cubicBezTo>
                  <a:pt x="53" y="88"/>
                  <a:pt x="53" y="86"/>
                  <a:pt x="54" y="85"/>
                </a:cubicBezTo>
                <a:cubicBezTo>
                  <a:pt x="54" y="84"/>
                  <a:pt x="55" y="82"/>
                  <a:pt x="56" y="81"/>
                </a:cubicBezTo>
                <a:cubicBezTo>
                  <a:pt x="57" y="81"/>
                  <a:pt x="59" y="80"/>
                  <a:pt x="60" y="80"/>
                </a:cubicBezTo>
                <a:cubicBezTo>
                  <a:pt x="61" y="80"/>
                  <a:pt x="62" y="80"/>
                  <a:pt x="63" y="81"/>
                </a:cubicBezTo>
                <a:cubicBezTo>
                  <a:pt x="64" y="81"/>
                  <a:pt x="65" y="83"/>
                  <a:pt x="66" y="83"/>
                </a:cubicBezTo>
                <a:cubicBezTo>
                  <a:pt x="67" y="84"/>
                  <a:pt x="68" y="84"/>
                  <a:pt x="69" y="83"/>
                </a:cubicBezTo>
                <a:cubicBezTo>
                  <a:pt x="70" y="83"/>
                  <a:pt x="69" y="81"/>
                  <a:pt x="69" y="80"/>
                </a:cubicBezTo>
                <a:cubicBezTo>
                  <a:pt x="69" y="78"/>
                  <a:pt x="69" y="76"/>
                  <a:pt x="69" y="75"/>
                </a:cubicBezTo>
                <a:cubicBezTo>
                  <a:pt x="70" y="75"/>
                  <a:pt x="71" y="75"/>
                  <a:pt x="71" y="75"/>
                </a:cubicBezTo>
                <a:cubicBezTo>
                  <a:pt x="72" y="75"/>
                  <a:pt x="74" y="76"/>
                  <a:pt x="75" y="76"/>
                </a:cubicBezTo>
                <a:cubicBezTo>
                  <a:pt x="76" y="77"/>
                  <a:pt x="76" y="79"/>
                  <a:pt x="77" y="80"/>
                </a:cubicBezTo>
                <a:cubicBezTo>
                  <a:pt x="77" y="80"/>
                  <a:pt x="79" y="79"/>
                  <a:pt x="80" y="79"/>
                </a:cubicBezTo>
                <a:cubicBezTo>
                  <a:pt x="81" y="78"/>
                  <a:pt x="81" y="76"/>
                  <a:pt x="81" y="76"/>
                </a:cubicBezTo>
                <a:cubicBezTo>
                  <a:pt x="82" y="75"/>
                  <a:pt x="83" y="74"/>
                  <a:pt x="84" y="74"/>
                </a:cubicBezTo>
                <a:cubicBezTo>
                  <a:pt x="84" y="74"/>
                  <a:pt x="85" y="74"/>
                  <a:pt x="85" y="74"/>
                </a:cubicBezTo>
                <a:cubicBezTo>
                  <a:pt x="86" y="74"/>
                  <a:pt x="86" y="75"/>
                  <a:pt x="86" y="76"/>
                </a:cubicBezTo>
                <a:cubicBezTo>
                  <a:pt x="87" y="76"/>
                  <a:pt x="86" y="78"/>
                  <a:pt x="87" y="79"/>
                </a:cubicBezTo>
                <a:cubicBezTo>
                  <a:pt x="87" y="80"/>
                  <a:pt x="89" y="81"/>
                  <a:pt x="89" y="81"/>
                </a:cubicBezTo>
                <a:cubicBezTo>
                  <a:pt x="91" y="81"/>
                  <a:pt x="93" y="81"/>
                  <a:pt x="94" y="80"/>
                </a:cubicBezTo>
                <a:cubicBezTo>
                  <a:pt x="95" y="80"/>
                  <a:pt x="97" y="78"/>
                  <a:pt x="98" y="77"/>
                </a:cubicBezTo>
                <a:cubicBezTo>
                  <a:pt x="98" y="76"/>
                  <a:pt x="98" y="75"/>
                  <a:pt x="98" y="74"/>
                </a:cubicBezTo>
                <a:cubicBezTo>
                  <a:pt x="98" y="73"/>
                  <a:pt x="97" y="71"/>
                  <a:pt x="96" y="70"/>
                </a:cubicBezTo>
                <a:cubicBezTo>
                  <a:pt x="96" y="70"/>
                  <a:pt x="94" y="70"/>
                  <a:pt x="94" y="70"/>
                </a:cubicBezTo>
                <a:cubicBezTo>
                  <a:pt x="93" y="70"/>
                  <a:pt x="92" y="71"/>
                  <a:pt x="91" y="71"/>
                </a:cubicBezTo>
                <a:cubicBezTo>
                  <a:pt x="91" y="71"/>
                  <a:pt x="89" y="70"/>
                  <a:pt x="88" y="70"/>
                </a:cubicBezTo>
                <a:cubicBezTo>
                  <a:pt x="88" y="68"/>
                  <a:pt x="89" y="66"/>
                  <a:pt x="89" y="65"/>
                </a:cubicBezTo>
                <a:cubicBezTo>
                  <a:pt x="88" y="64"/>
                  <a:pt x="88" y="61"/>
                  <a:pt x="88" y="61"/>
                </a:cubicBezTo>
                <a:cubicBezTo>
                  <a:pt x="87" y="60"/>
                  <a:pt x="86" y="59"/>
                  <a:pt x="86" y="59"/>
                </a:cubicBezTo>
                <a:cubicBezTo>
                  <a:pt x="85" y="59"/>
                  <a:pt x="84" y="61"/>
                  <a:pt x="84" y="62"/>
                </a:cubicBezTo>
                <a:cubicBezTo>
                  <a:pt x="83" y="63"/>
                  <a:pt x="84" y="64"/>
                  <a:pt x="84" y="65"/>
                </a:cubicBezTo>
                <a:cubicBezTo>
                  <a:pt x="84" y="66"/>
                  <a:pt x="84" y="68"/>
                  <a:pt x="83" y="68"/>
                </a:cubicBezTo>
                <a:cubicBezTo>
                  <a:pt x="82" y="69"/>
                  <a:pt x="81" y="69"/>
                  <a:pt x="80" y="69"/>
                </a:cubicBezTo>
                <a:cubicBezTo>
                  <a:pt x="79" y="69"/>
                  <a:pt x="77" y="69"/>
                  <a:pt x="76" y="69"/>
                </a:cubicBezTo>
                <a:cubicBezTo>
                  <a:pt x="75" y="68"/>
                  <a:pt x="74" y="67"/>
                  <a:pt x="73" y="67"/>
                </a:cubicBezTo>
                <a:cubicBezTo>
                  <a:pt x="72" y="66"/>
                  <a:pt x="70" y="67"/>
                  <a:pt x="69" y="67"/>
                </a:cubicBezTo>
                <a:cubicBezTo>
                  <a:pt x="68" y="67"/>
                  <a:pt x="66" y="69"/>
                  <a:pt x="65" y="69"/>
                </a:cubicBezTo>
                <a:cubicBezTo>
                  <a:pt x="64" y="69"/>
                  <a:pt x="62" y="70"/>
                  <a:pt x="61" y="69"/>
                </a:cubicBezTo>
                <a:cubicBezTo>
                  <a:pt x="61" y="69"/>
                  <a:pt x="60" y="67"/>
                  <a:pt x="60" y="66"/>
                </a:cubicBezTo>
                <a:cubicBezTo>
                  <a:pt x="60" y="65"/>
                  <a:pt x="61" y="63"/>
                  <a:pt x="62" y="62"/>
                </a:cubicBezTo>
                <a:cubicBezTo>
                  <a:pt x="64" y="60"/>
                  <a:pt x="68" y="58"/>
                  <a:pt x="69" y="56"/>
                </a:cubicBezTo>
                <a:cubicBezTo>
                  <a:pt x="70" y="54"/>
                  <a:pt x="72" y="50"/>
                  <a:pt x="73" y="48"/>
                </a:cubicBezTo>
                <a:cubicBezTo>
                  <a:pt x="74" y="47"/>
                  <a:pt x="76" y="44"/>
                  <a:pt x="77" y="43"/>
                </a:cubicBezTo>
                <a:cubicBezTo>
                  <a:pt x="78" y="42"/>
                  <a:pt x="78" y="40"/>
                  <a:pt x="79" y="39"/>
                </a:cubicBezTo>
                <a:cubicBezTo>
                  <a:pt x="80" y="37"/>
                  <a:pt x="82" y="33"/>
                  <a:pt x="83" y="32"/>
                </a:cubicBezTo>
                <a:cubicBezTo>
                  <a:pt x="84" y="30"/>
                  <a:pt x="86" y="26"/>
                  <a:pt x="88" y="25"/>
                </a:cubicBezTo>
                <a:cubicBezTo>
                  <a:pt x="89" y="24"/>
                  <a:pt x="94" y="23"/>
                  <a:pt x="95" y="22"/>
                </a:cubicBezTo>
                <a:cubicBezTo>
                  <a:pt x="98" y="20"/>
                  <a:pt x="102" y="16"/>
                  <a:pt x="105" y="13"/>
                </a:cubicBezTo>
                <a:cubicBezTo>
                  <a:pt x="106" y="12"/>
                  <a:pt x="109" y="8"/>
                  <a:pt x="111" y="7"/>
                </a:cubicBezTo>
                <a:cubicBezTo>
                  <a:pt x="113" y="6"/>
                  <a:pt x="118" y="4"/>
                  <a:pt x="120" y="4"/>
                </a:cubicBezTo>
                <a:cubicBezTo>
                  <a:pt x="121" y="4"/>
                  <a:pt x="124" y="4"/>
                  <a:pt x="125" y="5"/>
                </a:cubicBezTo>
                <a:cubicBezTo>
                  <a:pt x="127" y="6"/>
                  <a:pt x="129" y="9"/>
                  <a:pt x="130" y="9"/>
                </a:cubicBezTo>
                <a:cubicBezTo>
                  <a:pt x="131" y="10"/>
                  <a:pt x="133" y="10"/>
                  <a:pt x="134" y="10"/>
                </a:cubicBezTo>
                <a:cubicBezTo>
                  <a:pt x="135" y="11"/>
                  <a:pt x="137" y="13"/>
                  <a:pt x="139" y="14"/>
                </a:cubicBezTo>
                <a:cubicBezTo>
                  <a:pt x="140" y="15"/>
                  <a:pt x="144" y="17"/>
                  <a:pt x="146" y="16"/>
                </a:cubicBezTo>
                <a:cubicBezTo>
                  <a:pt x="147" y="16"/>
                  <a:pt x="147" y="12"/>
                  <a:pt x="147" y="11"/>
                </a:cubicBezTo>
                <a:cubicBezTo>
                  <a:pt x="147" y="10"/>
                  <a:pt x="145" y="7"/>
                  <a:pt x="145" y="6"/>
                </a:cubicBezTo>
                <a:cubicBezTo>
                  <a:pt x="145" y="4"/>
                  <a:pt x="145" y="1"/>
                  <a:pt x="146" y="1"/>
                </a:cubicBezTo>
                <a:cubicBezTo>
                  <a:pt x="147" y="0"/>
                  <a:pt x="150" y="2"/>
                  <a:pt x="152" y="3"/>
                </a:cubicBezTo>
                <a:cubicBezTo>
                  <a:pt x="154" y="3"/>
                  <a:pt x="159" y="3"/>
                  <a:pt x="162" y="3"/>
                </a:cubicBezTo>
                <a:cubicBezTo>
                  <a:pt x="164" y="4"/>
                  <a:pt x="167" y="5"/>
                  <a:pt x="169" y="6"/>
                </a:cubicBezTo>
                <a:cubicBezTo>
                  <a:pt x="169" y="7"/>
                  <a:pt x="171" y="9"/>
                  <a:pt x="172" y="10"/>
                </a:cubicBezTo>
                <a:cubicBezTo>
                  <a:pt x="172" y="11"/>
                  <a:pt x="175" y="12"/>
                  <a:pt x="175" y="13"/>
                </a:cubicBezTo>
                <a:cubicBezTo>
                  <a:pt x="176" y="15"/>
                  <a:pt x="173" y="16"/>
                  <a:pt x="173" y="17"/>
                </a:cubicBezTo>
                <a:cubicBezTo>
                  <a:pt x="172" y="19"/>
                  <a:pt x="174" y="23"/>
                  <a:pt x="174" y="25"/>
                </a:cubicBezTo>
                <a:cubicBezTo>
                  <a:pt x="176" y="28"/>
                  <a:pt x="179" y="34"/>
                  <a:pt x="181" y="37"/>
                </a:cubicBezTo>
                <a:cubicBezTo>
                  <a:pt x="182" y="40"/>
                  <a:pt x="184" y="46"/>
                  <a:pt x="186" y="49"/>
                </a:cubicBezTo>
                <a:cubicBezTo>
                  <a:pt x="187" y="51"/>
                  <a:pt x="190" y="55"/>
                  <a:pt x="191" y="56"/>
                </a:cubicBezTo>
                <a:cubicBezTo>
                  <a:pt x="193" y="58"/>
                  <a:pt x="197" y="61"/>
                  <a:pt x="198" y="63"/>
                </a:cubicBezTo>
                <a:cubicBezTo>
                  <a:pt x="199" y="64"/>
                  <a:pt x="200" y="67"/>
                  <a:pt x="200" y="69"/>
                </a:cubicBezTo>
                <a:cubicBezTo>
                  <a:pt x="200" y="70"/>
                  <a:pt x="198" y="73"/>
                  <a:pt x="196" y="74"/>
                </a:cubicBezTo>
                <a:cubicBezTo>
                  <a:pt x="195" y="75"/>
                  <a:pt x="192" y="75"/>
                  <a:pt x="191" y="76"/>
                </a:cubicBezTo>
                <a:cubicBezTo>
                  <a:pt x="189" y="77"/>
                  <a:pt x="185" y="78"/>
                  <a:pt x="184" y="79"/>
                </a:cubicBezTo>
                <a:cubicBezTo>
                  <a:pt x="183" y="81"/>
                  <a:pt x="182" y="84"/>
                  <a:pt x="182" y="86"/>
                </a:cubicBezTo>
                <a:cubicBezTo>
                  <a:pt x="181" y="87"/>
                  <a:pt x="179" y="89"/>
                  <a:pt x="179" y="91"/>
                </a:cubicBezTo>
                <a:cubicBezTo>
                  <a:pt x="178" y="92"/>
                  <a:pt x="177" y="94"/>
                  <a:pt x="176" y="95"/>
                </a:cubicBezTo>
                <a:cubicBezTo>
                  <a:pt x="176" y="96"/>
                  <a:pt x="176" y="99"/>
                  <a:pt x="176" y="100"/>
                </a:cubicBezTo>
                <a:cubicBezTo>
                  <a:pt x="175" y="101"/>
                  <a:pt x="174" y="102"/>
                  <a:pt x="174" y="102"/>
                </a:cubicBezTo>
                <a:cubicBezTo>
                  <a:pt x="173" y="102"/>
                  <a:pt x="172" y="100"/>
                  <a:pt x="171" y="99"/>
                </a:cubicBezTo>
                <a:cubicBezTo>
                  <a:pt x="171" y="99"/>
                  <a:pt x="170" y="98"/>
                  <a:pt x="169" y="99"/>
                </a:cubicBezTo>
                <a:cubicBezTo>
                  <a:pt x="168" y="99"/>
                  <a:pt x="168" y="101"/>
                  <a:pt x="168" y="102"/>
                </a:cubicBezTo>
                <a:cubicBezTo>
                  <a:pt x="167" y="103"/>
                  <a:pt x="167" y="106"/>
                  <a:pt x="167" y="107"/>
                </a:cubicBezTo>
                <a:cubicBezTo>
                  <a:pt x="167" y="108"/>
                  <a:pt x="168" y="111"/>
                  <a:pt x="167" y="112"/>
                </a:cubicBezTo>
                <a:cubicBezTo>
                  <a:pt x="167" y="113"/>
                  <a:pt x="166" y="115"/>
                  <a:pt x="165" y="116"/>
                </a:cubicBezTo>
                <a:cubicBezTo>
                  <a:pt x="164" y="117"/>
                  <a:pt x="162" y="117"/>
                  <a:pt x="161" y="118"/>
                </a:cubicBezTo>
                <a:cubicBezTo>
                  <a:pt x="159" y="119"/>
                  <a:pt x="157" y="120"/>
                  <a:pt x="155" y="121"/>
                </a:cubicBezTo>
                <a:cubicBezTo>
                  <a:pt x="154" y="122"/>
                  <a:pt x="151" y="126"/>
                  <a:pt x="150" y="127"/>
                </a:cubicBezTo>
                <a:cubicBezTo>
                  <a:pt x="149" y="129"/>
                  <a:pt x="148" y="132"/>
                  <a:pt x="147" y="134"/>
                </a:cubicBezTo>
                <a:cubicBezTo>
                  <a:pt x="146" y="135"/>
                  <a:pt x="144" y="137"/>
                  <a:pt x="143" y="138"/>
                </a:cubicBezTo>
                <a:cubicBezTo>
                  <a:pt x="142" y="140"/>
                  <a:pt x="141" y="142"/>
                  <a:pt x="140" y="144"/>
                </a:cubicBezTo>
                <a:cubicBezTo>
                  <a:pt x="140" y="146"/>
                  <a:pt x="141" y="150"/>
                  <a:pt x="141" y="152"/>
                </a:cubicBezTo>
                <a:cubicBezTo>
                  <a:pt x="141" y="154"/>
                  <a:pt x="142" y="158"/>
                  <a:pt x="143" y="160"/>
                </a:cubicBezTo>
                <a:cubicBezTo>
                  <a:pt x="143" y="161"/>
                  <a:pt x="145" y="164"/>
                  <a:pt x="145" y="166"/>
                </a:cubicBezTo>
                <a:cubicBezTo>
                  <a:pt x="145" y="167"/>
                  <a:pt x="143" y="169"/>
                  <a:pt x="143" y="171"/>
                </a:cubicBezTo>
                <a:cubicBezTo>
                  <a:pt x="143" y="171"/>
                  <a:pt x="143" y="173"/>
                  <a:pt x="144" y="174"/>
                </a:cubicBezTo>
                <a:cubicBezTo>
                  <a:pt x="144" y="175"/>
                  <a:pt x="146" y="176"/>
                  <a:pt x="147" y="177"/>
                </a:cubicBezTo>
                <a:cubicBezTo>
                  <a:pt x="148" y="177"/>
                  <a:pt x="151" y="176"/>
                  <a:pt x="152" y="175"/>
                </a:cubicBezTo>
                <a:cubicBezTo>
                  <a:pt x="153" y="175"/>
                  <a:pt x="154" y="172"/>
                  <a:pt x="155" y="171"/>
                </a:cubicBezTo>
                <a:cubicBezTo>
                  <a:pt x="155" y="171"/>
                  <a:pt x="157" y="169"/>
                  <a:pt x="157" y="168"/>
                </a:cubicBezTo>
                <a:cubicBezTo>
                  <a:pt x="158" y="167"/>
                  <a:pt x="160" y="164"/>
                  <a:pt x="160" y="162"/>
                </a:cubicBezTo>
                <a:cubicBezTo>
                  <a:pt x="161" y="161"/>
                  <a:pt x="159" y="157"/>
                  <a:pt x="159" y="155"/>
                </a:cubicBezTo>
                <a:cubicBezTo>
                  <a:pt x="159" y="154"/>
                  <a:pt x="159" y="151"/>
                  <a:pt x="159" y="150"/>
                </a:cubicBezTo>
                <a:cubicBezTo>
                  <a:pt x="160" y="149"/>
                  <a:pt x="160" y="146"/>
                  <a:pt x="161" y="146"/>
                </a:cubicBezTo>
                <a:cubicBezTo>
                  <a:pt x="162" y="145"/>
                  <a:pt x="164" y="144"/>
                  <a:pt x="165" y="143"/>
                </a:cubicBezTo>
                <a:cubicBezTo>
                  <a:pt x="167" y="143"/>
                  <a:pt x="169" y="142"/>
                  <a:pt x="171" y="143"/>
                </a:cubicBezTo>
                <a:cubicBezTo>
                  <a:pt x="171" y="143"/>
                  <a:pt x="173" y="144"/>
                  <a:pt x="173" y="144"/>
                </a:cubicBezTo>
                <a:cubicBezTo>
                  <a:pt x="174" y="145"/>
                  <a:pt x="174" y="147"/>
                  <a:pt x="175" y="147"/>
                </a:cubicBezTo>
                <a:cubicBezTo>
                  <a:pt x="176" y="148"/>
                  <a:pt x="179" y="149"/>
                  <a:pt x="181" y="148"/>
                </a:cubicBezTo>
                <a:cubicBezTo>
                  <a:pt x="182" y="148"/>
                  <a:pt x="184" y="146"/>
                  <a:pt x="185" y="144"/>
                </a:cubicBezTo>
                <a:cubicBezTo>
                  <a:pt x="186" y="143"/>
                  <a:pt x="186" y="141"/>
                  <a:pt x="187" y="140"/>
                </a:cubicBezTo>
                <a:cubicBezTo>
                  <a:pt x="187" y="139"/>
                  <a:pt x="188" y="136"/>
                  <a:pt x="187" y="136"/>
                </a:cubicBezTo>
                <a:cubicBezTo>
                  <a:pt x="186" y="135"/>
                  <a:pt x="184" y="137"/>
                  <a:pt x="183" y="137"/>
                </a:cubicBezTo>
                <a:cubicBezTo>
                  <a:pt x="181" y="137"/>
                  <a:pt x="177" y="138"/>
                  <a:pt x="175" y="137"/>
                </a:cubicBezTo>
                <a:cubicBezTo>
                  <a:pt x="174" y="137"/>
                  <a:pt x="171" y="136"/>
                  <a:pt x="170" y="134"/>
                </a:cubicBezTo>
                <a:cubicBezTo>
                  <a:pt x="170" y="133"/>
                  <a:pt x="173" y="131"/>
                  <a:pt x="174" y="130"/>
                </a:cubicBezTo>
                <a:cubicBezTo>
                  <a:pt x="175" y="129"/>
                  <a:pt x="177" y="127"/>
                  <a:pt x="178" y="126"/>
                </a:cubicBezTo>
                <a:cubicBezTo>
                  <a:pt x="179" y="124"/>
                  <a:pt x="181" y="120"/>
                  <a:pt x="182" y="118"/>
                </a:cubicBezTo>
                <a:cubicBezTo>
                  <a:pt x="183" y="116"/>
                  <a:pt x="184" y="112"/>
                  <a:pt x="185" y="110"/>
                </a:cubicBezTo>
                <a:cubicBezTo>
                  <a:pt x="185" y="109"/>
                  <a:pt x="185" y="106"/>
                  <a:pt x="186" y="105"/>
                </a:cubicBezTo>
                <a:cubicBezTo>
                  <a:pt x="186" y="104"/>
                  <a:pt x="188" y="104"/>
                  <a:pt x="189" y="105"/>
                </a:cubicBezTo>
                <a:cubicBezTo>
                  <a:pt x="190" y="106"/>
                  <a:pt x="190" y="108"/>
                  <a:pt x="190" y="109"/>
                </a:cubicBezTo>
                <a:cubicBezTo>
                  <a:pt x="190" y="110"/>
                  <a:pt x="190" y="112"/>
                  <a:pt x="190" y="113"/>
                </a:cubicBezTo>
                <a:cubicBezTo>
                  <a:pt x="190" y="115"/>
                  <a:pt x="190" y="118"/>
                  <a:pt x="190" y="119"/>
                </a:cubicBezTo>
                <a:cubicBezTo>
                  <a:pt x="190" y="121"/>
                  <a:pt x="191" y="124"/>
                  <a:pt x="192" y="125"/>
                </a:cubicBezTo>
                <a:cubicBezTo>
                  <a:pt x="192" y="126"/>
                  <a:pt x="193" y="130"/>
                  <a:pt x="194" y="131"/>
                </a:cubicBezTo>
                <a:cubicBezTo>
                  <a:pt x="196" y="132"/>
                  <a:pt x="200" y="132"/>
                  <a:pt x="202" y="131"/>
                </a:cubicBezTo>
                <a:cubicBezTo>
                  <a:pt x="204" y="131"/>
                  <a:pt x="206" y="128"/>
                  <a:pt x="208" y="127"/>
                </a:cubicBezTo>
                <a:cubicBezTo>
                  <a:pt x="210" y="127"/>
                  <a:pt x="214" y="127"/>
                  <a:pt x="217" y="127"/>
                </a:cubicBezTo>
                <a:cubicBezTo>
                  <a:pt x="219" y="127"/>
                  <a:pt x="224" y="128"/>
                  <a:pt x="227" y="129"/>
                </a:cubicBezTo>
                <a:cubicBezTo>
                  <a:pt x="229" y="129"/>
                  <a:pt x="233" y="129"/>
                  <a:pt x="235" y="130"/>
                </a:cubicBezTo>
                <a:cubicBezTo>
                  <a:pt x="235" y="131"/>
                  <a:pt x="236" y="132"/>
                  <a:pt x="237" y="133"/>
                </a:cubicBezTo>
                <a:cubicBezTo>
                  <a:pt x="237" y="134"/>
                  <a:pt x="237" y="136"/>
                  <a:pt x="237" y="138"/>
                </a:cubicBezTo>
                <a:cubicBezTo>
                  <a:pt x="237" y="139"/>
                  <a:pt x="236" y="141"/>
                  <a:pt x="236" y="142"/>
                </a:cubicBezTo>
                <a:cubicBezTo>
                  <a:pt x="236" y="143"/>
                  <a:pt x="237" y="146"/>
                  <a:pt x="237" y="147"/>
                </a:cubicBezTo>
                <a:cubicBezTo>
                  <a:pt x="237" y="148"/>
                  <a:pt x="236" y="151"/>
                  <a:pt x="235" y="152"/>
                </a:cubicBezTo>
                <a:cubicBezTo>
                  <a:pt x="235" y="152"/>
                  <a:pt x="233" y="153"/>
                  <a:pt x="232" y="154"/>
                </a:cubicBezTo>
                <a:cubicBezTo>
                  <a:pt x="231" y="154"/>
                  <a:pt x="229" y="154"/>
                  <a:pt x="228" y="155"/>
                </a:cubicBezTo>
                <a:cubicBezTo>
                  <a:pt x="227" y="156"/>
                  <a:pt x="226" y="158"/>
                  <a:pt x="225" y="159"/>
                </a:cubicBezTo>
                <a:cubicBezTo>
                  <a:pt x="225" y="161"/>
                  <a:pt x="224" y="164"/>
                  <a:pt x="223" y="166"/>
                </a:cubicBezTo>
                <a:cubicBezTo>
                  <a:pt x="222" y="168"/>
                  <a:pt x="221" y="170"/>
                  <a:pt x="220" y="171"/>
                </a:cubicBezTo>
                <a:cubicBezTo>
                  <a:pt x="220" y="173"/>
                  <a:pt x="219" y="176"/>
                  <a:pt x="220" y="177"/>
                </a:cubicBezTo>
                <a:cubicBezTo>
                  <a:pt x="221" y="178"/>
                  <a:pt x="224" y="179"/>
                  <a:pt x="225" y="180"/>
                </a:cubicBezTo>
                <a:cubicBezTo>
                  <a:pt x="226" y="181"/>
                  <a:pt x="229" y="183"/>
                  <a:pt x="231" y="184"/>
                </a:cubicBezTo>
                <a:cubicBezTo>
                  <a:pt x="233" y="185"/>
                  <a:pt x="237" y="187"/>
                  <a:pt x="239" y="188"/>
                </a:cubicBezTo>
                <a:cubicBezTo>
                  <a:pt x="240" y="189"/>
                  <a:pt x="241" y="191"/>
                  <a:pt x="241" y="192"/>
                </a:cubicBezTo>
                <a:cubicBezTo>
                  <a:pt x="241" y="194"/>
                  <a:pt x="239" y="198"/>
                  <a:pt x="240" y="199"/>
                </a:cubicBezTo>
                <a:cubicBezTo>
                  <a:pt x="241" y="200"/>
                  <a:pt x="243" y="201"/>
                  <a:pt x="244" y="200"/>
                </a:cubicBezTo>
                <a:cubicBezTo>
                  <a:pt x="246" y="200"/>
                  <a:pt x="247" y="196"/>
                  <a:pt x="248" y="194"/>
                </a:cubicBezTo>
                <a:cubicBezTo>
                  <a:pt x="249" y="192"/>
                  <a:pt x="249" y="187"/>
                  <a:pt x="250" y="185"/>
                </a:cubicBezTo>
                <a:cubicBezTo>
                  <a:pt x="252" y="184"/>
                  <a:pt x="255" y="184"/>
                  <a:pt x="257" y="184"/>
                </a:cubicBezTo>
                <a:cubicBezTo>
                  <a:pt x="259" y="184"/>
                  <a:pt x="262" y="186"/>
                  <a:pt x="263" y="186"/>
                </a:cubicBezTo>
                <a:cubicBezTo>
                  <a:pt x="265" y="186"/>
                  <a:pt x="268" y="185"/>
                  <a:pt x="268" y="183"/>
                </a:cubicBezTo>
                <a:cubicBezTo>
                  <a:pt x="269" y="182"/>
                  <a:pt x="268" y="179"/>
                  <a:pt x="268" y="177"/>
                </a:cubicBezTo>
                <a:cubicBezTo>
                  <a:pt x="269" y="175"/>
                  <a:pt x="271" y="171"/>
                  <a:pt x="269" y="170"/>
                </a:cubicBezTo>
                <a:cubicBezTo>
                  <a:pt x="269" y="170"/>
                  <a:pt x="266" y="170"/>
                  <a:pt x="265" y="171"/>
                </a:cubicBezTo>
                <a:cubicBezTo>
                  <a:pt x="264" y="171"/>
                  <a:pt x="262" y="173"/>
                  <a:pt x="261" y="174"/>
                </a:cubicBezTo>
                <a:cubicBezTo>
                  <a:pt x="260" y="174"/>
                  <a:pt x="256" y="175"/>
                  <a:pt x="254" y="175"/>
                </a:cubicBezTo>
                <a:cubicBezTo>
                  <a:pt x="253" y="175"/>
                  <a:pt x="250" y="176"/>
                  <a:pt x="249" y="177"/>
                </a:cubicBezTo>
                <a:cubicBezTo>
                  <a:pt x="247" y="177"/>
                  <a:pt x="243" y="179"/>
                  <a:pt x="242" y="178"/>
                </a:cubicBezTo>
                <a:cubicBezTo>
                  <a:pt x="240" y="178"/>
                  <a:pt x="237" y="176"/>
                  <a:pt x="236" y="175"/>
                </a:cubicBezTo>
                <a:cubicBezTo>
                  <a:pt x="235" y="173"/>
                  <a:pt x="236" y="168"/>
                  <a:pt x="236" y="166"/>
                </a:cubicBezTo>
                <a:cubicBezTo>
                  <a:pt x="237" y="164"/>
                  <a:pt x="239" y="158"/>
                  <a:pt x="240" y="156"/>
                </a:cubicBezTo>
                <a:cubicBezTo>
                  <a:pt x="241" y="153"/>
                  <a:pt x="244" y="146"/>
                  <a:pt x="245" y="143"/>
                </a:cubicBezTo>
                <a:cubicBezTo>
                  <a:pt x="246" y="139"/>
                  <a:pt x="248" y="131"/>
                  <a:pt x="249" y="127"/>
                </a:cubicBezTo>
                <a:cubicBezTo>
                  <a:pt x="250" y="124"/>
                  <a:pt x="255" y="118"/>
                  <a:pt x="256" y="115"/>
                </a:cubicBezTo>
                <a:cubicBezTo>
                  <a:pt x="256" y="112"/>
                  <a:pt x="255" y="105"/>
                  <a:pt x="255" y="102"/>
                </a:cubicBezTo>
                <a:cubicBezTo>
                  <a:pt x="254" y="98"/>
                  <a:pt x="253" y="92"/>
                  <a:pt x="251" y="89"/>
                </a:cubicBezTo>
                <a:cubicBezTo>
                  <a:pt x="249" y="86"/>
                  <a:pt x="243" y="80"/>
                  <a:pt x="239" y="80"/>
                </a:cubicBezTo>
                <a:cubicBezTo>
                  <a:pt x="239" y="80"/>
                  <a:pt x="247" y="75"/>
                  <a:pt x="249" y="73"/>
                </a:cubicBezTo>
                <a:cubicBezTo>
                  <a:pt x="254" y="71"/>
                  <a:pt x="263" y="65"/>
                  <a:pt x="269" y="63"/>
                </a:cubicBezTo>
                <a:cubicBezTo>
                  <a:pt x="272" y="62"/>
                  <a:pt x="281" y="61"/>
                  <a:pt x="284" y="60"/>
                </a:cubicBezTo>
                <a:cubicBezTo>
                  <a:pt x="288" y="59"/>
                  <a:pt x="296" y="57"/>
                  <a:pt x="299" y="56"/>
                </a:cubicBezTo>
                <a:cubicBezTo>
                  <a:pt x="303" y="55"/>
                  <a:pt x="310" y="54"/>
                  <a:pt x="313" y="54"/>
                </a:cubicBezTo>
                <a:cubicBezTo>
                  <a:pt x="317" y="54"/>
                  <a:pt x="326" y="54"/>
                  <a:pt x="329" y="56"/>
                </a:cubicBezTo>
                <a:cubicBezTo>
                  <a:pt x="334" y="57"/>
                  <a:pt x="340" y="64"/>
                  <a:pt x="343" y="67"/>
                </a:cubicBezTo>
                <a:cubicBezTo>
                  <a:pt x="346" y="70"/>
                  <a:pt x="353" y="75"/>
                  <a:pt x="356" y="78"/>
                </a:cubicBezTo>
                <a:cubicBezTo>
                  <a:pt x="358" y="80"/>
                  <a:pt x="362" y="84"/>
                  <a:pt x="363" y="86"/>
                </a:cubicBezTo>
                <a:cubicBezTo>
                  <a:pt x="365" y="89"/>
                  <a:pt x="364" y="95"/>
                  <a:pt x="365" y="98"/>
                </a:cubicBezTo>
                <a:cubicBezTo>
                  <a:pt x="366" y="100"/>
                  <a:pt x="370" y="103"/>
                  <a:pt x="371" y="105"/>
                </a:cubicBezTo>
                <a:cubicBezTo>
                  <a:pt x="373" y="107"/>
                  <a:pt x="375" y="113"/>
                  <a:pt x="374" y="116"/>
                </a:cubicBezTo>
                <a:cubicBezTo>
                  <a:pt x="374" y="118"/>
                  <a:pt x="372" y="123"/>
                  <a:pt x="370" y="125"/>
                </a:cubicBezTo>
                <a:cubicBezTo>
                  <a:pt x="370" y="126"/>
                  <a:pt x="367" y="129"/>
                  <a:pt x="367" y="131"/>
                </a:cubicBezTo>
                <a:cubicBezTo>
                  <a:pt x="366" y="133"/>
                  <a:pt x="367" y="137"/>
                  <a:pt x="368" y="139"/>
                </a:cubicBezTo>
                <a:cubicBezTo>
                  <a:pt x="369" y="140"/>
                  <a:pt x="373" y="139"/>
                  <a:pt x="374" y="140"/>
                </a:cubicBezTo>
                <a:cubicBezTo>
                  <a:pt x="375" y="142"/>
                  <a:pt x="374" y="146"/>
                  <a:pt x="374" y="147"/>
                </a:cubicBezTo>
                <a:cubicBezTo>
                  <a:pt x="374" y="151"/>
                  <a:pt x="372" y="157"/>
                  <a:pt x="374" y="160"/>
                </a:cubicBezTo>
                <a:cubicBezTo>
                  <a:pt x="375" y="162"/>
                  <a:pt x="379" y="164"/>
                  <a:pt x="381" y="165"/>
                </a:cubicBezTo>
                <a:cubicBezTo>
                  <a:pt x="384" y="166"/>
                  <a:pt x="392" y="163"/>
                  <a:pt x="396" y="163"/>
                </a:cubicBezTo>
                <a:cubicBezTo>
                  <a:pt x="398" y="163"/>
                  <a:pt x="403" y="163"/>
                  <a:pt x="405" y="164"/>
                </a:cubicBezTo>
                <a:cubicBezTo>
                  <a:pt x="409" y="166"/>
                  <a:pt x="416" y="173"/>
                  <a:pt x="418" y="177"/>
                </a:cubicBezTo>
                <a:cubicBezTo>
                  <a:pt x="420" y="180"/>
                  <a:pt x="422" y="186"/>
                  <a:pt x="423" y="19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86">
            <a:extLst>
              <a:ext uri="{FF2B5EF4-FFF2-40B4-BE49-F238E27FC236}">
                <a16:creationId xmlns:a16="http://schemas.microsoft.com/office/drawing/2014/main" id="{49FA9BD1-8B8F-4A13-BD97-3572B690506B}"/>
              </a:ext>
            </a:extLst>
          </p:cNvPr>
          <p:cNvSpPr>
            <a:spLocks/>
          </p:cNvSpPr>
          <p:nvPr/>
        </p:nvSpPr>
        <p:spPr bwMode="auto">
          <a:xfrm>
            <a:off x="6172079" y="5378906"/>
            <a:ext cx="146499" cy="284209"/>
          </a:xfrm>
          <a:custGeom>
            <a:avLst/>
            <a:gdLst/>
            <a:ahLst/>
            <a:cxnLst>
              <a:cxn ang="0">
                <a:pos x="21" y="4"/>
              </a:cxn>
              <a:cxn ang="0">
                <a:pos x="18" y="1"/>
              </a:cxn>
              <a:cxn ang="0">
                <a:pos x="12" y="2"/>
              </a:cxn>
              <a:cxn ang="0">
                <a:pos x="11" y="7"/>
              </a:cxn>
              <a:cxn ang="0">
                <a:pos x="11" y="21"/>
              </a:cxn>
              <a:cxn ang="0">
                <a:pos x="9" y="27"/>
              </a:cxn>
              <a:cxn ang="0">
                <a:pos x="8" y="32"/>
              </a:cxn>
              <a:cxn ang="0">
                <a:pos x="9" y="39"/>
              </a:cxn>
              <a:cxn ang="0">
                <a:pos x="7" y="44"/>
              </a:cxn>
              <a:cxn ang="0">
                <a:pos x="0" y="48"/>
              </a:cxn>
              <a:cxn ang="0">
                <a:pos x="1" y="54"/>
              </a:cxn>
              <a:cxn ang="0">
                <a:pos x="3" y="61"/>
              </a:cxn>
              <a:cxn ang="0">
                <a:pos x="3" y="67"/>
              </a:cxn>
              <a:cxn ang="0">
                <a:pos x="2" y="77"/>
              </a:cxn>
              <a:cxn ang="0">
                <a:pos x="6" y="88"/>
              </a:cxn>
              <a:cxn ang="0">
                <a:pos x="8" y="95"/>
              </a:cxn>
              <a:cxn ang="0">
                <a:pos x="13" y="97"/>
              </a:cxn>
              <a:cxn ang="0">
                <a:pos x="18" y="97"/>
              </a:cxn>
              <a:cxn ang="0">
                <a:pos x="22" y="94"/>
              </a:cxn>
              <a:cxn ang="0">
                <a:pos x="27" y="93"/>
              </a:cxn>
              <a:cxn ang="0">
                <a:pos x="31" y="91"/>
              </a:cxn>
              <a:cxn ang="0">
                <a:pos x="31" y="83"/>
              </a:cxn>
              <a:cxn ang="0">
                <a:pos x="29" y="80"/>
              </a:cxn>
              <a:cxn ang="0">
                <a:pos x="29" y="74"/>
              </a:cxn>
              <a:cxn ang="0">
                <a:pos x="32" y="67"/>
              </a:cxn>
              <a:cxn ang="0">
                <a:pos x="33" y="61"/>
              </a:cxn>
              <a:cxn ang="0">
                <a:pos x="31" y="55"/>
              </a:cxn>
              <a:cxn ang="0">
                <a:pos x="31" y="48"/>
              </a:cxn>
              <a:cxn ang="0">
                <a:pos x="34" y="44"/>
              </a:cxn>
              <a:cxn ang="0">
                <a:pos x="34" y="36"/>
              </a:cxn>
              <a:cxn ang="0">
                <a:pos x="39" y="28"/>
              </a:cxn>
              <a:cxn ang="0">
                <a:pos x="44" y="25"/>
              </a:cxn>
              <a:cxn ang="0">
                <a:pos x="48" y="17"/>
              </a:cxn>
              <a:cxn ang="0">
                <a:pos x="50" y="9"/>
              </a:cxn>
              <a:cxn ang="0">
                <a:pos x="46" y="4"/>
              </a:cxn>
              <a:cxn ang="0">
                <a:pos x="41" y="3"/>
              </a:cxn>
              <a:cxn ang="0">
                <a:pos x="36" y="4"/>
              </a:cxn>
              <a:cxn ang="0">
                <a:pos x="33" y="2"/>
              </a:cxn>
              <a:cxn ang="0">
                <a:pos x="27" y="3"/>
              </a:cxn>
              <a:cxn ang="0">
                <a:pos x="21" y="4"/>
              </a:cxn>
            </a:cxnLst>
            <a:rect l="0" t="0" r="r" b="b"/>
            <a:pathLst>
              <a:path w="50" h="98">
                <a:moveTo>
                  <a:pt x="21" y="4"/>
                </a:moveTo>
                <a:cubicBezTo>
                  <a:pt x="20" y="4"/>
                  <a:pt x="19" y="1"/>
                  <a:pt x="18" y="1"/>
                </a:cubicBezTo>
                <a:cubicBezTo>
                  <a:pt x="16" y="0"/>
                  <a:pt x="13" y="1"/>
                  <a:pt x="12" y="2"/>
                </a:cubicBezTo>
                <a:cubicBezTo>
                  <a:pt x="12" y="3"/>
                  <a:pt x="11" y="6"/>
                  <a:pt x="11" y="7"/>
                </a:cubicBezTo>
                <a:cubicBezTo>
                  <a:pt x="11" y="11"/>
                  <a:pt x="11" y="18"/>
                  <a:pt x="11" y="21"/>
                </a:cubicBezTo>
                <a:cubicBezTo>
                  <a:pt x="10" y="22"/>
                  <a:pt x="9" y="25"/>
                  <a:pt x="9" y="27"/>
                </a:cubicBezTo>
                <a:cubicBezTo>
                  <a:pt x="9" y="28"/>
                  <a:pt x="8" y="31"/>
                  <a:pt x="8" y="32"/>
                </a:cubicBezTo>
                <a:cubicBezTo>
                  <a:pt x="8" y="34"/>
                  <a:pt x="9" y="37"/>
                  <a:pt x="9" y="39"/>
                </a:cubicBezTo>
                <a:cubicBezTo>
                  <a:pt x="9" y="40"/>
                  <a:pt x="8" y="43"/>
                  <a:pt x="7" y="44"/>
                </a:cubicBezTo>
                <a:cubicBezTo>
                  <a:pt x="6" y="45"/>
                  <a:pt x="1" y="46"/>
                  <a:pt x="0" y="48"/>
                </a:cubicBezTo>
                <a:cubicBezTo>
                  <a:pt x="0" y="50"/>
                  <a:pt x="1" y="53"/>
                  <a:pt x="1" y="54"/>
                </a:cubicBezTo>
                <a:cubicBezTo>
                  <a:pt x="1" y="56"/>
                  <a:pt x="3" y="59"/>
                  <a:pt x="3" y="61"/>
                </a:cubicBezTo>
                <a:cubicBezTo>
                  <a:pt x="4" y="62"/>
                  <a:pt x="3" y="66"/>
                  <a:pt x="3" y="67"/>
                </a:cubicBezTo>
                <a:cubicBezTo>
                  <a:pt x="3" y="70"/>
                  <a:pt x="1" y="74"/>
                  <a:pt x="2" y="77"/>
                </a:cubicBezTo>
                <a:cubicBezTo>
                  <a:pt x="2" y="80"/>
                  <a:pt x="5" y="85"/>
                  <a:pt x="6" y="88"/>
                </a:cubicBezTo>
                <a:cubicBezTo>
                  <a:pt x="6" y="90"/>
                  <a:pt x="7" y="94"/>
                  <a:pt x="8" y="95"/>
                </a:cubicBezTo>
                <a:cubicBezTo>
                  <a:pt x="9" y="96"/>
                  <a:pt x="11" y="97"/>
                  <a:pt x="13" y="97"/>
                </a:cubicBezTo>
                <a:cubicBezTo>
                  <a:pt x="14" y="98"/>
                  <a:pt x="17" y="98"/>
                  <a:pt x="18" y="97"/>
                </a:cubicBezTo>
                <a:cubicBezTo>
                  <a:pt x="19" y="97"/>
                  <a:pt x="21" y="94"/>
                  <a:pt x="22" y="94"/>
                </a:cubicBezTo>
                <a:cubicBezTo>
                  <a:pt x="23" y="93"/>
                  <a:pt x="26" y="93"/>
                  <a:pt x="27" y="93"/>
                </a:cubicBezTo>
                <a:cubicBezTo>
                  <a:pt x="28" y="93"/>
                  <a:pt x="31" y="92"/>
                  <a:pt x="31" y="91"/>
                </a:cubicBezTo>
                <a:cubicBezTo>
                  <a:pt x="32" y="89"/>
                  <a:pt x="32" y="85"/>
                  <a:pt x="31" y="83"/>
                </a:cubicBezTo>
                <a:cubicBezTo>
                  <a:pt x="31" y="82"/>
                  <a:pt x="29" y="81"/>
                  <a:pt x="29" y="80"/>
                </a:cubicBezTo>
                <a:cubicBezTo>
                  <a:pt x="29" y="78"/>
                  <a:pt x="29" y="75"/>
                  <a:pt x="29" y="74"/>
                </a:cubicBezTo>
                <a:cubicBezTo>
                  <a:pt x="29" y="72"/>
                  <a:pt x="31" y="68"/>
                  <a:pt x="32" y="67"/>
                </a:cubicBezTo>
                <a:cubicBezTo>
                  <a:pt x="32" y="65"/>
                  <a:pt x="33" y="63"/>
                  <a:pt x="33" y="61"/>
                </a:cubicBezTo>
                <a:cubicBezTo>
                  <a:pt x="33" y="60"/>
                  <a:pt x="32" y="57"/>
                  <a:pt x="31" y="55"/>
                </a:cubicBezTo>
                <a:cubicBezTo>
                  <a:pt x="31" y="53"/>
                  <a:pt x="31" y="49"/>
                  <a:pt x="31" y="48"/>
                </a:cubicBezTo>
                <a:cubicBezTo>
                  <a:pt x="32" y="46"/>
                  <a:pt x="33" y="45"/>
                  <a:pt x="34" y="44"/>
                </a:cubicBezTo>
                <a:cubicBezTo>
                  <a:pt x="34" y="42"/>
                  <a:pt x="33" y="38"/>
                  <a:pt x="34" y="36"/>
                </a:cubicBezTo>
                <a:cubicBezTo>
                  <a:pt x="35" y="34"/>
                  <a:pt x="38" y="30"/>
                  <a:pt x="39" y="28"/>
                </a:cubicBezTo>
                <a:cubicBezTo>
                  <a:pt x="40" y="27"/>
                  <a:pt x="43" y="26"/>
                  <a:pt x="44" y="25"/>
                </a:cubicBezTo>
                <a:cubicBezTo>
                  <a:pt x="45" y="23"/>
                  <a:pt x="47" y="19"/>
                  <a:pt x="48" y="17"/>
                </a:cubicBezTo>
                <a:cubicBezTo>
                  <a:pt x="48" y="15"/>
                  <a:pt x="50" y="11"/>
                  <a:pt x="50" y="9"/>
                </a:cubicBezTo>
                <a:cubicBezTo>
                  <a:pt x="49" y="8"/>
                  <a:pt x="47" y="5"/>
                  <a:pt x="46" y="4"/>
                </a:cubicBezTo>
                <a:cubicBezTo>
                  <a:pt x="45" y="3"/>
                  <a:pt x="42" y="3"/>
                  <a:pt x="41" y="3"/>
                </a:cubicBezTo>
                <a:cubicBezTo>
                  <a:pt x="40" y="3"/>
                  <a:pt x="37" y="5"/>
                  <a:pt x="36" y="4"/>
                </a:cubicBezTo>
                <a:cubicBezTo>
                  <a:pt x="35" y="4"/>
                  <a:pt x="34" y="2"/>
                  <a:pt x="33" y="2"/>
                </a:cubicBezTo>
                <a:cubicBezTo>
                  <a:pt x="32" y="1"/>
                  <a:pt x="28" y="2"/>
                  <a:pt x="27" y="3"/>
                </a:cubicBezTo>
                <a:cubicBezTo>
                  <a:pt x="25" y="3"/>
                  <a:pt x="23" y="5"/>
                  <a:pt x="2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87">
            <a:extLst>
              <a:ext uri="{FF2B5EF4-FFF2-40B4-BE49-F238E27FC236}">
                <a16:creationId xmlns:a16="http://schemas.microsoft.com/office/drawing/2014/main" id="{70FC0741-782B-4102-B09E-690C7787180E}"/>
              </a:ext>
            </a:extLst>
          </p:cNvPr>
          <p:cNvSpPr>
            <a:spLocks/>
          </p:cNvSpPr>
          <p:nvPr/>
        </p:nvSpPr>
        <p:spPr bwMode="auto">
          <a:xfrm>
            <a:off x="7511082" y="5663114"/>
            <a:ext cx="527398" cy="468798"/>
          </a:xfrm>
          <a:custGeom>
            <a:avLst/>
            <a:gdLst/>
            <a:ahLst/>
            <a:cxnLst>
              <a:cxn ang="0">
                <a:pos x="70" y="132"/>
              </a:cxn>
              <a:cxn ang="0">
                <a:pos x="61" y="119"/>
              </a:cxn>
              <a:cxn ang="0">
                <a:pos x="52" y="108"/>
              </a:cxn>
              <a:cxn ang="0">
                <a:pos x="50" y="99"/>
              </a:cxn>
              <a:cxn ang="0">
                <a:pos x="49" y="87"/>
              </a:cxn>
              <a:cxn ang="0">
                <a:pos x="45" y="79"/>
              </a:cxn>
              <a:cxn ang="0">
                <a:pos x="46" y="74"/>
              </a:cxn>
              <a:cxn ang="0">
                <a:pos x="52" y="76"/>
              </a:cxn>
              <a:cxn ang="0">
                <a:pos x="59" y="84"/>
              </a:cxn>
              <a:cxn ang="0">
                <a:pos x="66" y="93"/>
              </a:cxn>
              <a:cxn ang="0">
                <a:pos x="74" y="102"/>
              </a:cxn>
              <a:cxn ang="0">
                <a:pos x="84" y="101"/>
              </a:cxn>
              <a:cxn ang="0">
                <a:pos x="86" y="97"/>
              </a:cxn>
              <a:cxn ang="0">
                <a:pos x="81" y="94"/>
              </a:cxn>
              <a:cxn ang="0">
                <a:pos x="82" y="89"/>
              </a:cxn>
              <a:cxn ang="0">
                <a:pos x="86" y="86"/>
              </a:cxn>
              <a:cxn ang="0">
                <a:pos x="79" y="84"/>
              </a:cxn>
              <a:cxn ang="0">
                <a:pos x="84" y="80"/>
              </a:cxn>
              <a:cxn ang="0">
                <a:pos x="97" y="79"/>
              </a:cxn>
              <a:cxn ang="0">
                <a:pos x="96" y="73"/>
              </a:cxn>
              <a:cxn ang="0">
                <a:pos x="86" y="75"/>
              </a:cxn>
              <a:cxn ang="0">
                <a:pos x="77" y="72"/>
              </a:cxn>
              <a:cxn ang="0">
                <a:pos x="64" y="70"/>
              </a:cxn>
              <a:cxn ang="0">
                <a:pos x="59" y="63"/>
              </a:cxn>
              <a:cxn ang="0">
                <a:pos x="55" y="56"/>
              </a:cxn>
              <a:cxn ang="0">
                <a:pos x="58" y="52"/>
              </a:cxn>
              <a:cxn ang="0">
                <a:pos x="47" y="49"/>
              </a:cxn>
              <a:cxn ang="0">
                <a:pos x="29" y="51"/>
              </a:cxn>
              <a:cxn ang="0">
                <a:pos x="19" y="46"/>
              </a:cxn>
              <a:cxn ang="0">
                <a:pos x="10" y="38"/>
              </a:cxn>
              <a:cxn ang="0">
                <a:pos x="14" y="34"/>
              </a:cxn>
              <a:cxn ang="0">
                <a:pos x="17" y="29"/>
              </a:cxn>
              <a:cxn ang="0">
                <a:pos x="7" y="27"/>
              </a:cxn>
              <a:cxn ang="0">
                <a:pos x="0" y="21"/>
              </a:cxn>
              <a:cxn ang="0">
                <a:pos x="11" y="11"/>
              </a:cxn>
              <a:cxn ang="0">
                <a:pos x="22" y="3"/>
              </a:cxn>
              <a:cxn ang="0">
                <a:pos x="39" y="2"/>
              </a:cxn>
              <a:cxn ang="0">
                <a:pos x="51" y="4"/>
              </a:cxn>
              <a:cxn ang="0">
                <a:pos x="62" y="3"/>
              </a:cxn>
              <a:cxn ang="0">
                <a:pos x="79" y="19"/>
              </a:cxn>
              <a:cxn ang="0">
                <a:pos x="102" y="41"/>
              </a:cxn>
              <a:cxn ang="0">
                <a:pos x="123" y="46"/>
              </a:cxn>
              <a:cxn ang="0">
                <a:pos x="139" y="62"/>
              </a:cxn>
              <a:cxn ang="0">
                <a:pos x="149" y="84"/>
              </a:cxn>
              <a:cxn ang="0">
                <a:pos x="157" y="96"/>
              </a:cxn>
              <a:cxn ang="0">
                <a:pos x="152" y="101"/>
              </a:cxn>
              <a:cxn ang="0">
                <a:pos x="156" y="108"/>
              </a:cxn>
              <a:cxn ang="0">
                <a:pos x="164" y="113"/>
              </a:cxn>
              <a:cxn ang="0">
                <a:pos x="169" y="126"/>
              </a:cxn>
              <a:cxn ang="0">
                <a:pos x="171" y="134"/>
              </a:cxn>
              <a:cxn ang="0">
                <a:pos x="181" y="141"/>
              </a:cxn>
              <a:cxn ang="0">
                <a:pos x="174" y="149"/>
              </a:cxn>
              <a:cxn ang="0">
                <a:pos x="166" y="148"/>
              </a:cxn>
              <a:cxn ang="0">
                <a:pos x="154" y="155"/>
              </a:cxn>
              <a:cxn ang="0">
                <a:pos x="143" y="161"/>
              </a:cxn>
              <a:cxn ang="0">
                <a:pos x="137" y="153"/>
              </a:cxn>
              <a:cxn ang="0">
                <a:pos x="126" y="142"/>
              </a:cxn>
              <a:cxn ang="0">
                <a:pos x="113" y="135"/>
              </a:cxn>
              <a:cxn ang="0">
                <a:pos x="102" y="133"/>
              </a:cxn>
              <a:cxn ang="0">
                <a:pos x="91" y="136"/>
              </a:cxn>
              <a:cxn ang="0">
                <a:pos x="81" y="138"/>
              </a:cxn>
            </a:cxnLst>
            <a:rect l="0" t="0" r="r" b="b"/>
            <a:pathLst>
              <a:path w="182" h="162">
                <a:moveTo>
                  <a:pt x="76" y="139"/>
                </a:moveTo>
                <a:cubicBezTo>
                  <a:pt x="74" y="138"/>
                  <a:pt x="72" y="133"/>
                  <a:pt x="70" y="132"/>
                </a:cubicBezTo>
                <a:cubicBezTo>
                  <a:pt x="69" y="130"/>
                  <a:pt x="66" y="126"/>
                  <a:pt x="65" y="124"/>
                </a:cubicBezTo>
                <a:cubicBezTo>
                  <a:pt x="64" y="123"/>
                  <a:pt x="62" y="120"/>
                  <a:pt x="61" y="119"/>
                </a:cubicBezTo>
                <a:cubicBezTo>
                  <a:pt x="60" y="118"/>
                  <a:pt x="58" y="118"/>
                  <a:pt x="57" y="117"/>
                </a:cubicBezTo>
                <a:cubicBezTo>
                  <a:pt x="55" y="115"/>
                  <a:pt x="53" y="110"/>
                  <a:pt x="52" y="108"/>
                </a:cubicBezTo>
                <a:cubicBezTo>
                  <a:pt x="52" y="107"/>
                  <a:pt x="51" y="105"/>
                  <a:pt x="51" y="104"/>
                </a:cubicBezTo>
                <a:cubicBezTo>
                  <a:pt x="50" y="103"/>
                  <a:pt x="50" y="100"/>
                  <a:pt x="50" y="99"/>
                </a:cubicBezTo>
                <a:cubicBezTo>
                  <a:pt x="50" y="97"/>
                  <a:pt x="50" y="95"/>
                  <a:pt x="50" y="93"/>
                </a:cubicBezTo>
                <a:cubicBezTo>
                  <a:pt x="50" y="92"/>
                  <a:pt x="50" y="89"/>
                  <a:pt x="49" y="87"/>
                </a:cubicBezTo>
                <a:cubicBezTo>
                  <a:pt x="49" y="86"/>
                  <a:pt x="48" y="84"/>
                  <a:pt x="48" y="83"/>
                </a:cubicBezTo>
                <a:cubicBezTo>
                  <a:pt x="47" y="82"/>
                  <a:pt x="46" y="80"/>
                  <a:pt x="45" y="79"/>
                </a:cubicBezTo>
                <a:cubicBezTo>
                  <a:pt x="45" y="79"/>
                  <a:pt x="44" y="77"/>
                  <a:pt x="44" y="76"/>
                </a:cubicBezTo>
                <a:cubicBezTo>
                  <a:pt x="44" y="75"/>
                  <a:pt x="45" y="74"/>
                  <a:pt x="46" y="74"/>
                </a:cubicBezTo>
                <a:cubicBezTo>
                  <a:pt x="47" y="73"/>
                  <a:pt x="49" y="73"/>
                  <a:pt x="50" y="74"/>
                </a:cubicBezTo>
                <a:cubicBezTo>
                  <a:pt x="50" y="74"/>
                  <a:pt x="52" y="75"/>
                  <a:pt x="52" y="76"/>
                </a:cubicBezTo>
                <a:cubicBezTo>
                  <a:pt x="53" y="77"/>
                  <a:pt x="55" y="79"/>
                  <a:pt x="55" y="80"/>
                </a:cubicBezTo>
                <a:cubicBezTo>
                  <a:pt x="56" y="81"/>
                  <a:pt x="58" y="83"/>
                  <a:pt x="59" y="84"/>
                </a:cubicBezTo>
                <a:cubicBezTo>
                  <a:pt x="59" y="85"/>
                  <a:pt x="61" y="87"/>
                  <a:pt x="62" y="88"/>
                </a:cubicBezTo>
                <a:cubicBezTo>
                  <a:pt x="63" y="89"/>
                  <a:pt x="65" y="91"/>
                  <a:pt x="66" y="93"/>
                </a:cubicBezTo>
                <a:cubicBezTo>
                  <a:pt x="67" y="94"/>
                  <a:pt x="68" y="97"/>
                  <a:pt x="70" y="98"/>
                </a:cubicBezTo>
                <a:cubicBezTo>
                  <a:pt x="71" y="99"/>
                  <a:pt x="73" y="102"/>
                  <a:pt x="74" y="102"/>
                </a:cubicBezTo>
                <a:cubicBezTo>
                  <a:pt x="75" y="103"/>
                  <a:pt x="78" y="102"/>
                  <a:pt x="79" y="102"/>
                </a:cubicBezTo>
                <a:cubicBezTo>
                  <a:pt x="80" y="102"/>
                  <a:pt x="83" y="101"/>
                  <a:pt x="84" y="101"/>
                </a:cubicBezTo>
                <a:cubicBezTo>
                  <a:pt x="84" y="100"/>
                  <a:pt x="86" y="100"/>
                  <a:pt x="86" y="99"/>
                </a:cubicBezTo>
                <a:cubicBezTo>
                  <a:pt x="86" y="99"/>
                  <a:pt x="86" y="97"/>
                  <a:pt x="86" y="97"/>
                </a:cubicBezTo>
                <a:cubicBezTo>
                  <a:pt x="86" y="96"/>
                  <a:pt x="85" y="96"/>
                  <a:pt x="84" y="96"/>
                </a:cubicBezTo>
                <a:cubicBezTo>
                  <a:pt x="83" y="95"/>
                  <a:pt x="81" y="94"/>
                  <a:pt x="81" y="94"/>
                </a:cubicBezTo>
                <a:cubicBezTo>
                  <a:pt x="80" y="93"/>
                  <a:pt x="79" y="91"/>
                  <a:pt x="79" y="90"/>
                </a:cubicBezTo>
                <a:cubicBezTo>
                  <a:pt x="80" y="89"/>
                  <a:pt x="81" y="89"/>
                  <a:pt x="82" y="89"/>
                </a:cubicBezTo>
                <a:cubicBezTo>
                  <a:pt x="82" y="89"/>
                  <a:pt x="84" y="89"/>
                  <a:pt x="84" y="89"/>
                </a:cubicBezTo>
                <a:cubicBezTo>
                  <a:pt x="85" y="89"/>
                  <a:pt x="87" y="87"/>
                  <a:pt x="86" y="86"/>
                </a:cubicBezTo>
                <a:cubicBezTo>
                  <a:pt x="86" y="85"/>
                  <a:pt x="82" y="86"/>
                  <a:pt x="81" y="86"/>
                </a:cubicBezTo>
                <a:cubicBezTo>
                  <a:pt x="81" y="86"/>
                  <a:pt x="79" y="84"/>
                  <a:pt x="79" y="84"/>
                </a:cubicBezTo>
                <a:cubicBezTo>
                  <a:pt x="79" y="83"/>
                  <a:pt x="79" y="81"/>
                  <a:pt x="80" y="81"/>
                </a:cubicBezTo>
                <a:cubicBezTo>
                  <a:pt x="81" y="80"/>
                  <a:pt x="83" y="80"/>
                  <a:pt x="84" y="80"/>
                </a:cubicBezTo>
                <a:cubicBezTo>
                  <a:pt x="86" y="80"/>
                  <a:pt x="90" y="80"/>
                  <a:pt x="92" y="80"/>
                </a:cubicBezTo>
                <a:cubicBezTo>
                  <a:pt x="93" y="80"/>
                  <a:pt x="96" y="79"/>
                  <a:pt x="97" y="79"/>
                </a:cubicBezTo>
                <a:cubicBezTo>
                  <a:pt x="98" y="78"/>
                  <a:pt x="98" y="76"/>
                  <a:pt x="98" y="75"/>
                </a:cubicBezTo>
                <a:cubicBezTo>
                  <a:pt x="98" y="75"/>
                  <a:pt x="97" y="73"/>
                  <a:pt x="96" y="73"/>
                </a:cubicBezTo>
                <a:cubicBezTo>
                  <a:pt x="95" y="73"/>
                  <a:pt x="93" y="73"/>
                  <a:pt x="92" y="73"/>
                </a:cubicBezTo>
                <a:cubicBezTo>
                  <a:pt x="91" y="73"/>
                  <a:pt x="87" y="75"/>
                  <a:pt x="86" y="75"/>
                </a:cubicBezTo>
                <a:cubicBezTo>
                  <a:pt x="85" y="75"/>
                  <a:pt x="83" y="74"/>
                  <a:pt x="82" y="74"/>
                </a:cubicBezTo>
                <a:cubicBezTo>
                  <a:pt x="80" y="74"/>
                  <a:pt x="78" y="72"/>
                  <a:pt x="77" y="72"/>
                </a:cubicBezTo>
                <a:cubicBezTo>
                  <a:pt x="75" y="72"/>
                  <a:pt x="71" y="72"/>
                  <a:pt x="69" y="71"/>
                </a:cubicBezTo>
                <a:cubicBezTo>
                  <a:pt x="68" y="71"/>
                  <a:pt x="65" y="71"/>
                  <a:pt x="64" y="70"/>
                </a:cubicBezTo>
                <a:cubicBezTo>
                  <a:pt x="64" y="69"/>
                  <a:pt x="63" y="67"/>
                  <a:pt x="62" y="66"/>
                </a:cubicBezTo>
                <a:cubicBezTo>
                  <a:pt x="62" y="65"/>
                  <a:pt x="60" y="64"/>
                  <a:pt x="59" y="63"/>
                </a:cubicBezTo>
                <a:cubicBezTo>
                  <a:pt x="58" y="62"/>
                  <a:pt x="57" y="61"/>
                  <a:pt x="56" y="61"/>
                </a:cubicBezTo>
                <a:cubicBezTo>
                  <a:pt x="56" y="60"/>
                  <a:pt x="55" y="57"/>
                  <a:pt x="55" y="56"/>
                </a:cubicBezTo>
                <a:cubicBezTo>
                  <a:pt x="56" y="55"/>
                  <a:pt x="58" y="55"/>
                  <a:pt x="58" y="55"/>
                </a:cubicBezTo>
                <a:cubicBezTo>
                  <a:pt x="58" y="54"/>
                  <a:pt x="58" y="52"/>
                  <a:pt x="58" y="52"/>
                </a:cubicBezTo>
                <a:cubicBezTo>
                  <a:pt x="57" y="51"/>
                  <a:pt x="56" y="49"/>
                  <a:pt x="55" y="49"/>
                </a:cubicBezTo>
                <a:cubicBezTo>
                  <a:pt x="53" y="49"/>
                  <a:pt x="49" y="49"/>
                  <a:pt x="47" y="49"/>
                </a:cubicBezTo>
                <a:cubicBezTo>
                  <a:pt x="45" y="50"/>
                  <a:pt x="40" y="50"/>
                  <a:pt x="37" y="50"/>
                </a:cubicBezTo>
                <a:cubicBezTo>
                  <a:pt x="35" y="50"/>
                  <a:pt x="31" y="51"/>
                  <a:pt x="29" y="51"/>
                </a:cubicBezTo>
                <a:cubicBezTo>
                  <a:pt x="27" y="51"/>
                  <a:pt x="24" y="50"/>
                  <a:pt x="22" y="49"/>
                </a:cubicBezTo>
                <a:cubicBezTo>
                  <a:pt x="21" y="49"/>
                  <a:pt x="20" y="47"/>
                  <a:pt x="19" y="46"/>
                </a:cubicBezTo>
                <a:cubicBezTo>
                  <a:pt x="18" y="46"/>
                  <a:pt x="15" y="45"/>
                  <a:pt x="14" y="44"/>
                </a:cubicBezTo>
                <a:cubicBezTo>
                  <a:pt x="13" y="43"/>
                  <a:pt x="11" y="40"/>
                  <a:pt x="10" y="38"/>
                </a:cubicBezTo>
                <a:cubicBezTo>
                  <a:pt x="10" y="37"/>
                  <a:pt x="9" y="35"/>
                  <a:pt x="10" y="34"/>
                </a:cubicBezTo>
                <a:cubicBezTo>
                  <a:pt x="10" y="34"/>
                  <a:pt x="13" y="34"/>
                  <a:pt x="14" y="34"/>
                </a:cubicBezTo>
                <a:cubicBezTo>
                  <a:pt x="15" y="34"/>
                  <a:pt x="17" y="33"/>
                  <a:pt x="17" y="32"/>
                </a:cubicBezTo>
                <a:cubicBezTo>
                  <a:pt x="18" y="31"/>
                  <a:pt x="18" y="29"/>
                  <a:pt x="17" y="29"/>
                </a:cubicBezTo>
                <a:cubicBezTo>
                  <a:pt x="17" y="28"/>
                  <a:pt x="15" y="26"/>
                  <a:pt x="14" y="26"/>
                </a:cubicBezTo>
                <a:cubicBezTo>
                  <a:pt x="12" y="26"/>
                  <a:pt x="9" y="27"/>
                  <a:pt x="7" y="27"/>
                </a:cubicBezTo>
                <a:cubicBezTo>
                  <a:pt x="5" y="27"/>
                  <a:pt x="2" y="26"/>
                  <a:pt x="1" y="25"/>
                </a:cubicBezTo>
                <a:cubicBezTo>
                  <a:pt x="0" y="24"/>
                  <a:pt x="0" y="22"/>
                  <a:pt x="0" y="21"/>
                </a:cubicBezTo>
                <a:cubicBezTo>
                  <a:pt x="1" y="19"/>
                  <a:pt x="5" y="17"/>
                  <a:pt x="6" y="16"/>
                </a:cubicBezTo>
                <a:cubicBezTo>
                  <a:pt x="8" y="15"/>
                  <a:pt x="10" y="12"/>
                  <a:pt x="11" y="11"/>
                </a:cubicBezTo>
                <a:cubicBezTo>
                  <a:pt x="12" y="10"/>
                  <a:pt x="15" y="9"/>
                  <a:pt x="16" y="8"/>
                </a:cubicBezTo>
                <a:cubicBezTo>
                  <a:pt x="17" y="7"/>
                  <a:pt x="20" y="4"/>
                  <a:pt x="22" y="3"/>
                </a:cubicBezTo>
                <a:cubicBezTo>
                  <a:pt x="24" y="3"/>
                  <a:pt x="28" y="2"/>
                  <a:pt x="31" y="2"/>
                </a:cubicBezTo>
                <a:cubicBezTo>
                  <a:pt x="33" y="2"/>
                  <a:pt x="37" y="2"/>
                  <a:pt x="39" y="2"/>
                </a:cubicBezTo>
                <a:cubicBezTo>
                  <a:pt x="40" y="2"/>
                  <a:pt x="44" y="4"/>
                  <a:pt x="45" y="4"/>
                </a:cubicBezTo>
                <a:cubicBezTo>
                  <a:pt x="47" y="4"/>
                  <a:pt x="50" y="5"/>
                  <a:pt x="51" y="4"/>
                </a:cubicBezTo>
                <a:cubicBezTo>
                  <a:pt x="52" y="4"/>
                  <a:pt x="53" y="1"/>
                  <a:pt x="54" y="1"/>
                </a:cubicBezTo>
                <a:cubicBezTo>
                  <a:pt x="56" y="0"/>
                  <a:pt x="60" y="2"/>
                  <a:pt x="62" y="3"/>
                </a:cubicBezTo>
                <a:cubicBezTo>
                  <a:pt x="65" y="5"/>
                  <a:pt x="70" y="8"/>
                  <a:pt x="72" y="11"/>
                </a:cubicBezTo>
                <a:cubicBezTo>
                  <a:pt x="74" y="12"/>
                  <a:pt x="77" y="17"/>
                  <a:pt x="79" y="19"/>
                </a:cubicBezTo>
                <a:cubicBezTo>
                  <a:pt x="81" y="21"/>
                  <a:pt x="87" y="27"/>
                  <a:pt x="90" y="29"/>
                </a:cubicBezTo>
                <a:cubicBezTo>
                  <a:pt x="93" y="32"/>
                  <a:pt x="99" y="38"/>
                  <a:pt x="102" y="41"/>
                </a:cubicBezTo>
                <a:cubicBezTo>
                  <a:pt x="104" y="42"/>
                  <a:pt x="109" y="43"/>
                  <a:pt x="111" y="44"/>
                </a:cubicBezTo>
                <a:cubicBezTo>
                  <a:pt x="114" y="45"/>
                  <a:pt x="120" y="45"/>
                  <a:pt x="123" y="46"/>
                </a:cubicBezTo>
                <a:cubicBezTo>
                  <a:pt x="126" y="47"/>
                  <a:pt x="131" y="51"/>
                  <a:pt x="133" y="54"/>
                </a:cubicBezTo>
                <a:cubicBezTo>
                  <a:pt x="135" y="55"/>
                  <a:pt x="138" y="60"/>
                  <a:pt x="139" y="62"/>
                </a:cubicBezTo>
                <a:cubicBezTo>
                  <a:pt x="141" y="64"/>
                  <a:pt x="144" y="69"/>
                  <a:pt x="145" y="72"/>
                </a:cubicBezTo>
                <a:cubicBezTo>
                  <a:pt x="146" y="75"/>
                  <a:pt x="148" y="81"/>
                  <a:pt x="149" y="84"/>
                </a:cubicBezTo>
                <a:cubicBezTo>
                  <a:pt x="149" y="85"/>
                  <a:pt x="151" y="89"/>
                  <a:pt x="152" y="90"/>
                </a:cubicBezTo>
                <a:cubicBezTo>
                  <a:pt x="153" y="92"/>
                  <a:pt x="157" y="94"/>
                  <a:pt x="157" y="96"/>
                </a:cubicBezTo>
                <a:cubicBezTo>
                  <a:pt x="158" y="97"/>
                  <a:pt x="158" y="99"/>
                  <a:pt x="157" y="100"/>
                </a:cubicBezTo>
                <a:cubicBezTo>
                  <a:pt x="156" y="101"/>
                  <a:pt x="153" y="100"/>
                  <a:pt x="152" y="101"/>
                </a:cubicBezTo>
                <a:cubicBezTo>
                  <a:pt x="151" y="102"/>
                  <a:pt x="150" y="105"/>
                  <a:pt x="151" y="106"/>
                </a:cubicBezTo>
                <a:cubicBezTo>
                  <a:pt x="152" y="107"/>
                  <a:pt x="155" y="108"/>
                  <a:pt x="156" y="108"/>
                </a:cubicBezTo>
                <a:cubicBezTo>
                  <a:pt x="157" y="109"/>
                  <a:pt x="160" y="109"/>
                  <a:pt x="161" y="110"/>
                </a:cubicBezTo>
                <a:cubicBezTo>
                  <a:pt x="162" y="111"/>
                  <a:pt x="164" y="112"/>
                  <a:pt x="164" y="113"/>
                </a:cubicBezTo>
                <a:cubicBezTo>
                  <a:pt x="165" y="115"/>
                  <a:pt x="164" y="119"/>
                  <a:pt x="164" y="120"/>
                </a:cubicBezTo>
                <a:cubicBezTo>
                  <a:pt x="165" y="122"/>
                  <a:pt x="168" y="124"/>
                  <a:pt x="169" y="126"/>
                </a:cubicBezTo>
                <a:cubicBezTo>
                  <a:pt x="169" y="127"/>
                  <a:pt x="168" y="129"/>
                  <a:pt x="168" y="130"/>
                </a:cubicBezTo>
                <a:cubicBezTo>
                  <a:pt x="169" y="131"/>
                  <a:pt x="170" y="133"/>
                  <a:pt x="171" y="134"/>
                </a:cubicBezTo>
                <a:cubicBezTo>
                  <a:pt x="172" y="135"/>
                  <a:pt x="175" y="136"/>
                  <a:pt x="176" y="136"/>
                </a:cubicBezTo>
                <a:cubicBezTo>
                  <a:pt x="178" y="137"/>
                  <a:pt x="181" y="139"/>
                  <a:pt x="181" y="141"/>
                </a:cubicBezTo>
                <a:cubicBezTo>
                  <a:pt x="182" y="142"/>
                  <a:pt x="182" y="146"/>
                  <a:pt x="182" y="147"/>
                </a:cubicBezTo>
                <a:cubicBezTo>
                  <a:pt x="180" y="149"/>
                  <a:pt x="176" y="150"/>
                  <a:pt x="174" y="149"/>
                </a:cubicBezTo>
                <a:cubicBezTo>
                  <a:pt x="173" y="149"/>
                  <a:pt x="172" y="147"/>
                  <a:pt x="172" y="147"/>
                </a:cubicBezTo>
                <a:cubicBezTo>
                  <a:pt x="170" y="146"/>
                  <a:pt x="168" y="147"/>
                  <a:pt x="166" y="148"/>
                </a:cubicBezTo>
                <a:cubicBezTo>
                  <a:pt x="165" y="148"/>
                  <a:pt x="162" y="150"/>
                  <a:pt x="161" y="151"/>
                </a:cubicBezTo>
                <a:cubicBezTo>
                  <a:pt x="159" y="152"/>
                  <a:pt x="156" y="154"/>
                  <a:pt x="154" y="155"/>
                </a:cubicBezTo>
                <a:cubicBezTo>
                  <a:pt x="152" y="156"/>
                  <a:pt x="148" y="161"/>
                  <a:pt x="146" y="161"/>
                </a:cubicBezTo>
                <a:cubicBezTo>
                  <a:pt x="145" y="162"/>
                  <a:pt x="143" y="161"/>
                  <a:pt x="143" y="161"/>
                </a:cubicBezTo>
                <a:cubicBezTo>
                  <a:pt x="142" y="160"/>
                  <a:pt x="142" y="158"/>
                  <a:pt x="141" y="157"/>
                </a:cubicBezTo>
                <a:cubicBezTo>
                  <a:pt x="141" y="156"/>
                  <a:pt x="138" y="154"/>
                  <a:pt x="137" y="153"/>
                </a:cubicBezTo>
                <a:cubicBezTo>
                  <a:pt x="136" y="151"/>
                  <a:pt x="134" y="148"/>
                  <a:pt x="133" y="147"/>
                </a:cubicBezTo>
                <a:cubicBezTo>
                  <a:pt x="131" y="145"/>
                  <a:pt x="128" y="143"/>
                  <a:pt x="126" y="142"/>
                </a:cubicBezTo>
                <a:cubicBezTo>
                  <a:pt x="125" y="141"/>
                  <a:pt x="121" y="140"/>
                  <a:pt x="120" y="139"/>
                </a:cubicBezTo>
                <a:cubicBezTo>
                  <a:pt x="118" y="138"/>
                  <a:pt x="115" y="136"/>
                  <a:pt x="113" y="135"/>
                </a:cubicBezTo>
                <a:cubicBezTo>
                  <a:pt x="112" y="135"/>
                  <a:pt x="110" y="134"/>
                  <a:pt x="109" y="134"/>
                </a:cubicBezTo>
                <a:cubicBezTo>
                  <a:pt x="107" y="134"/>
                  <a:pt x="104" y="133"/>
                  <a:pt x="102" y="133"/>
                </a:cubicBezTo>
                <a:cubicBezTo>
                  <a:pt x="101" y="133"/>
                  <a:pt x="99" y="133"/>
                  <a:pt x="98" y="133"/>
                </a:cubicBezTo>
                <a:cubicBezTo>
                  <a:pt x="96" y="133"/>
                  <a:pt x="93" y="135"/>
                  <a:pt x="91" y="136"/>
                </a:cubicBezTo>
                <a:cubicBezTo>
                  <a:pt x="90" y="136"/>
                  <a:pt x="87" y="135"/>
                  <a:pt x="85" y="136"/>
                </a:cubicBezTo>
                <a:cubicBezTo>
                  <a:pt x="84" y="136"/>
                  <a:pt x="82" y="137"/>
                  <a:pt x="81" y="138"/>
                </a:cubicBezTo>
                <a:cubicBezTo>
                  <a:pt x="80" y="138"/>
                  <a:pt x="77" y="139"/>
                  <a:pt x="76" y="1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88">
            <a:extLst>
              <a:ext uri="{FF2B5EF4-FFF2-40B4-BE49-F238E27FC236}">
                <a16:creationId xmlns:a16="http://schemas.microsoft.com/office/drawing/2014/main" id="{96DC2DDE-B603-440D-8236-CCB2AF0E5D4B}"/>
              </a:ext>
            </a:extLst>
          </p:cNvPr>
          <p:cNvSpPr>
            <a:spLocks/>
          </p:cNvSpPr>
          <p:nvPr/>
        </p:nvSpPr>
        <p:spPr bwMode="auto">
          <a:xfrm>
            <a:off x="7396813" y="5560565"/>
            <a:ext cx="55671" cy="64460"/>
          </a:xfrm>
          <a:custGeom>
            <a:avLst/>
            <a:gdLst/>
            <a:ahLst/>
            <a:cxnLst>
              <a:cxn ang="0">
                <a:pos x="11" y="21"/>
              </a:cxn>
              <a:cxn ang="0">
                <a:pos x="8" y="19"/>
              </a:cxn>
              <a:cxn ang="0">
                <a:pos x="6" y="13"/>
              </a:cxn>
              <a:cxn ang="0">
                <a:pos x="4" y="9"/>
              </a:cxn>
              <a:cxn ang="0">
                <a:pos x="1" y="5"/>
              </a:cxn>
              <a:cxn ang="0">
                <a:pos x="0" y="2"/>
              </a:cxn>
              <a:cxn ang="0">
                <a:pos x="4" y="0"/>
              </a:cxn>
              <a:cxn ang="0">
                <a:pos x="9" y="1"/>
              </a:cxn>
              <a:cxn ang="0">
                <a:pos x="13" y="7"/>
              </a:cxn>
              <a:cxn ang="0">
                <a:pos x="18" y="13"/>
              </a:cxn>
              <a:cxn ang="0">
                <a:pos x="19" y="17"/>
              </a:cxn>
              <a:cxn ang="0">
                <a:pos x="18" y="21"/>
              </a:cxn>
              <a:cxn ang="0">
                <a:pos x="15" y="22"/>
              </a:cxn>
              <a:cxn ang="0">
                <a:pos x="11" y="21"/>
              </a:cxn>
            </a:cxnLst>
            <a:rect l="0" t="0" r="r" b="b"/>
            <a:pathLst>
              <a:path w="19" h="22">
                <a:moveTo>
                  <a:pt x="11" y="21"/>
                </a:moveTo>
                <a:cubicBezTo>
                  <a:pt x="11" y="21"/>
                  <a:pt x="9" y="20"/>
                  <a:pt x="8" y="19"/>
                </a:cubicBezTo>
                <a:cubicBezTo>
                  <a:pt x="7" y="18"/>
                  <a:pt x="6" y="15"/>
                  <a:pt x="6" y="13"/>
                </a:cubicBezTo>
                <a:cubicBezTo>
                  <a:pt x="5" y="12"/>
                  <a:pt x="5" y="10"/>
                  <a:pt x="4" y="9"/>
                </a:cubicBezTo>
                <a:cubicBezTo>
                  <a:pt x="3" y="8"/>
                  <a:pt x="1" y="6"/>
                  <a:pt x="1" y="5"/>
                </a:cubicBezTo>
                <a:cubicBezTo>
                  <a:pt x="1" y="5"/>
                  <a:pt x="0" y="3"/>
                  <a:pt x="0" y="2"/>
                </a:cubicBezTo>
                <a:cubicBezTo>
                  <a:pt x="1" y="1"/>
                  <a:pt x="3" y="1"/>
                  <a:pt x="4" y="0"/>
                </a:cubicBezTo>
                <a:cubicBezTo>
                  <a:pt x="5" y="0"/>
                  <a:pt x="8" y="0"/>
                  <a:pt x="9" y="1"/>
                </a:cubicBezTo>
                <a:cubicBezTo>
                  <a:pt x="11" y="2"/>
                  <a:pt x="12" y="5"/>
                  <a:pt x="13" y="7"/>
                </a:cubicBezTo>
                <a:cubicBezTo>
                  <a:pt x="14" y="8"/>
                  <a:pt x="17" y="11"/>
                  <a:pt x="18" y="13"/>
                </a:cubicBezTo>
                <a:cubicBezTo>
                  <a:pt x="18" y="14"/>
                  <a:pt x="19" y="16"/>
                  <a:pt x="19" y="17"/>
                </a:cubicBezTo>
                <a:cubicBezTo>
                  <a:pt x="19" y="18"/>
                  <a:pt x="18" y="20"/>
                  <a:pt x="18" y="21"/>
                </a:cubicBezTo>
                <a:cubicBezTo>
                  <a:pt x="17" y="21"/>
                  <a:pt x="16" y="22"/>
                  <a:pt x="15" y="22"/>
                </a:cubicBezTo>
                <a:cubicBezTo>
                  <a:pt x="14" y="22"/>
                  <a:pt x="12" y="22"/>
                  <a:pt x="11"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89">
            <a:extLst>
              <a:ext uri="{FF2B5EF4-FFF2-40B4-BE49-F238E27FC236}">
                <a16:creationId xmlns:a16="http://schemas.microsoft.com/office/drawing/2014/main" id="{1C25F78A-C0C8-411D-9E5E-F0F690D0991F}"/>
              </a:ext>
            </a:extLst>
          </p:cNvPr>
          <p:cNvSpPr>
            <a:spLocks/>
          </p:cNvSpPr>
          <p:nvPr/>
        </p:nvSpPr>
        <p:spPr bwMode="auto">
          <a:xfrm>
            <a:off x="7760131" y="6076244"/>
            <a:ext cx="158220" cy="73251"/>
          </a:xfrm>
          <a:custGeom>
            <a:avLst/>
            <a:gdLst/>
            <a:ahLst/>
            <a:cxnLst>
              <a:cxn ang="0">
                <a:pos x="55" y="21"/>
              </a:cxn>
              <a:cxn ang="0">
                <a:pos x="48" y="18"/>
              </a:cxn>
              <a:cxn ang="0">
                <a:pos x="43" y="16"/>
              </a:cxn>
              <a:cxn ang="0">
                <a:pos x="39" y="11"/>
              </a:cxn>
              <a:cxn ang="0">
                <a:pos x="34" y="6"/>
              </a:cxn>
              <a:cxn ang="0">
                <a:pos x="29" y="2"/>
              </a:cxn>
              <a:cxn ang="0">
                <a:pos x="21" y="0"/>
              </a:cxn>
              <a:cxn ang="0">
                <a:pos x="16" y="2"/>
              </a:cxn>
              <a:cxn ang="0">
                <a:pos x="8" y="2"/>
              </a:cxn>
              <a:cxn ang="0">
                <a:pos x="2" y="2"/>
              </a:cxn>
              <a:cxn ang="0">
                <a:pos x="0" y="4"/>
              </a:cxn>
              <a:cxn ang="0">
                <a:pos x="5" y="9"/>
              </a:cxn>
              <a:cxn ang="0">
                <a:pos x="12" y="12"/>
              </a:cxn>
              <a:cxn ang="0">
                <a:pos x="15" y="14"/>
              </a:cxn>
              <a:cxn ang="0">
                <a:pos x="23" y="15"/>
              </a:cxn>
              <a:cxn ang="0">
                <a:pos x="29" y="17"/>
              </a:cxn>
              <a:cxn ang="0">
                <a:pos x="35" y="22"/>
              </a:cxn>
              <a:cxn ang="0">
                <a:pos x="39" y="24"/>
              </a:cxn>
              <a:cxn ang="0">
                <a:pos x="45" y="25"/>
              </a:cxn>
              <a:cxn ang="0">
                <a:pos x="51" y="24"/>
              </a:cxn>
              <a:cxn ang="0">
                <a:pos x="55" y="21"/>
              </a:cxn>
            </a:cxnLst>
            <a:rect l="0" t="0" r="r" b="b"/>
            <a:pathLst>
              <a:path w="55" h="25">
                <a:moveTo>
                  <a:pt x="55" y="21"/>
                </a:moveTo>
                <a:cubicBezTo>
                  <a:pt x="55" y="20"/>
                  <a:pt x="50" y="19"/>
                  <a:pt x="48" y="18"/>
                </a:cubicBezTo>
                <a:cubicBezTo>
                  <a:pt x="47" y="18"/>
                  <a:pt x="44" y="17"/>
                  <a:pt x="43" y="16"/>
                </a:cubicBezTo>
                <a:cubicBezTo>
                  <a:pt x="41" y="15"/>
                  <a:pt x="40" y="12"/>
                  <a:pt x="39" y="11"/>
                </a:cubicBezTo>
                <a:cubicBezTo>
                  <a:pt x="38" y="10"/>
                  <a:pt x="35" y="8"/>
                  <a:pt x="34" y="6"/>
                </a:cubicBezTo>
                <a:cubicBezTo>
                  <a:pt x="32" y="5"/>
                  <a:pt x="30" y="2"/>
                  <a:pt x="29" y="2"/>
                </a:cubicBezTo>
                <a:cubicBezTo>
                  <a:pt x="27" y="1"/>
                  <a:pt x="23" y="0"/>
                  <a:pt x="21" y="0"/>
                </a:cubicBezTo>
                <a:cubicBezTo>
                  <a:pt x="20" y="0"/>
                  <a:pt x="17" y="1"/>
                  <a:pt x="16" y="2"/>
                </a:cubicBezTo>
                <a:cubicBezTo>
                  <a:pt x="14" y="2"/>
                  <a:pt x="10" y="1"/>
                  <a:pt x="8" y="2"/>
                </a:cubicBezTo>
                <a:cubicBezTo>
                  <a:pt x="7" y="2"/>
                  <a:pt x="4" y="1"/>
                  <a:pt x="2" y="2"/>
                </a:cubicBezTo>
                <a:cubicBezTo>
                  <a:pt x="2" y="2"/>
                  <a:pt x="0" y="3"/>
                  <a:pt x="0" y="4"/>
                </a:cubicBezTo>
                <a:cubicBezTo>
                  <a:pt x="0" y="6"/>
                  <a:pt x="4" y="8"/>
                  <a:pt x="5" y="9"/>
                </a:cubicBezTo>
                <a:cubicBezTo>
                  <a:pt x="7" y="10"/>
                  <a:pt x="10" y="11"/>
                  <a:pt x="12" y="12"/>
                </a:cubicBezTo>
                <a:cubicBezTo>
                  <a:pt x="13" y="12"/>
                  <a:pt x="14" y="14"/>
                  <a:pt x="15" y="14"/>
                </a:cubicBezTo>
                <a:cubicBezTo>
                  <a:pt x="17" y="15"/>
                  <a:pt x="21" y="15"/>
                  <a:pt x="23" y="15"/>
                </a:cubicBezTo>
                <a:cubicBezTo>
                  <a:pt x="24" y="16"/>
                  <a:pt x="28" y="16"/>
                  <a:pt x="29" y="17"/>
                </a:cubicBezTo>
                <a:cubicBezTo>
                  <a:pt x="31" y="18"/>
                  <a:pt x="33" y="21"/>
                  <a:pt x="35" y="22"/>
                </a:cubicBezTo>
                <a:cubicBezTo>
                  <a:pt x="36" y="23"/>
                  <a:pt x="38" y="24"/>
                  <a:pt x="39" y="24"/>
                </a:cubicBezTo>
                <a:cubicBezTo>
                  <a:pt x="41" y="25"/>
                  <a:pt x="44" y="25"/>
                  <a:pt x="45" y="25"/>
                </a:cubicBezTo>
                <a:cubicBezTo>
                  <a:pt x="47" y="25"/>
                  <a:pt x="50" y="25"/>
                  <a:pt x="51" y="24"/>
                </a:cubicBezTo>
                <a:cubicBezTo>
                  <a:pt x="52" y="24"/>
                  <a:pt x="55" y="22"/>
                  <a:pt x="55"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90">
            <a:extLst>
              <a:ext uri="{FF2B5EF4-FFF2-40B4-BE49-F238E27FC236}">
                <a16:creationId xmlns:a16="http://schemas.microsoft.com/office/drawing/2014/main" id="{47B236E0-C0EE-48A4-8185-269685F16832}"/>
              </a:ext>
            </a:extLst>
          </p:cNvPr>
          <p:cNvSpPr>
            <a:spLocks/>
          </p:cNvSpPr>
          <p:nvPr/>
        </p:nvSpPr>
        <p:spPr bwMode="auto">
          <a:xfrm>
            <a:off x="7619491" y="5276356"/>
            <a:ext cx="41020" cy="43950"/>
          </a:xfrm>
          <a:custGeom>
            <a:avLst/>
            <a:gdLst/>
            <a:ahLst/>
            <a:cxnLst>
              <a:cxn ang="0">
                <a:pos x="13" y="13"/>
              </a:cxn>
              <a:cxn ang="0">
                <a:pos x="8" y="14"/>
              </a:cxn>
              <a:cxn ang="0">
                <a:pos x="6" y="10"/>
              </a:cxn>
              <a:cxn ang="0">
                <a:pos x="1" y="9"/>
              </a:cxn>
              <a:cxn ang="0">
                <a:pos x="0" y="4"/>
              </a:cxn>
              <a:cxn ang="0">
                <a:pos x="3" y="2"/>
              </a:cxn>
              <a:cxn ang="0">
                <a:pos x="8" y="0"/>
              </a:cxn>
              <a:cxn ang="0">
                <a:pos x="10" y="3"/>
              </a:cxn>
              <a:cxn ang="0">
                <a:pos x="11" y="6"/>
              </a:cxn>
              <a:cxn ang="0">
                <a:pos x="13" y="9"/>
              </a:cxn>
              <a:cxn ang="0">
                <a:pos x="13" y="13"/>
              </a:cxn>
            </a:cxnLst>
            <a:rect l="0" t="0" r="r" b="b"/>
            <a:pathLst>
              <a:path w="14" h="15">
                <a:moveTo>
                  <a:pt x="13" y="13"/>
                </a:moveTo>
                <a:cubicBezTo>
                  <a:pt x="12" y="14"/>
                  <a:pt x="9" y="15"/>
                  <a:pt x="8" y="14"/>
                </a:cubicBezTo>
                <a:cubicBezTo>
                  <a:pt x="7" y="14"/>
                  <a:pt x="6" y="11"/>
                  <a:pt x="6" y="10"/>
                </a:cubicBezTo>
                <a:cubicBezTo>
                  <a:pt x="5" y="10"/>
                  <a:pt x="2" y="9"/>
                  <a:pt x="1" y="9"/>
                </a:cubicBezTo>
                <a:cubicBezTo>
                  <a:pt x="1" y="8"/>
                  <a:pt x="0" y="5"/>
                  <a:pt x="0" y="4"/>
                </a:cubicBezTo>
                <a:cubicBezTo>
                  <a:pt x="0" y="3"/>
                  <a:pt x="3" y="2"/>
                  <a:pt x="3" y="2"/>
                </a:cubicBezTo>
                <a:cubicBezTo>
                  <a:pt x="4" y="1"/>
                  <a:pt x="6" y="0"/>
                  <a:pt x="8" y="0"/>
                </a:cubicBezTo>
                <a:cubicBezTo>
                  <a:pt x="9" y="1"/>
                  <a:pt x="10" y="2"/>
                  <a:pt x="10" y="3"/>
                </a:cubicBezTo>
                <a:cubicBezTo>
                  <a:pt x="11" y="4"/>
                  <a:pt x="11" y="6"/>
                  <a:pt x="11" y="6"/>
                </a:cubicBezTo>
                <a:cubicBezTo>
                  <a:pt x="11" y="7"/>
                  <a:pt x="13" y="8"/>
                  <a:pt x="13" y="9"/>
                </a:cubicBezTo>
                <a:cubicBezTo>
                  <a:pt x="14" y="10"/>
                  <a:pt x="14" y="13"/>
                  <a:pt x="13"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91">
            <a:extLst>
              <a:ext uri="{FF2B5EF4-FFF2-40B4-BE49-F238E27FC236}">
                <a16:creationId xmlns:a16="http://schemas.microsoft.com/office/drawing/2014/main" id="{58667CB4-BAD2-4475-A44F-B628E51C45D8}"/>
              </a:ext>
            </a:extLst>
          </p:cNvPr>
          <p:cNvSpPr>
            <a:spLocks/>
          </p:cNvSpPr>
          <p:nvPr/>
        </p:nvSpPr>
        <p:spPr bwMode="auto">
          <a:xfrm>
            <a:off x="7578472" y="5085907"/>
            <a:ext cx="32230" cy="29299"/>
          </a:xfrm>
          <a:custGeom>
            <a:avLst/>
            <a:gdLst/>
            <a:ahLst/>
            <a:cxnLst>
              <a:cxn ang="0">
                <a:pos x="11" y="8"/>
              </a:cxn>
              <a:cxn ang="0">
                <a:pos x="9" y="10"/>
              </a:cxn>
              <a:cxn ang="0">
                <a:pos x="2" y="8"/>
              </a:cxn>
              <a:cxn ang="0">
                <a:pos x="0" y="4"/>
              </a:cxn>
              <a:cxn ang="0">
                <a:pos x="3" y="1"/>
              </a:cxn>
              <a:cxn ang="0">
                <a:pos x="10" y="1"/>
              </a:cxn>
              <a:cxn ang="0">
                <a:pos x="12" y="4"/>
              </a:cxn>
              <a:cxn ang="0">
                <a:pos x="11" y="8"/>
              </a:cxn>
            </a:cxnLst>
            <a:rect l="0" t="0" r="r" b="b"/>
            <a:pathLst>
              <a:path w="12" h="10">
                <a:moveTo>
                  <a:pt x="11" y="8"/>
                </a:moveTo>
                <a:cubicBezTo>
                  <a:pt x="11" y="9"/>
                  <a:pt x="9" y="10"/>
                  <a:pt x="9" y="10"/>
                </a:cubicBezTo>
                <a:cubicBezTo>
                  <a:pt x="7" y="10"/>
                  <a:pt x="3" y="9"/>
                  <a:pt x="2" y="8"/>
                </a:cubicBezTo>
                <a:cubicBezTo>
                  <a:pt x="1" y="8"/>
                  <a:pt x="0" y="6"/>
                  <a:pt x="0" y="4"/>
                </a:cubicBezTo>
                <a:cubicBezTo>
                  <a:pt x="0" y="3"/>
                  <a:pt x="2" y="1"/>
                  <a:pt x="3" y="1"/>
                </a:cubicBezTo>
                <a:cubicBezTo>
                  <a:pt x="4" y="0"/>
                  <a:pt x="8" y="0"/>
                  <a:pt x="10" y="1"/>
                </a:cubicBezTo>
                <a:cubicBezTo>
                  <a:pt x="11" y="1"/>
                  <a:pt x="11" y="3"/>
                  <a:pt x="12" y="4"/>
                </a:cubicBezTo>
                <a:cubicBezTo>
                  <a:pt x="12" y="5"/>
                  <a:pt x="12"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92">
            <a:extLst>
              <a:ext uri="{FF2B5EF4-FFF2-40B4-BE49-F238E27FC236}">
                <a16:creationId xmlns:a16="http://schemas.microsoft.com/office/drawing/2014/main" id="{FAD07B5E-A887-46EA-9C9B-431BF0ABA2EF}"/>
              </a:ext>
            </a:extLst>
          </p:cNvPr>
          <p:cNvSpPr>
            <a:spLocks/>
          </p:cNvSpPr>
          <p:nvPr/>
        </p:nvSpPr>
        <p:spPr bwMode="auto">
          <a:xfrm>
            <a:off x="6336157" y="4918898"/>
            <a:ext cx="1336074" cy="1280405"/>
          </a:xfrm>
          <a:custGeom>
            <a:avLst/>
            <a:gdLst/>
            <a:ahLst/>
            <a:cxnLst>
              <a:cxn ang="0">
                <a:pos x="442" y="382"/>
              </a:cxn>
              <a:cxn ang="0">
                <a:pos x="444" y="410"/>
              </a:cxn>
              <a:cxn ang="0">
                <a:pos x="430" y="427"/>
              </a:cxn>
              <a:cxn ang="0">
                <a:pos x="409" y="401"/>
              </a:cxn>
              <a:cxn ang="0">
                <a:pos x="388" y="380"/>
              </a:cxn>
              <a:cxn ang="0">
                <a:pos x="418" y="375"/>
              </a:cxn>
              <a:cxn ang="0">
                <a:pos x="387" y="368"/>
              </a:cxn>
              <a:cxn ang="0">
                <a:pos x="371" y="398"/>
              </a:cxn>
              <a:cxn ang="0">
                <a:pos x="333" y="424"/>
              </a:cxn>
              <a:cxn ang="0">
                <a:pos x="300" y="430"/>
              </a:cxn>
              <a:cxn ang="0">
                <a:pos x="253" y="426"/>
              </a:cxn>
              <a:cxn ang="0">
                <a:pos x="214" y="405"/>
              </a:cxn>
              <a:cxn ang="0">
                <a:pos x="162" y="399"/>
              </a:cxn>
              <a:cxn ang="0">
                <a:pos x="131" y="377"/>
              </a:cxn>
              <a:cxn ang="0">
                <a:pos x="78" y="369"/>
              </a:cxn>
              <a:cxn ang="0">
                <a:pos x="30" y="363"/>
              </a:cxn>
              <a:cxn ang="0">
                <a:pos x="8" y="348"/>
              </a:cxn>
              <a:cxn ang="0">
                <a:pos x="14" y="318"/>
              </a:cxn>
              <a:cxn ang="0">
                <a:pos x="5" y="243"/>
              </a:cxn>
              <a:cxn ang="0">
                <a:pos x="29" y="186"/>
              </a:cxn>
              <a:cxn ang="0">
                <a:pos x="42" y="144"/>
              </a:cxn>
              <a:cxn ang="0">
                <a:pos x="120" y="149"/>
              </a:cxn>
              <a:cxn ang="0">
                <a:pos x="111" y="87"/>
              </a:cxn>
              <a:cxn ang="0">
                <a:pos x="130" y="25"/>
              </a:cxn>
              <a:cxn ang="0">
                <a:pos x="193" y="7"/>
              </a:cxn>
              <a:cxn ang="0">
                <a:pos x="242" y="4"/>
              </a:cxn>
              <a:cxn ang="0">
                <a:pos x="292" y="43"/>
              </a:cxn>
              <a:cxn ang="0">
                <a:pos x="346" y="15"/>
              </a:cxn>
              <a:cxn ang="0">
                <a:pos x="381" y="18"/>
              </a:cxn>
              <a:cxn ang="0">
                <a:pos x="403" y="44"/>
              </a:cxn>
              <a:cxn ang="0">
                <a:pos x="384" y="48"/>
              </a:cxn>
              <a:cxn ang="0">
                <a:pos x="397" y="62"/>
              </a:cxn>
              <a:cxn ang="0">
                <a:pos x="407" y="91"/>
              </a:cxn>
              <a:cxn ang="0">
                <a:pos x="405" y="112"/>
              </a:cxn>
              <a:cxn ang="0">
                <a:pos x="380" y="128"/>
              </a:cxn>
              <a:cxn ang="0">
                <a:pos x="343" y="135"/>
              </a:cxn>
              <a:cxn ang="0">
                <a:pos x="326" y="148"/>
              </a:cxn>
              <a:cxn ang="0">
                <a:pos x="365" y="140"/>
              </a:cxn>
              <a:cxn ang="0">
                <a:pos x="402" y="123"/>
              </a:cxn>
              <a:cxn ang="0">
                <a:pos x="419" y="120"/>
              </a:cxn>
              <a:cxn ang="0">
                <a:pos x="436" y="140"/>
              </a:cxn>
              <a:cxn ang="0">
                <a:pos x="429" y="164"/>
              </a:cxn>
              <a:cxn ang="0">
                <a:pos x="417" y="188"/>
              </a:cxn>
              <a:cxn ang="0">
                <a:pos x="397" y="189"/>
              </a:cxn>
              <a:cxn ang="0">
                <a:pos x="378" y="186"/>
              </a:cxn>
              <a:cxn ang="0">
                <a:pos x="351" y="212"/>
              </a:cxn>
              <a:cxn ang="0">
                <a:pos x="350" y="226"/>
              </a:cxn>
              <a:cxn ang="0">
                <a:pos x="332" y="235"/>
              </a:cxn>
              <a:cxn ang="0">
                <a:pos x="365" y="246"/>
              </a:cxn>
              <a:cxn ang="0">
                <a:pos x="360" y="274"/>
              </a:cxn>
              <a:cxn ang="0">
                <a:pos x="328" y="279"/>
              </a:cxn>
              <a:cxn ang="0">
                <a:pos x="346" y="292"/>
              </a:cxn>
              <a:cxn ang="0">
                <a:pos x="377" y="286"/>
              </a:cxn>
              <a:cxn ang="0">
                <a:pos x="409" y="301"/>
              </a:cxn>
              <a:cxn ang="0">
                <a:pos x="445" y="326"/>
              </a:cxn>
              <a:cxn ang="0">
                <a:pos x="451" y="369"/>
              </a:cxn>
            </a:cxnLst>
            <a:rect l="0" t="0" r="r" b="b"/>
            <a:pathLst>
              <a:path w="461" h="441">
                <a:moveTo>
                  <a:pt x="458" y="373"/>
                </a:moveTo>
                <a:cubicBezTo>
                  <a:pt x="459" y="375"/>
                  <a:pt x="461" y="377"/>
                  <a:pt x="461" y="379"/>
                </a:cubicBezTo>
                <a:cubicBezTo>
                  <a:pt x="461" y="381"/>
                  <a:pt x="458" y="384"/>
                  <a:pt x="456" y="384"/>
                </a:cubicBezTo>
                <a:cubicBezTo>
                  <a:pt x="454" y="385"/>
                  <a:pt x="450" y="383"/>
                  <a:pt x="449" y="383"/>
                </a:cubicBezTo>
                <a:cubicBezTo>
                  <a:pt x="447" y="383"/>
                  <a:pt x="443" y="381"/>
                  <a:pt x="442" y="382"/>
                </a:cubicBezTo>
                <a:cubicBezTo>
                  <a:pt x="440" y="382"/>
                  <a:pt x="438" y="385"/>
                  <a:pt x="438" y="387"/>
                </a:cubicBezTo>
                <a:cubicBezTo>
                  <a:pt x="439" y="388"/>
                  <a:pt x="443" y="390"/>
                  <a:pt x="443" y="391"/>
                </a:cubicBezTo>
                <a:cubicBezTo>
                  <a:pt x="444" y="393"/>
                  <a:pt x="445" y="396"/>
                  <a:pt x="444" y="398"/>
                </a:cubicBezTo>
                <a:cubicBezTo>
                  <a:pt x="444" y="400"/>
                  <a:pt x="441" y="402"/>
                  <a:pt x="441" y="404"/>
                </a:cubicBezTo>
                <a:cubicBezTo>
                  <a:pt x="441" y="406"/>
                  <a:pt x="443" y="409"/>
                  <a:pt x="444" y="410"/>
                </a:cubicBezTo>
                <a:cubicBezTo>
                  <a:pt x="446" y="411"/>
                  <a:pt x="449" y="413"/>
                  <a:pt x="450" y="415"/>
                </a:cubicBezTo>
                <a:cubicBezTo>
                  <a:pt x="451" y="417"/>
                  <a:pt x="451" y="421"/>
                  <a:pt x="450" y="423"/>
                </a:cubicBezTo>
                <a:cubicBezTo>
                  <a:pt x="450" y="424"/>
                  <a:pt x="447" y="427"/>
                  <a:pt x="445" y="428"/>
                </a:cubicBezTo>
                <a:cubicBezTo>
                  <a:pt x="444" y="429"/>
                  <a:pt x="440" y="428"/>
                  <a:pt x="438" y="428"/>
                </a:cubicBezTo>
                <a:cubicBezTo>
                  <a:pt x="436" y="428"/>
                  <a:pt x="432" y="428"/>
                  <a:pt x="430" y="427"/>
                </a:cubicBezTo>
                <a:cubicBezTo>
                  <a:pt x="428" y="426"/>
                  <a:pt x="426" y="421"/>
                  <a:pt x="423" y="419"/>
                </a:cubicBezTo>
                <a:cubicBezTo>
                  <a:pt x="422" y="418"/>
                  <a:pt x="419" y="416"/>
                  <a:pt x="417" y="415"/>
                </a:cubicBezTo>
                <a:cubicBezTo>
                  <a:pt x="415" y="415"/>
                  <a:pt x="411" y="416"/>
                  <a:pt x="410" y="415"/>
                </a:cubicBezTo>
                <a:cubicBezTo>
                  <a:pt x="408" y="414"/>
                  <a:pt x="406" y="410"/>
                  <a:pt x="406" y="408"/>
                </a:cubicBezTo>
                <a:cubicBezTo>
                  <a:pt x="406" y="406"/>
                  <a:pt x="408" y="403"/>
                  <a:pt x="409" y="401"/>
                </a:cubicBezTo>
                <a:cubicBezTo>
                  <a:pt x="409" y="400"/>
                  <a:pt x="410" y="397"/>
                  <a:pt x="410" y="396"/>
                </a:cubicBezTo>
                <a:cubicBezTo>
                  <a:pt x="410" y="395"/>
                  <a:pt x="409" y="392"/>
                  <a:pt x="408" y="391"/>
                </a:cubicBezTo>
                <a:cubicBezTo>
                  <a:pt x="407" y="390"/>
                  <a:pt x="403" y="390"/>
                  <a:pt x="402" y="389"/>
                </a:cubicBezTo>
                <a:cubicBezTo>
                  <a:pt x="399" y="389"/>
                  <a:pt x="394" y="387"/>
                  <a:pt x="392" y="386"/>
                </a:cubicBezTo>
                <a:cubicBezTo>
                  <a:pt x="391" y="385"/>
                  <a:pt x="388" y="382"/>
                  <a:pt x="388" y="380"/>
                </a:cubicBezTo>
                <a:cubicBezTo>
                  <a:pt x="388" y="379"/>
                  <a:pt x="392" y="377"/>
                  <a:pt x="393" y="376"/>
                </a:cubicBezTo>
                <a:cubicBezTo>
                  <a:pt x="395" y="375"/>
                  <a:pt x="398" y="372"/>
                  <a:pt x="400" y="372"/>
                </a:cubicBezTo>
                <a:cubicBezTo>
                  <a:pt x="402" y="372"/>
                  <a:pt x="405" y="375"/>
                  <a:pt x="407" y="375"/>
                </a:cubicBezTo>
                <a:cubicBezTo>
                  <a:pt x="409" y="376"/>
                  <a:pt x="413" y="380"/>
                  <a:pt x="415" y="379"/>
                </a:cubicBezTo>
                <a:cubicBezTo>
                  <a:pt x="416" y="379"/>
                  <a:pt x="418" y="376"/>
                  <a:pt x="418" y="375"/>
                </a:cubicBezTo>
                <a:cubicBezTo>
                  <a:pt x="418" y="373"/>
                  <a:pt x="416" y="370"/>
                  <a:pt x="415" y="369"/>
                </a:cubicBezTo>
                <a:cubicBezTo>
                  <a:pt x="413" y="367"/>
                  <a:pt x="410" y="363"/>
                  <a:pt x="407" y="361"/>
                </a:cubicBezTo>
                <a:cubicBezTo>
                  <a:pt x="406" y="360"/>
                  <a:pt x="402" y="357"/>
                  <a:pt x="400" y="358"/>
                </a:cubicBezTo>
                <a:cubicBezTo>
                  <a:pt x="399" y="358"/>
                  <a:pt x="397" y="362"/>
                  <a:pt x="395" y="364"/>
                </a:cubicBezTo>
                <a:cubicBezTo>
                  <a:pt x="393" y="365"/>
                  <a:pt x="389" y="367"/>
                  <a:pt x="387" y="368"/>
                </a:cubicBezTo>
                <a:cubicBezTo>
                  <a:pt x="386" y="369"/>
                  <a:pt x="384" y="370"/>
                  <a:pt x="383" y="371"/>
                </a:cubicBezTo>
                <a:cubicBezTo>
                  <a:pt x="382" y="373"/>
                  <a:pt x="380" y="378"/>
                  <a:pt x="379" y="380"/>
                </a:cubicBezTo>
                <a:cubicBezTo>
                  <a:pt x="379" y="382"/>
                  <a:pt x="378" y="386"/>
                  <a:pt x="378" y="389"/>
                </a:cubicBezTo>
                <a:cubicBezTo>
                  <a:pt x="378" y="391"/>
                  <a:pt x="378" y="398"/>
                  <a:pt x="376" y="399"/>
                </a:cubicBezTo>
                <a:cubicBezTo>
                  <a:pt x="375" y="400"/>
                  <a:pt x="372" y="399"/>
                  <a:pt x="371" y="398"/>
                </a:cubicBezTo>
                <a:cubicBezTo>
                  <a:pt x="369" y="397"/>
                  <a:pt x="366" y="395"/>
                  <a:pt x="364" y="394"/>
                </a:cubicBezTo>
                <a:cubicBezTo>
                  <a:pt x="361" y="394"/>
                  <a:pt x="355" y="394"/>
                  <a:pt x="352" y="395"/>
                </a:cubicBezTo>
                <a:cubicBezTo>
                  <a:pt x="351" y="396"/>
                  <a:pt x="349" y="400"/>
                  <a:pt x="348" y="401"/>
                </a:cubicBezTo>
                <a:cubicBezTo>
                  <a:pt x="346" y="404"/>
                  <a:pt x="342" y="411"/>
                  <a:pt x="340" y="414"/>
                </a:cubicBezTo>
                <a:cubicBezTo>
                  <a:pt x="338" y="416"/>
                  <a:pt x="335" y="422"/>
                  <a:pt x="333" y="424"/>
                </a:cubicBezTo>
                <a:cubicBezTo>
                  <a:pt x="331" y="425"/>
                  <a:pt x="327" y="426"/>
                  <a:pt x="325" y="426"/>
                </a:cubicBezTo>
                <a:cubicBezTo>
                  <a:pt x="323" y="426"/>
                  <a:pt x="319" y="426"/>
                  <a:pt x="316" y="426"/>
                </a:cubicBezTo>
                <a:cubicBezTo>
                  <a:pt x="315" y="426"/>
                  <a:pt x="313" y="426"/>
                  <a:pt x="312" y="426"/>
                </a:cubicBezTo>
                <a:cubicBezTo>
                  <a:pt x="311" y="426"/>
                  <a:pt x="308" y="425"/>
                  <a:pt x="306" y="425"/>
                </a:cubicBezTo>
                <a:cubicBezTo>
                  <a:pt x="304" y="426"/>
                  <a:pt x="302" y="428"/>
                  <a:pt x="300" y="430"/>
                </a:cubicBezTo>
                <a:cubicBezTo>
                  <a:pt x="298" y="431"/>
                  <a:pt x="296" y="434"/>
                  <a:pt x="294" y="435"/>
                </a:cubicBezTo>
                <a:cubicBezTo>
                  <a:pt x="292" y="437"/>
                  <a:pt x="288" y="440"/>
                  <a:pt x="286" y="441"/>
                </a:cubicBezTo>
                <a:cubicBezTo>
                  <a:pt x="283" y="441"/>
                  <a:pt x="278" y="440"/>
                  <a:pt x="276" y="439"/>
                </a:cubicBezTo>
                <a:cubicBezTo>
                  <a:pt x="273" y="438"/>
                  <a:pt x="269" y="437"/>
                  <a:pt x="266" y="435"/>
                </a:cubicBezTo>
                <a:cubicBezTo>
                  <a:pt x="263" y="434"/>
                  <a:pt x="256" y="429"/>
                  <a:pt x="253" y="426"/>
                </a:cubicBezTo>
                <a:cubicBezTo>
                  <a:pt x="251" y="425"/>
                  <a:pt x="247" y="422"/>
                  <a:pt x="246" y="421"/>
                </a:cubicBezTo>
                <a:cubicBezTo>
                  <a:pt x="244" y="419"/>
                  <a:pt x="240" y="416"/>
                  <a:pt x="237" y="414"/>
                </a:cubicBezTo>
                <a:cubicBezTo>
                  <a:pt x="235" y="413"/>
                  <a:pt x="231" y="412"/>
                  <a:pt x="228" y="412"/>
                </a:cubicBezTo>
                <a:cubicBezTo>
                  <a:pt x="226" y="411"/>
                  <a:pt x="222" y="411"/>
                  <a:pt x="219" y="410"/>
                </a:cubicBezTo>
                <a:cubicBezTo>
                  <a:pt x="218" y="409"/>
                  <a:pt x="215" y="406"/>
                  <a:pt x="214" y="405"/>
                </a:cubicBezTo>
                <a:cubicBezTo>
                  <a:pt x="212" y="404"/>
                  <a:pt x="209" y="402"/>
                  <a:pt x="207" y="401"/>
                </a:cubicBezTo>
                <a:cubicBezTo>
                  <a:pt x="205" y="401"/>
                  <a:pt x="201" y="400"/>
                  <a:pt x="199" y="400"/>
                </a:cubicBezTo>
                <a:cubicBezTo>
                  <a:pt x="196" y="400"/>
                  <a:pt x="190" y="401"/>
                  <a:pt x="187" y="401"/>
                </a:cubicBezTo>
                <a:cubicBezTo>
                  <a:pt x="183" y="401"/>
                  <a:pt x="177" y="401"/>
                  <a:pt x="173" y="401"/>
                </a:cubicBezTo>
                <a:cubicBezTo>
                  <a:pt x="170" y="401"/>
                  <a:pt x="165" y="401"/>
                  <a:pt x="162" y="399"/>
                </a:cubicBezTo>
                <a:cubicBezTo>
                  <a:pt x="161" y="399"/>
                  <a:pt x="158" y="396"/>
                  <a:pt x="157" y="394"/>
                </a:cubicBezTo>
                <a:cubicBezTo>
                  <a:pt x="156" y="392"/>
                  <a:pt x="158" y="387"/>
                  <a:pt x="157" y="385"/>
                </a:cubicBezTo>
                <a:cubicBezTo>
                  <a:pt x="156" y="383"/>
                  <a:pt x="154" y="379"/>
                  <a:pt x="152" y="378"/>
                </a:cubicBezTo>
                <a:cubicBezTo>
                  <a:pt x="150" y="377"/>
                  <a:pt x="145" y="376"/>
                  <a:pt x="142" y="375"/>
                </a:cubicBezTo>
                <a:cubicBezTo>
                  <a:pt x="139" y="375"/>
                  <a:pt x="134" y="377"/>
                  <a:pt x="131" y="377"/>
                </a:cubicBezTo>
                <a:cubicBezTo>
                  <a:pt x="127" y="377"/>
                  <a:pt x="118" y="374"/>
                  <a:pt x="113" y="374"/>
                </a:cubicBezTo>
                <a:cubicBezTo>
                  <a:pt x="110" y="374"/>
                  <a:pt x="103" y="374"/>
                  <a:pt x="99" y="374"/>
                </a:cubicBezTo>
                <a:cubicBezTo>
                  <a:pt x="97" y="374"/>
                  <a:pt x="93" y="375"/>
                  <a:pt x="91" y="375"/>
                </a:cubicBezTo>
                <a:cubicBezTo>
                  <a:pt x="89" y="374"/>
                  <a:pt x="85" y="369"/>
                  <a:pt x="82" y="368"/>
                </a:cubicBezTo>
                <a:cubicBezTo>
                  <a:pt x="81" y="368"/>
                  <a:pt x="79" y="369"/>
                  <a:pt x="78" y="369"/>
                </a:cubicBezTo>
                <a:cubicBezTo>
                  <a:pt x="75" y="370"/>
                  <a:pt x="69" y="371"/>
                  <a:pt x="66" y="371"/>
                </a:cubicBezTo>
                <a:cubicBezTo>
                  <a:pt x="63" y="371"/>
                  <a:pt x="55" y="371"/>
                  <a:pt x="51" y="371"/>
                </a:cubicBezTo>
                <a:cubicBezTo>
                  <a:pt x="48" y="371"/>
                  <a:pt x="42" y="372"/>
                  <a:pt x="39" y="371"/>
                </a:cubicBezTo>
                <a:cubicBezTo>
                  <a:pt x="38" y="370"/>
                  <a:pt x="36" y="366"/>
                  <a:pt x="35" y="364"/>
                </a:cubicBezTo>
                <a:cubicBezTo>
                  <a:pt x="34" y="364"/>
                  <a:pt x="31" y="363"/>
                  <a:pt x="30" y="363"/>
                </a:cubicBezTo>
                <a:cubicBezTo>
                  <a:pt x="27" y="363"/>
                  <a:pt x="22" y="363"/>
                  <a:pt x="20" y="363"/>
                </a:cubicBezTo>
                <a:cubicBezTo>
                  <a:pt x="18" y="363"/>
                  <a:pt x="13" y="364"/>
                  <a:pt x="12" y="362"/>
                </a:cubicBezTo>
                <a:cubicBezTo>
                  <a:pt x="11" y="361"/>
                  <a:pt x="12" y="358"/>
                  <a:pt x="12" y="357"/>
                </a:cubicBezTo>
                <a:cubicBezTo>
                  <a:pt x="12" y="356"/>
                  <a:pt x="11" y="353"/>
                  <a:pt x="11" y="351"/>
                </a:cubicBezTo>
                <a:cubicBezTo>
                  <a:pt x="10" y="350"/>
                  <a:pt x="9" y="349"/>
                  <a:pt x="8" y="348"/>
                </a:cubicBezTo>
                <a:cubicBezTo>
                  <a:pt x="8" y="347"/>
                  <a:pt x="8" y="345"/>
                  <a:pt x="9" y="344"/>
                </a:cubicBezTo>
                <a:cubicBezTo>
                  <a:pt x="9" y="343"/>
                  <a:pt x="11" y="341"/>
                  <a:pt x="12" y="340"/>
                </a:cubicBezTo>
                <a:cubicBezTo>
                  <a:pt x="12" y="340"/>
                  <a:pt x="14" y="340"/>
                  <a:pt x="14" y="339"/>
                </a:cubicBezTo>
                <a:cubicBezTo>
                  <a:pt x="15" y="338"/>
                  <a:pt x="15" y="334"/>
                  <a:pt x="15" y="333"/>
                </a:cubicBezTo>
                <a:cubicBezTo>
                  <a:pt x="16" y="329"/>
                  <a:pt x="15" y="322"/>
                  <a:pt x="14" y="318"/>
                </a:cubicBezTo>
                <a:cubicBezTo>
                  <a:pt x="13" y="314"/>
                  <a:pt x="10" y="307"/>
                  <a:pt x="8" y="304"/>
                </a:cubicBezTo>
                <a:cubicBezTo>
                  <a:pt x="6" y="300"/>
                  <a:pt x="2" y="293"/>
                  <a:pt x="1" y="289"/>
                </a:cubicBezTo>
                <a:cubicBezTo>
                  <a:pt x="0" y="285"/>
                  <a:pt x="3" y="277"/>
                  <a:pt x="3" y="273"/>
                </a:cubicBezTo>
                <a:cubicBezTo>
                  <a:pt x="3" y="268"/>
                  <a:pt x="2" y="259"/>
                  <a:pt x="2" y="255"/>
                </a:cubicBezTo>
                <a:cubicBezTo>
                  <a:pt x="2" y="252"/>
                  <a:pt x="4" y="246"/>
                  <a:pt x="5" y="243"/>
                </a:cubicBezTo>
                <a:cubicBezTo>
                  <a:pt x="6" y="241"/>
                  <a:pt x="7" y="236"/>
                  <a:pt x="9" y="234"/>
                </a:cubicBezTo>
                <a:cubicBezTo>
                  <a:pt x="11" y="233"/>
                  <a:pt x="15" y="232"/>
                  <a:pt x="17" y="231"/>
                </a:cubicBezTo>
                <a:cubicBezTo>
                  <a:pt x="19" y="229"/>
                  <a:pt x="22" y="223"/>
                  <a:pt x="23" y="220"/>
                </a:cubicBezTo>
                <a:cubicBezTo>
                  <a:pt x="24" y="217"/>
                  <a:pt x="25" y="211"/>
                  <a:pt x="25" y="207"/>
                </a:cubicBezTo>
                <a:cubicBezTo>
                  <a:pt x="26" y="202"/>
                  <a:pt x="29" y="191"/>
                  <a:pt x="29" y="186"/>
                </a:cubicBezTo>
                <a:cubicBezTo>
                  <a:pt x="28" y="183"/>
                  <a:pt x="26" y="176"/>
                  <a:pt x="25" y="173"/>
                </a:cubicBezTo>
                <a:cubicBezTo>
                  <a:pt x="24" y="170"/>
                  <a:pt x="23" y="164"/>
                  <a:pt x="22" y="161"/>
                </a:cubicBezTo>
                <a:cubicBezTo>
                  <a:pt x="22" y="158"/>
                  <a:pt x="21" y="154"/>
                  <a:pt x="20" y="150"/>
                </a:cubicBezTo>
                <a:cubicBezTo>
                  <a:pt x="23" y="149"/>
                  <a:pt x="25" y="149"/>
                  <a:pt x="26" y="149"/>
                </a:cubicBezTo>
                <a:cubicBezTo>
                  <a:pt x="30" y="148"/>
                  <a:pt x="38" y="145"/>
                  <a:pt x="42" y="144"/>
                </a:cubicBezTo>
                <a:cubicBezTo>
                  <a:pt x="46" y="143"/>
                  <a:pt x="54" y="143"/>
                  <a:pt x="59" y="143"/>
                </a:cubicBezTo>
                <a:cubicBezTo>
                  <a:pt x="64" y="143"/>
                  <a:pt x="75" y="145"/>
                  <a:pt x="80" y="145"/>
                </a:cubicBezTo>
                <a:cubicBezTo>
                  <a:pt x="85" y="146"/>
                  <a:pt x="94" y="145"/>
                  <a:pt x="98" y="146"/>
                </a:cubicBezTo>
                <a:cubicBezTo>
                  <a:pt x="100" y="146"/>
                  <a:pt x="104" y="147"/>
                  <a:pt x="106" y="148"/>
                </a:cubicBezTo>
                <a:cubicBezTo>
                  <a:pt x="110" y="148"/>
                  <a:pt x="116" y="150"/>
                  <a:pt x="120" y="149"/>
                </a:cubicBezTo>
                <a:cubicBezTo>
                  <a:pt x="122" y="149"/>
                  <a:pt x="126" y="146"/>
                  <a:pt x="127" y="144"/>
                </a:cubicBezTo>
                <a:cubicBezTo>
                  <a:pt x="129" y="141"/>
                  <a:pt x="129" y="132"/>
                  <a:pt x="128" y="128"/>
                </a:cubicBezTo>
                <a:cubicBezTo>
                  <a:pt x="127" y="125"/>
                  <a:pt x="125" y="119"/>
                  <a:pt x="123" y="116"/>
                </a:cubicBezTo>
                <a:cubicBezTo>
                  <a:pt x="121" y="112"/>
                  <a:pt x="116" y="106"/>
                  <a:pt x="114" y="102"/>
                </a:cubicBezTo>
                <a:cubicBezTo>
                  <a:pt x="113" y="98"/>
                  <a:pt x="111" y="91"/>
                  <a:pt x="111" y="87"/>
                </a:cubicBezTo>
                <a:cubicBezTo>
                  <a:pt x="110" y="82"/>
                  <a:pt x="111" y="73"/>
                  <a:pt x="112" y="69"/>
                </a:cubicBezTo>
                <a:cubicBezTo>
                  <a:pt x="113" y="65"/>
                  <a:pt x="118" y="56"/>
                  <a:pt x="121" y="53"/>
                </a:cubicBezTo>
                <a:cubicBezTo>
                  <a:pt x="124" y="50"/>
                  <a:pt x="132" y="47"/>
                  <a:pt x="133" y="43"/>
                </a:cubicBezTo>
                <a:cubicBezTo>
                  <a:pt x="135" y="40"/>
                  <a:pt x="133" y="33"/>
                  <a:pt x="132" y="30"/>
                </a:cubicBezTo>
                <a:cubicBezTo>
                  <a:pt x="132" y="29"/>
                  <a:pt x="130" y="26"/>
                  <a:pt x="130" y="25"/>
                </a:cubicBezTo>
                <a:cubicBezTo>
                  <a:pt x="129" y="23"/>
                  <a:pt x="131" y="18"/>
                  <a:pt x="132" y="15"/>
                </a:cubicBezTo>
                <a:cubicBezTo>
                  <a:pt x="133" y="13"/>
                  <a:pt x="137" y="10"/>
                  <a:pt x="139" y="8"/>
                </a:cubicBezTo>
                <a:cubicBezTo>
                  <a:pt x="143" y="6"/>
                  <a:pt x="153" y="1"/>
                  <a:pt x="159" y="1"/>
                </a:cubicBezTo>
                <a:cubicBezTo>
                  <a:pt x="162" y="1"/>
                  <a:pt x="170" y="4"/>
                  <a:pt x="173" y="5"/>
                </a:cubicBezTo>
                <a:cubicBezTo>
                  <a:pt x="178" y="6"/>
                  <a:pt x="188" y="8"/>
                  <a:pt x="193" y="7"/>
                </a:cubicBezTo>
                <a:cubicBezTo>
                  <a:pt x="196" y="6"/>
                  <a:pt x="201" y="2"/>
                  <a:pt x="204" y="1"/>
                </a:cubicBezTo>
                <a:cubicBezTo>
                  <a:pt x="207" y="0"/>
                  <a:pt x="212" y="1"/>
                  <a:pt x="214" y="1"/>
                </a:cubicBezTo>
                <a:cubicBezTo>
                  <a:pt x="217" y="1"/>
                  <a:pt x="222" y="3"/>
                  <a:pt x="225" y="4"/>
                </a:cubicBezTo>
                <a:cubicBezTo>
                  <a:pt x="229" y="4"/>
                  <a:pt x="237" y="6"/>
                  <a:pt x="241" y="5"/>
                </a:cubicBezTo>
                <a:cubicBezTo>
                  <a:pt x="241" y="5"/>
                  <a:pt x="242" y="5"/>
                  <a:pt x="242" y="4"/>
                </a:cubicBezTo>
                <a:cubicBezTo>
                  <a:pt x="243" y="7"/>
                  <a:pt x="245" y="10"/>
                  <a:pt x="245" y="12"/>
                </a:cubicBezTo>
                <a:cubicBezTo>
                  <a:pt x="247" y="14"/>
                  <a:pt x="248" y="20"/>
                  <a:pt x="250" y="22"/>
                </a:cubicBezTo>
                <a:cubicBezTo>
                  <a:pt x="253" y="25"/>
                  <a:pt x="260" y="29"/>
                  <a:pt x="264" y="32"/>
                </a:cubicBezTo>
                <a:cubicBezTo>
                  <a:pt x="266" y="33"/>
                  <a:pt x="272" y="35"/>
                  <a:pt x="274" y="36"/>
                </a:cubicBezTo>
                <a:cubicBezTo>
                  <a:pt x="279" y="38"/>
                  <a:pt x="287" y="42"/>
                  <a:pt x="292" y="43"/>
                </a:cubicBezTo>
                <a:cubicBezTo>
                  <a:pt x="295" y="44"/>
                  <a:pt x="301" y="44"/>
                  <a:pt x="304" y="43"/>
                </a:cubicBezTo>
                <a:cubicBezTo>
                  <a:pt x="306" y="43"/>
                  <a:pt x="311" y="40"/>
                  <a:pt x="314" y="38"/>
                </a:cubicBezTo>
                <a:cubicBezTo>
                  <a:pt x="318" y="35"/>
                  <a:pt x="324" y="27"/>
                  <a:pt x="328" y="24"/>
                </a:cubicBezTo>
                <a:cubicBezTo>
                  <a:pt x="330" y="23"/>
                  <a:pt x="334" y="22"/>
                  <a:pt x="335" y="21"/>
                </a:cubicBezTo>
                <a:cubicBezTo>
                  <a:pt x="338" y="19"/>
                  <a:pt x="344" y="17"/>
                  <a:pt x="346" y="15"/>
                </a:cubicBezTo>
                <a:cubicBezTo>
                  <a:pt x="348" y="13"/>
                  <a:pt x="348" y="4"/>
                  <a:pt x="352" y="2"/>
                </a:cubicBezTo>
                <a:cubicBezTo>
                  <a:pt x="353" y="2"/>
                  <a:pt x="356" y="4"/>
                  <a:pt x="358" y="5"/>
                </a:cubicBezTo>
                <a:cubicBezTo>
                  <a:pt x="360" y="6"/>
                  <a:pt x="365" y="5"/>
                  <a:pt x="367" y="7"/>
                </a:cubicBezTo>
                <a:cubicBezTo>
                  <a:pt x="370" y="8"/>
                  <a:pt x="373" y="13"/>
                  <a:pt x="375" y="14"/>
                </a:cubicBezTo>
                <a:cubicBezTo>
                  <a:pt x="376" y="16"/>
                  <a:pt x="379" y="17"/>
                  <a:pt x="381" y="18"/>
                </a:cubicBezTo>
                <a:cubicBezTo>
                  <a:pt x="383" y="19"/>
                  <a:pt x="387" y="20"/>
                  <a:pt x="390" y="20"/>
                </a:cubicBezTo>
                <a:cubicBezTo>
                  <a:pt x="391" y="20"/>
                  <a:pt x="394" y="21"/>
                  <a:pt x="396" y="21"/>
                </a:cubicBezTo>
                <a:cubicBezTo>
                  <a:pt x="397" y="23"/>
                  <a:pt x="399" y="27"/>
                  <a:pt x="399" y="28"/>
                </a:cubicBezTo>
                <a:cubicBezTo>
                  <a:pt x="400" y="30"/>
                  <a:pt x="403" y="34"/>
                  <a:pt x="403" y="36"/>
                </a:cubicBezTo>
                <a:cubicBezTo>
                  <a:pt x="404" y="38"/>
                  <a:pt x="403" y="42"/>
                  <a:pt x="403" y="44"/>
                </a:cubicBezTo>
                <a:cubicBezTo>
                  <a:pt x="403" y="45"/>
                  <a:pt x="403" y="49"/>
                  <a:pt x="403" y="50"/>
                </a:cubicBezTo>
                <a:cubicBezTo>
                  <a:pt x="402" y="52"/>
                  <a:pt x="401" y="57"/>
                  <a:pt x="399" y="57"/>
                </a:cubicBezTo>
                <a:cubicBezTo>
                  <a:pt x="398" y="58"/>
                  <a:pt x="395" y="57"/>
                  <a:pt x="394" y="56"/>
                </a:cubicBezTo>
                <a:cubicBezTo>
                  <a:pt x="393" y="55"/>
                  <a:pt x="390" y="53"/>
                  <a:pt x="389" y="52"/>
                </a:cubicBezTo>
                <a:cubicBezTo>
                  <a:pt x="388" y="51"/>
                  <a:pt x="385" y="48"/>
                  <a:pt x="384" y="48"/>
                </a:cubicBezTo>
                <a:cubicBezTo>
                  <a:pt x="383" y="47"/>
                  <a:pt x="381" y="45"/>
                  <a:pt x="380" y="45"/>
                </a:cubicBezTo>
                <a:cubicBezTo>
                  <a:pt x="378" y="46"/>
                  <a:pt x="379" y="50"/>
                  <a:pt x="379" y="51"/>
                </a:cubicBezTo>
                <a:cubicBezTo>
                  <a:pt x="380" y="54"/>
                  <a:pt x="382" y="58"/>
                  <a:pt x="384" y="59"/>
                </a:cubicBezTo>
                <a:cubicBezTo>
                  <a:pt x="385" y="61"/>
                  <a:pt x="388" y="63"/>
                  <a:pt x="389" y="64"/>
                </a:cubicBezTo>
                <a:cubicBezTo>
                  <a:pt x="391" y="64"/>
                  <a:pt x="395" y="63"/>
                  <a:pt x="397" y="62"/>
                </a:cubicBezTo>
                <a:cubicBezTo>
                  <a:pt x="399" y="62"/>
                  <a:pt x="403" y="60"/>
                  <a:pt x="405" y="60"/>
                </a:cubicBezTo>
                <a:cubicBezTo>
                  <a:pt x="407" y="60"/>
                  <a:pt x="412" y="62"/>
                  <a:pt x="413" y="63"/>
                </a:cubicBezTo>
                <a:cubicBezTo>
                  <a:pt x="414" y="65"/>
                  <a:pt x="413" y="70"/>
                  <a:pt x="413" y="72"/>
                </a:cubicBezTo>
                <a:cubicBezTo>
                  <a:pt x="412" y="75"/>
                  <a:pt x="411" y="81"/>
                  <a:pt x="410" y="84"/>
                </a:cubicBezTo>
                <a:cubicBezTo>
                  <a:pt x="409" y="86"/>
                  <a:pt x="407" y="89"/>
                  <a:pt x="407" y="91"/>
                </a:cubicBezTo>
                <a:cubicBezTo>
                  <a:pt x="407" y="93"/>
                  <a:pt x="412" y="96"/>
                  <a:pt x="413" y="99"/>
                </a:cubicBezTo>
                <a:cubicBezTo>
                  <a:pt x="413" y="100"/>
                  <a:pt x="413" y="104"/>
                  <a:pt x="414" y="106"/>
                </a:cubicBezTo>
                <a:cubicBezTo>
                  <a:pt x="414" y="107"/>
                  <a:pt x="416" y="109"/>
                  <a:pt x="415" y="109"/>
                </a:cubicBezTo>
                <a:cubicBezTo>
                  <a:pt x="415" y="111"/>
                  <a:pt x="411" y="110"/>
                  <a:pt x="410" y="111"/>
                </a:cubicBezTo>
                <a:cubicBezTo>
                  <a:pt x="409" y="111"/>
                  <a:pt x="406" y="111"/>
                  <a:pt x="405" y="112"/>
                </a:cubicBezTo>
                <a:cubicBezTo>
                  <a:pt x="404" y="113"/>
                  <a:pt x="402" y="115"/>
                  <a:pt x="401" y="116"/>
                </a:cubicBezTo>
                <a:cubicBezTo>
                  <a:pt x="400" y="117"/>
                  <a:pt x="397" y="118"/>
                  <a:pt x="396" y="118"/>
                </a:cubicBezTo>
                <a:cubicBezTo>
                  <a:pt x="395" y="119"/>
                  <a:pt x="391" y="119"/>
                  <a:pt x="390" y="120"/>
                </a:cubicBezTo>
                <a:cubicBezTo>
                  <a:pt x="389" y="121"/>
                  <a:pt x="387" y="124"/>
                  <a:pt x="386" y="124"/>
                </a:cubicBezTo>
                <a:cubicBezTo>
                  <a:pt x="385" y="125"/>
                  <a:pt x="381" y="127"/>
                  <a:pt x="380" y="128"/>
                </a:cubicBezTo>
                <a:cubicBezTo>
                  <a:pt x="379" y="128"/>
                  <a:pt x="377" y="129"/>
                  <a:pt x="376" y="130"/>
                </a:cubicBezTo>
                <a:cubicBezTo>
                  <a:pt x="374" y="131"/>
                  <a:pt x="371" y="133"/>
                  <a:pt x="369" y="133"/>
                </a:cubicBezTo>
                <a:cubicBezTo>
                  <a:pt x="366" y="134"/>
                  <a:pt x="362" y="133"/>
                  <a:pt x="359" y="133"/>
                </a:cubicBezTo>
                <a:cubicBezTo>
                  <a:pt x="357" y="133"/>
                  <a:pt x="353" y="133"/>
                  <a:pt x="350" y="133"/>
                </a:cubicBezTo>
                <a:cubicBezTo>
                  <a:pt x="348" y="134"/>
                  <a:pt x="345" y="134"/>
                  <a:pt x="343" y="135"/>
                </a:cubicBezTo>
                <a:cubicBezTo>
                  <a:pt x="341" y="135"/>
                  <a:pt x="337" y="136"/>
                  <a:pt x="336" y="137"/>
                </a:cubicBezTo>
                <a:cubicBezTo>
                  <a:pt x="334" y="138"/>
                  <a:pt x="330" y="140"/>
                  <a:pt x="329" y="141"/>
                </a:cubicBezTo>
                <a:cubicBezTo>
                  <a:pt x="328" y="142"/>
                  <a:pt x="326" y="144"/>
                  <a:pt x="325" y="144"/>
                </a:cubicBezTo>
                <a:cubicBezTo>
                  <a:pt x="324" y="145"/>
                  <a:pt x="320" y="146"/>
                  <a:pt x="320" y="147"/>
                </a:cubicBezTo>
                <a:cubicBezTo>
                  <a:pt x="320" y="149"/>
                  <a:pt x="324" y="148"/>
                  <a:pt x="326" y="148"/>
                </a:cubicBezTo>
                <a:cubicBezTo>
                  <a:pt x="327" y="147"/>
                  <a:pt x="330" y="146"/>
                  <a:pt x="332" y="146"/>
                </a:cubicBezTo>
                <a:cubicBezTo>
                  <a:pt x="333" y="145"/>
                  <a:pt x="336" y="142"/>
                  <a:pt x="338" y="141"/>
                </a:cubicBezTo>
                <a:cubicBezTo>
                  <a:pt x="339" y="140"/>
                  <a:pt x="343" y="139"/>
                  <a:pt x="345" y="139"/>
                </a:cubicBezTo>
                <a:cubicBezTo>
                  <a:pt x="347" y="139"/>
                  <a:pt x="352" y="140"/>
                  <a:pt x="354" y="140"/>
                </a:cubicBezTo>
                <a:cubicBezTo>
                  <a:pt x="357" y="140"/>
                  <a:pt x="362" y="140"/>
                  <a:pt x="365" y="140"/>
                </a:cubicBezTo>
                <a:cubicBezTo>
                  <a:pt x="367" y="139"/>
                  <a:pt x="373" y="137"/>
                  <a:pt x="376" y="136"/>
                </a:cubicBezTo>
                <a:cubicBezTo>
                  <a:pt x="378" y="135"/>
                  <a:pt x="381" y="134"/>
                  <a:pt x="383" y="133"/>
                </a:cubicBezTo>
                <a:cubicBezTo>
                  <a:pt x="385" y="132"/>
                  <a:pt x="388" y="128"/>
                  <a:pt x="390" y="127"/>
                </a:cubicBezTo>
                <a:cubicBezTo>
                  <a:pt x="391" y="126"/>
                  <a:pt x="395" y="125"/>
                  <a:pt x="396" y="124"/>
                </a:cubicBezTo>
                <a:cubicBezTo>
                  <a:pt x="398" y="124"/>
                  <a:pt x="401" y="123"/>
                  <a:pt x="402" y="123"/>
                </a:cubicBezTo>
                <a:cubicBezTo>
                  <a:pt x="403" y="122"/>
                  <a:pt x="404" y="121"/>
                  <a:pt x="405" y="121"/>
                </a:cubicBezTo>
                <a:cubicBezTo>
                  <a:pt x="406" y="120"/>
                  <a:pt x="408" y="118"/>
                  <a:pt x="409" y="118"/>
                </a:cubicBezTo>
                <a:cubicBezTo>
                  <a:pt x="411" y="117"/>
                  <a:pt x="414" y="115"/>
                  <a:pt x="416" y="115"/>
                </a:cubicBezTo>
                <a:cubicBezTo>
                  <a:pt x="417" y="115"/>
                  <a:pt x="419" y="115"/>
                  <a:pt x="419" y="116"/>
                </a:cubicBezTo>
                <a:cubicBezTo>
                  <a:pt x="420" y="117"/>
                  <a:pt x="419" y="119"/>
                  <a:pt x="419" y="120"/>
                </a:cubicBezTo>
                <a:cubicBezTo>
                  <a:pt x="420" y="121"/>
                  <a:pt x="422" y="123"/>
                  <a:pt x="423" y="124"/>
                </a:cubicBezTo>
                <a:cubicBezTo>
                  <a:pt x="424" y="125"/>
                  <a:pt x="428" y="128"/>
                  <a:pt x="429" y="129"/>
                </a:cubicBezTo>
                <a:cubicBezTo>
                  <a:pt x="430" y="130"/>
                  <a:pt x="432" y="132"/>
                  <a:pt x="433" y="133"/>
                </a:cubicBezTo>
                <a:cubicBezTo>
                  <a:pt x="433" y="134"/>
                  <a:pt x="435" y="135"/>
                  <a:pt x="436" y="135"/>
                </a:cubicBezTo>
                <a:cubicBezTo>
                  <a:pt x="436" y="137"/>
                  <a:pt x="436" y="139"/>
                  <a:pt x="436" y="140"/>
                </a:cubicBezTo>
                <a:cubicBezTo>
                  <a:pt x="436" y="142"/>
                  <a:pt x="437" y="144"/>
                  <a:pt x="436" y="145"/>
                </a:cubicBezTo>
                <a:cubicBezTo>
                  <a:pt x="436" y="147"/>
                  <a:pt x="435" y="148"/>
                  <a:pt x="434" y="149"/>
                </a:cubicBezTo>
                <a:cubicBezTo>
                  <a:pt x="434" y="150"/>
                  <a:pt x="432" y="152"/>
                  <a:pt x="431" y="153"/>
                </a:cubicBezTo>
                <a:cubicBezTo>
                  <a:pt x="430" y="154"/>
                  <a:pt x="429" y="156"/>
                  <a:pt x="428" y="157"/>
                </a:cubicBezTo>
                <a:cubicBezTo>
                  <a:pt x="428" y="159"/>
                  <a:pt x="429" y="162"/>
                  <a:pt x="429" y="164"/>
                </a:cubicBezTo>
                <a:cubicBezTo>
                  <a:pt x="429" y="165"/>
                  <a:pt x="431" y="168"/>
                  <a:pt x="431" y="170"/>
                </a:cubicBezTo>
                <a:cubicBezTo>
                  <a:pt x="431" y="171"/>
                  <a:pt x="430" y="174"/>
                  <a:pt x="429" y="175"/>
                </a:cubicBezTo>
                <a:cubicBezTo>
                  <a:pt x="428" y="176"/>
                  <a:pt x="424" y="178"/>
                  <a:pt x="423" y="179"/>
                </a:cubicBezTo>
                <a:cubicBezTo>
                  <a:pt x="422" y="180"/>
                  <a:pt x="419" y="182"/>
                  <a:pt x="418" y="183"/>
                </a:cubicBezTo>
                <a:cubicBezTo>
                  <a:pt x="418" y="184"/>
                  <a:pt x="418" y="187"/>
                  <a:pt x="417" y="188"/>
                </a:cubicBezTo>
                <a:cubicBezTo>
                  <a:pt x="417" y="189"/>
                  <a:pt x="417" y="192"/>
                  <a:pt x="416" y="193"/>
                </a:cubicBezTo>
                <a:cubicBezTo>
                  <a:pt x="415" y="194"/>
                  <a:pt x="413" y="195"/>
                  <a:pt x="411" y="196"/>
                </a:cubicBezTo>
                <a:cubicBezTo>
                  <a:pt x="410" y="196"/>
                  <a:pt x="407" y="196"/>
                  <a:pt x="406" y="196"/>
                </a:cubicBezTo>
                <a:cubicBezTo>
                  <a:pt x="405" y="195"/>
                  <a:pt x="403" y="193"/>
                  <a:pt x="402" y="192"/>
                </a:cubicBezTo>
                <a:cubicBezTo>
                  <a:pt x="401" y="191"/>
                  <a:pt x="398" y="190"/>
                  <a:pt x="397" y="189"/>
                </a:cubicBezTo>
                <a:cubicBezTo>
                  <a:pt x="396" y="188"/>
                  <a:pt x="396" y="186"/>
                  <a:pt x="396" y="185"/>
                </a:cubicBezTo>
                <a:cubicBezTo>
                  <a:pt x="396" y="184"/>
                  <a:pt x="397" y="182"/>
                  <a:pt x="396" y="182"/>
                </a:cubicBezTo>
                <a:cubicBezTo>
                  <a:pt x="396" y="181"/>
                  <a:pt x="394" y="179"/>
                  <a:pt x="393" y="179"/>
                </a:cubicBezTo>
                <a:cubicBezTo>
                  <a:pt x="391" y="178"/>
                  <a:pt x="387" y="179"/>
                  <a:pt x="386" y="179"/>
                </a:cubicBezTo>
                <a:cubicBezTo>
                  <a:pt x="383" y="180"/>
                  <a:pt x="380" y="185"/>
                  <a:pt x="378" y="186"/>
                </a:cubicBezTo>
                <a:cubicBezTo>
                  <a:pt x="376" y="188"/>
                  <a:pt x="371" y="190"/>
                  <a:pt x="369" y="191"/>
                </a:cubicBezTo>
                <a:cubicBezTo>
                  <a:pt x="368" y="192"/>
                  <a:pt x="365" y="195"/>
                  <a:pt x="363" y="196"/>
                </a:cubicBezTo>
                <a:cubicBezTo>
                  <a:pt x="362" y="197"/>
                  <a:pt x="359" y="201"/>
                  <a:pt x="357" y="202"/>
                </a:cubicBezTo>
                <a:cubicBezTo>
                  <a:pt x="355" y="202"/>
                  <a:pt x="352" y="201"/>
                  <a:pt x="351" y="202"/>
                </a:cubicBezTo>
                <a:cubicBezTo>
                  <a:pt x="350" y="204"/>
                  <a:pt x="351" y="209"/>
                  <a:pt x="351" y="212"/>
                </a:cubicBezTo>
                <a:cubicBezTo>
                  <a:pt x="352" y="213"/>
                  <a:pt x="354" y="216"/>
                  <a:pt x="355" y="218"/>
                </a:cubicBezTo>
                <a:cubicBezTo>
                  <a:pt x="356" y="218"/>
                  <a:pt x="358" y="220"/>
                  <a:pt x="358" y="221"/>
                </a:cubicBezTo>
                <a:cubicBezTo>
                  <a:pt x="359" y="222"/>
                  <a:pt x="359" y="225"/>
                  <a:pt x="358" y="226"/>
                </a:cubicBezTo>
                <a:cubicBezTo>
                  <a:pt x="358" y="227"/>
                  <a:pt x="356" y="227"/>
                  <a:pt x="355" y="227"/>
                </a:cubicBezTo>
                <a:cubicBezTo>
                  <a:pt x="354" y="227"/>
                  <a:pt x="352" y="226"/>
                  <a:pt x="350" y="226"/>
                </a:cubicBezTo>
                <a:cubicBezTo>
                  <a:pt x="349" y="225"/>
                  <a:pt x="347" y="222"/>
                  <a:pt x="345" y="222"/>
                </a:cubicBezTo>
                <a:cubicBezTo>
                  <a:pt x="344" y="221"/>
                  <a:pt x="339" y="219"/>
                  <a:pt x="337" y="219"/>
                </a:cubicBezTo>
                <a:cubicBezTo>
                  <a:pt x="336" y="220"/>
                  <a:pt x="335" y="223"/>
                  <a:pt x="334" y="224"/>
                </a:cubicBezTo>
                <a:cubicBezTo>
                  <a:pt x="333" y="226"/>
                  <a:pt x="331" y="228"/>
                  <a:pt x="331" y="230"/>
                </a:cubicBezTo>
                <a:cubicBezTo>
                  <a:pt x="330" y="231"/>
                  <a:pt x="331" y="235"/>
                  <a:pt x="332" y="235"/>
                </a:cubicBezTo>
                <a:cubicBezTo>
                  <a:pt x="333" y="236"/>
                  <a:pt x="337" y="234"/>
                  <a:pt x="338" y="233"/>
                </a:cubicBezTo>
                <a:cubicBezTo>
                  <a:pt x="339" y="233"/>
                  <a:pt x="342" y="232"/>
                  <a:pt x="343" y="232"/>
                </a:cubicBezTo>
                <a:cubicBezTo>
                  <a:pt x="345" y="232"/>
                  <a:pt x="348" y="234"/>
                  <a:pt x="350" y="235"/>
                </a:cubicBezTo>
                <a:cubicBezTo>
                  <a:pt x="352" y="236"/>
                  <a:pt x="356" y="238"/>
                  <a:pt x="358" y="239"/>
                </a:cubicBezTo>
                <a:cubicBezTo>
                  <a:pt x="360" y="240"/>
                  <a:pt x="363" y="245"/>
                  <a:pt x="365" y="246"/>
                </a:cubicBezTo>
                <a:cubicBezTo>
                  <a:pt x="366" y="248"/>
                  <a:pt x="371" y="249"/>
                  <a:pt x="372" y="251"/>
                </a:cubicBezTo>
                <a:cubicBezTo>
                  <a:pt x="373" y="252"/>
                  <a:pt x="373" y="256"/>
                  <a:pt x="373" y="258"/>
                </a:cubicBezTo>
                <a:cubicBezTo>
                  <a:pt x="372" y="259"/>
                  <a:pt x="370" y="261"/>
                  <a:pt x="368" y="263"/>
                </a:cubicBezTo>
                <a:cubicBezTo>
                  <a:pt x="367" y="264"/>
                  <a:pt x="365" y="267"/>
                  <a:pt x="364" y="268"/>
                </a:cubicBezTo>
                <a:cubicBezTo>
                  <a:pt x="363" y="270"/>
                  <a:pt x="361" y="273"/>
                  <a:pt x="360" y="274"/>
                </a:cubicBezTo>
                <a:cubicBezTo>
                  <a:pt x="359" y="276"/>
                  <a:pt x="355" y="278"/>
                  <a:pt x="354" y="278"/>
                </a:cubicBezTo>
                <a:cubicBezTo>
                  <a:pt x="352" y="279"/>
                  <a:pt x="349" y="277"/>
                  <a:pt x="347" y="277"/>
                </a:cubicBezTo>
                <a:cubicBezTo>
                  <a:pt x="345" y="277"/>
                  <a:pt x="340" y="276"/>
                  <a:pt x="338" y="276"/>
                </a:cubicBezTo>
                <a:cubicBezTo>
                  <a:pt x="336" y="277"/>
                  <a:pt x="334" y="280"/>
                  <a:pt x="332" y="281"/>
                </a:cubicBezTo>
                <a:cubicBezTo>
                  <a:pt x="331" y="281"/>
                  <a:pt x="329" y="280"/>
                  <a:pt x="328" y="279"/>
                </a:cubicBezTo>
                <a:cubicBezTo>
                  <a:pt x="326" y="279"/>
                  <a:pt x="321" y="278"/>
                  <a:pt x="320" y="279"/>
                </a:cubicBezTo>
                <a:cubicBezTo>
                  <a:pt x="319" y="280"/>
                  <a:pt x="319" y="283"/>
                  <a:pt x="319" y="283"/>
                </a:cubicBezTo>
                <a:cubicBezTo>
                  <a:pt x="320" y="286"/>
                  <a:pt x="326" y="288"/>
                  <a:pt x="328" y="289"/>
                </a:cubicBezTo>
                <a:cubicBezTo>
                  <a:pt x="330" y="290"/>
                  <a:pt x="335" y="292"/>
                  <a:pt x="337" y="292"/>
                </a:cubicBezTo>
                <a:cubicBezTo>
                  <a:pt x="339" y="293"/>
                  <a:pt x="344" y="292"/>
                  <a:pt x="346" y="292"/>
                </a:cubicBezTo>
                <a:cubicBezTo>
                  <a:pt x="348" y="292"/>
                  <a:pt x="351" y="294"/>
                  <a:pt x="352" y="294"/>
                </a:cubicBezTo>
                <a:cubicBezTo>
                  <a:pt x="355" y="294"/>
                  <a:pt x="359" y="294"/>
                  <a:pt x="361" y="294"/>
                </a:cubicBezTo>
                <a:cubicBezTo>
                  <a:pt x="363" y="294"/>
                  <a:pt x="368" y="292"/>
                  <a:pt x="370" y="292"/>
                </a:cubicBezTo>
                <a:cubicBezTo>
                  <a:pt x="372" y="291"/>
                  <a:pt x="376" y="293"/>
                  <a:pt x="377" y="291"/>
                </a:cubicBezTo>
                <a:cubicBezTo>
                  <a:pt x="378" y="290"/>
                  <a:pt x="376" y="287"/>
                  <a:pt x="377" y="286"/>
                </a:cubicBezTo>
                <a:cubicBezTo>
                  <a:pt x="378" y="284"/>
                  <a:pt x="382" y="284"/>
                  <a:pt x="383" y="284"/>
                </a:cubicBezTo>
                <a:cubicBezTo>
                  <a:pt x="385" y="284"/>
                  <a:pt x="389" y="286"/>
                  <a:pt x="390" y="288"/>
                </a:cubicBezTo>
                <a:cubicBezTo>
                  <a:pt x="392" y="289"/>
                  <a:pt x="393" y="294"/>
                  <a:pt x="394" y="296"/>
                </a:cubicBezTo>
                <a:cubicBezTo>
                  <a:pt x="396" y="297"/>
                  <a:pt x="399" y="300"/>
                  <a:pt x="400" y="300"/>
                </a:cubicBezTo>
                <a:cubicBezTo>
                  <a:pt x="402" y="301"/>
                  <a:pt x="407" y="300"/>
                  <a:pt x="409" y="301"/>
                </a:cubicBezTo>
                <a:cubicBezTo>
                  <a:pt x="411" y="302"/>
                  <a:pt x="412" y="306"/>
                  <a:pt x="414" y="308"/>
                </a:cubicBezTo>
                <a:cubicBezTo>
                  <a:pt x="415" y="310"/>
                  <a:pt x="416" y="314"/>
                  <a:pt x="418" y="315"/>
                </a:cubicBezTo>
                <a:cubicBezTo>
                  <a:pt x="421" y="317"/>
                  <a:pt x="428" y="314"/>
                  <a:pt x="431" y="315"/>
                </a:cubicBezTo>
                <a:cubicBezTo>
                  <a:pt x="432" y="315"/>
                  <a:pt x="434" y="317"/>
                  <a:pt x="435" y="318"/>
                </a:cubicBezTo>
                <a:cubicBezTo>
                  <a:pt x="438" y="319"/>
                  <a:pt x="444" y="323"/>
                  <a:pt x="445" y="326"/>
                </a:cubicBezTo>
                <a:cubicBezTo>
                  <a:pt x="446" y="327"/>
                  <a:pt x="444" y="331"/>
                  <a:pt x="444" y="333"/>
                </a:cubicBezTo>
                <a:cubicBezTo>
                  <a:pt x="445" y="335"/>
                  <a:pt x="449" y="339"/>
                  <a:pt x="449" y="341"/>
                </a:cubicBezTo>
                <a:cubicBezTo>
                  <a:pt x="450" y="343"/>
                  <a:pt x="451" y="348"/>
                  <a:pt x="451" y="350"/>
                </a:cubicBezTo>
                <a:cubicBezTo>
                  <a:pt x="451" y="352"/>
                  <a:pt x="450" y="357"/>
                  <a:pt x="450" y="360"/>
                </a:cubicBezTo>
                <a:cubicBezTo>
                  <a:pt x="450" y="362"/>
                  <a:pt x="450" y="367"/>
                  <a:pt x="451" y="369"/>
                </a:cubicBezTo>
                <a:cubicBezTo>
                  <a:pt x="452" y="370"/>
                  <a:pt x="456" y="372"/>
                  <a:pt x="458" y="37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93">
            <a:extLst>
              <a:ext uri="{FF2B5EF4-FFF2-40B4-BE49-F238E27FC236}">
                <a16:creationId xmlns:a16="http://schemas.microsoft.com/office/drawing/2014/main" id="{39C120E3-3590-45E2-921D-104293261BA3}"/>
              </a:ext>
            </a:extLst>
          </p:cNvPr>
          <p:cNvSpPr>
            <a:spLocks/>
          </p:cNvSpPr>
          <p:nvPr/>
        </p:nvSpPr>
        <p:spPr bwMode="auto">
          <a:xfrm>
            <a:off x="6172079" y="5258775"/>
            <a:ext cx="49811" cy="43950"/>
          </a:xfrm>
          <a:custGeom>
            <a:avLst/>
            <a:gdLst/>
            <a:ahLst/>
            <a:cxnLst>
              <a:cxn ang="0">
                <a:pos x="3" y="3"/>
              </a:cxn>
              <a:cxn ang="0">
                <a:pos x="0" y="9"/>
              </a:cxn>
              <a:cxn ang="0">
                <a:pos x="0" y="12"/>
              </a:cxn>
              <a:cxn ang="0">
                <a:pos x="5" y="15"/>
              </a:cxn>
              <a:cxn ang="0">
                <a:pos x="11" y="13"/>
              </a:cxn>
              <a:cxn ang="0">
                <a:pos x="16" y="8"/>
              </a:cxn>
              <a:cxn ang="0">
                <a:pos x="15" y="4"/>
              </a:cxn>
              <a:cxn ang="0">
                <a:pos x="11" y="1"/>
              </a:cxn>
              <a:cxn ang="0">
                <a:pos x="6" y="1"/>
              </a:cxn>
              <a:cxn ang="0">
                <a:pos x="3" y="3"/>
              </a:cxn>
            </a:cxnLst>
            <a:rect l="0" t="0" r="r" b="b"/>
            <a:pathLst>
              <a:path w="17" h="15">
                <a:moveTo>
                  <a:pt x="3" y="3"/>
                </a:moveTo>
                <a:cubicBezTo>
                  <a:pt x="2" y="5"/>
                  <a:pt x="1" y="8"/>
                  <a:pt x="0" y="9"/>
                </a:cubicBezTo>
                <a:cubicBezTo>
                  <a:pt x="0" y="10"/>
                  <a:pt x="0" y="11"/>
                  <a:pt x="0" y="12"/>
                </a:cubicBezTo>
                <a:cubicBezTo>
                  <a:pt x="1" y="13"/>
                  <a:pt x="3" y="15"/>
                  <a:pt x="5" y="15"/>
                </a:cubicBezTo>
                <a:cubicBezTo>
                  <a:pt x="6" y="15"/>
                  <a:pt x="9" y="14"/>
                  <a:pt x="11" y="13"/>
                </a:cubicBezTo>
                <a:cubicBezTo>
                  <a:pt x="12" y="12"/>
                  <a:pt x="16" y="10"/>
                  <a:pt x="16" y="8"/>
                </a:cubicBezTo>
                <a:cubicBezTo>
                  <a:pt x="17" y="7"/>
                  <a:pt x="16" y="5"/>
                  <a:pt x="15" y="4"/>
                </a:cubicBezTo>
                <a:cubicBezTo>
                  <a:pt x="14" y="3"/>
                  <a:pt x="12" y="1"/>
                  <a:pt x="11" y="1"/>
                </a:cubicBezTo>
                <a:cubicBezTo>
                  <a:pt x="10" y="0"/>
                  <a:pt x="7" y="0"/>
                  <a:pt x="6" y="1"/>
                </a:cubicBezTo>
                <a:cubicBezTo>
                  <a:pt x="5" y="1"/>
                  <a:pt x="3" y="3"/>
                  <a:pt x="3"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94">
            <a:extLst>
              <a:ext uri="{FF2B5EF4-FFF2-40B4-BE49-F238E27FC236}">
                <a16:creationId xmlns:a16="http://schemas.microsoft.com/office/drawing/2014/main" id="{109C49DC-3BCB-4211-B28D-3F8434A632E2}"/>
              </a:ext>
            </a:extLst>
          </p:cNvPr>
          <p:cNvSpPr>
            <a:spLocks/>
          </p:cNvSpPr>
          <p:nvPr/>
        </p:nvSpPr>
        <p:spPr bwMode="auto">
          <a:xfrm>
            <a:off x="5978698" y="4728450"/>
            <a:ext cx="35160" cy="43950"/>
          </a:xfrm>
          <a:custGeom>
            <a:avLst/>
            <a:gdLst/>
            <a:ahLst/>
            <a:cxnLst>
              <a:cxn ang="0">
                <a:pos x="8" y="15"/>
              </a:cxn>
              <a:cxn ang="0">
                <a:pos x="6" y="12"/>
              </a:cxn>
              <a:cxn ang="0">
                <a:pos x="4" y="10"/>
              </a:cxn>
              <a:cxn ang="0">
                <a:pos x="3" y="7"/>
              </a:cxn>
              <a:cxn ang="0">
                <a:pos x="0" y="5"/>
              </a:cxn>
              <a:cxn ang="0">
                <a:pos x="2" y="0"/>
              </a:cxn>
              <a:cxn ang="0">
                <a:pos x="4" y="0"/>
              </a:cxn>
              <a:cxn ang="0">
                <a:pos x="9" y="2"/>
              </a:cxn>
              <a:cxn ang="0">
                <a:pos x="9" y="6"/>
              </a:cxn>
              <a:cxn ang="0">
                <a:pos x="11" y="9"/>
              </a:cxn>
              <a:cxn ang="0">
                <a:pos x="11" y="11"/>
              </a:cxn>
              <a:cxn ang="0">
                <a:pos x="8" y="15"/>
              </a:cxn>
            </a:cxnLst>
            <a:rect l="0" t="0" r="r" b="b"/>
            <a:pathLst>
              <a:path w="12" h="15">
                <a:moveTo>
                  <a:pt x="8" y="15"/>
                </a:moveTo>
                <a:cubicBezTo>
                  <a:pt x="7" y="15"/>
                  <a:pt x="6" y="13"/>
                  <a:pt x="6" y="12"/>
                </a:cubicBezTo>
                <a:cubicBezTo>
                  <a:pt x="5" y="11"/>
                  <a:pt x="5" y="10"/>
                  <a:pt x="4" y="10"/>
                </a:cubicBezTo>
                <a:cubicBezTo>
                  <a:pt x="4" y="9"/>
                  <a:pt x="3" y="8"/>
                  <a:pt x="3" y="7"/>
                </a:cubicBezTo>
                <a:cubicBezTo>
                  <a:pt x="2" y="7"/>
                  <a:pt x="1" y="6"/>
                  <a:pt x="0" y="5"/>
                </a:cubicBezTo>
                <a:cubicBezTo>
                  <a:pt x="0" y="4"/>
                  <a:pt x="1" y="1"/>
                  <a:pt x="2" y="0"/>
                </a:cubicBezTo>
                <a:cubicBezTo>
                  <a:pt x="2" y="0"/>
                  <a:pt x="3" y="0"/>
                  <a:pt x="4" y="0"/>
                </a:cubicBezTo>
                <a:cubicBezTo>
                  <a:pt x="5" y="1"/>
                  <a:pt x="8" y="1"/>
                  <a:pt x="9" y="2"/>
                </a:cubicBezTo>
                <a:cubicBezTo>
                  <a:pt x="9" y="3"/>
                  <a:pt x="9" y="5"/>
                  <a:pt x="9" y="6"/>
                </a:cubicBezTo>
                <a:cubicBezTo>
                  <a:pt x="10" y="7"/>
                  <a:pt x="11" y="8"/>
                  <a:pt x="11" y="9"/>
                </a:cubicBezTo>
                <a:cubicBezTo>
                  <a:pt x="12" y="10"/>
                  <a:pt x="12" y="11"/>
                  <a:pt x="11" y="11"/>
                </a:cubicBezTo>
                <a:cubicBezTo>
                  <a:pt x="11" y="13"/>
                  <a:pt x="9" y="15"/>
                  <a:pt x="8"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95">
            <a:extLst>
              <a:ext uri="{FF2B5EF4-FFF2-40B4-BE49-F238E27FC236}">
                <a16:creationId xmlns:a16="http://schemas.microsoft.com/office/drawing/2014/main" id="{E58D4E8E-0150-4FB4-BEFC-69231573270D}"/>
              </a:ext>
            </a:extLst>
          </p:cNvPr>
          <p:cNvSpPr>
            <a:spLocks/>
          </p:cNvSpPr>
          <p:nvPr/>
        </p:nvSpPr>
        <p:spPr bwMode="auto">
          <a:xfrm>
            <a:off x="6037298" y="4828069"/>
            <a:ext cx="137710" cy="275418"/>
          </a:xfrm>
          <a:custGeom>
            <a:avLst/>
            <a:gdLst/>
            <a:ahLst/>
            <a:cxnLst>
              <a:cxn ang="0">
                <a:pos x="35" y="25"/>
              </a:cxn>
              <a:cxn ang="0">
                <a:pos x="33" y="27"/>
              </a:cxn>
              <a:cxn ang="0">
                <a:pos x="31" y="30"/>
              </a:cxn>
              <a:cxn ang="0">
                <a:pos x="27" y="29"/>
              </a:cxn>
              <a:cxn ang="0">
                <a:pos x="26" y="25"/>
              </a:cxn>
              <a:cxn ang="0">
                <a:pos x="24" y="22"/>
              </a:cxn>
              <a:cxn ang="0">
                <a:pos x="25" y="17"/>
              </a:cxn>
              <a:cxn ang="0">
                <a:pos x="25" y="8"/>
              </a:cxn>
              <a:cxn ang="0">
                <a:pos x="22" y="4"/>
              </a:cxn>
              <a:cxn ang="0">
                <a:pos x="17" y="1"/>
              </a:cxn>
              <a:cxn ang="0">
                <a:pos x="10" y="0"/>
              </a:cxn>
              <a:cxn ang="0">
                <a:pos x="4" y="2"/>
              </a:cxn>
              <a:cxn ang="0">
                <a:pos x="0" y="6"/>
              </a:cxn>
              <a:cxn ang="0">
                <a:pos x="0" y="11"/>
              </a:cxn>
              <a:cxn ang="0">
                <a:pos x="0" y="16"/>
              </a:cxn>
              <a:cxn ang="0">
                <a:pos x="2" y="22"/>
              </a:cxn>
              <a:cxn ang="0">
                <a:pos x="7" y="30"/>
              </a:cxn>
              <a:cxn ang="0">
                <a:pos x="12" y="36"/>
              </a:cxn>
              <a:cxn ang="0">
                <a:pos x="17" y="44"/>
              </a:cxn>
              <a:cxn ang="0">
                <a:pos x="19" y="52"/>
              </a:cxn>
              <a:cxn ang="0">
                <a:pos x="22" y="64"/>
              </a:cxn>
              <a:cxn ang="0">
                <a:pos x="25" y="72"/>
              </a:cxn>
              <a:cxn ang="0">
                <a:pos x="28" y="80"/>
              </a:cxn>
              <a:cxn ang="0">
                <a:pos x="33" y="86"/>
              </a:cxn>
              <a:cxn ang="0">
                <a:pos x="35" y="92"/>
              </a:cxn>
              <a:cxn ang="0">
                <a:pos x="39" y="95"/>
              </a:cxn>
              <a:cxn ang="0">
                <a:pos x="44" y="93"/>
              </a:cxn>
              <a:cxn ang="0">
                <a:pos x="46" y="85"/>
              </a:cxn>
              <a:cxn ang="0">
                <a:pos x="48" y="73"/>
              </a:cxn>
              <a:cxn ang="0">
                <a:pos x="46" y="67"/>
              </a:cxn>
              <a:cxn ang="0">
                <a:pos x="41" y="62"/>
              </a:cxn>
              <a:cxn ang="0">
                <a:pos x="38" y="57"/>
              </a:cxn>
              <a:cxn ang="0">
                <a:pos x="40" y="51"/>
              </a:cxn>
              <a:cxn ang="0">
                <a:pos x="44" y="48"/>
              </a:cxn>
              <a:cxn ang="0">
                <a:pos x="43" y="43"/>
              </a:cxn>
              <a:cxn ang="0">
                <a:pos x="40" y="35"/>
              </a:cxn>
              <a:cxn ang="0">
                <a:pos x="38" y="28"/>
              </a:cxn>
              <a:cxn ang="0">
                <a:pos x="35" y="25"/>
              </a:cxn>
            </a:cxnLst>
            <a:rect l="0" t="0" r="r" b="b"/>
            <a:pathLst>
              <a:path w="48" h="95">
                <a:moveTo>
                  <a:pt x="35" y="25"/>
                </a:moveTo>
                <a:cubicBezTo>
                  <a:pt x="34" y="25"/>
                  <a:pt x="33" y="26"/>
                  <a:pt x="33" y="27"/>
                </a:cubicBezTo>
                <a:cubicBezTo>
                  <a:pt x="32" y="27"/>
                  <a:pt x="32" y="30"/>
                  <a:pt x="31" y="30"/>
                </a:cubicBezTo>
                <a:cubicBezTo>
                  <a:pt x="30" y="30"/>
                  <a:pt x="28" y="30"/>
                  <a:pt x="27" y="29"/>
                </a:cubicBezTo>
                <a:cubicBezTo>
                  <a:pt x="27" y="29"/>
                  <a:pt x="27" y="26"/>
                  <a:pt x="26" y="25"/>
                </a:cubicBezTo>
                <a:cubicBezTo>
                  <a:pt x="26" y="24"/>
                  <a:pt x="24" y="23"/>
                  <a:pt x="24" y="22"/>
                </a:cubicBezTo>
                <a:cubicBezTo>
                  <a:pt x="24" y="21"/>
                  <a:pt x="25" y="19"/>
                  <a:pt x="25" y="17"/>
                </a:cubicBezTo>
                <a:cubicBezTo>
                  <a:pt x="25" y="15"/>
                  <a:pt x="25" y="11"/>
                  <a:pt x="25" y="8"/>
                </a:cubicBezTo>
                <a:cubicBezTo>
                  <a:pt x="24" y="7"/>
                  <a:pt x="23" y="5"/>
                  <a:pt x="22" y="4"/>
                </a:cubicBezTo>
                <a:cubicBezTo>
                  <a:pt x="21" y="3"/>
                  <a:pt x="18" y="1"/>
                  <a:pt x="17" y="1"/>
                </a:cubicBezTo>
                <a:cubicBezTo>
                  <a:pt x="15" y="0"/>
                  <a:pt x="11" y="0"/>
                  <a:pt x="10" y="0"/>
                </a:cubicBezTo>
                <a:cubicBezTo>
                  <a:pt x="8" y="0"/>
                  <a:pt x="6" y="1"/>
                  <a:pt x="4" y="2"/>
                </a:cubicBezTo>
                <a:cubicBezTo>
                  <a:pt x="3" y="3"/>
                  <a:pt x="1" y="5"/>
                  <a:pt x="0" y="6"/>
                </a:cubicBezTo>
                <a:cubicBezTo>
                  <a:pt x="0" y="7"/>
                  <a:pt x="0" y="10"/>
                  <a:pt x="0" y="11"/>
                </a:cubicBezTo>
                <a:cubicBezTo>
                  <a:pt x="0" y="12"/>
                  <a:pt x="0" y="15"/>
                  <a:pt x="0" y="16"/>
                </a:cubicBezTo>
                <a:cubicBezTo>
                  <a:pt x="0" y="17"/>
                  <a:pt x="2" y="20"/>
                  <a:pt x="2" y="22"/>
                </a:cubicBezTo>
                <a:cubicBezTo>
                  <a:pt x="3" y="24"/>
                  <a:pt x="6" y="28"/>
                  <a:pt x="7" y="30"/>
                </a:cubicBezTo>
                <a:cubicBezTo>
                  <a:pt x="9" y="31"/>
                  <a:pt x="11" y="34"/>
                  <a:pt x="12" y="36"/>
                </a:cubicBezTo>
                <a:cubicBezTo>
                  <a:pt x="13" y="38"/>
                  <a:pt x="16" y="41"/>
                  <a:pt x="17" y="44"/>
                </a:cubicBezTo>
                <a:cubicBezTo>
                  <a:pt x="18" y="45"/>
                  <a:pt x="19" y="50"/>
                  <a:pt x="19" y="52"/>
                </a:cubicBezTo>
                <a:cubicBezTo>
                  <a:pt x="20" y="55"/>
                  <a:pt x="21" y="61"/>
                  <a:pt x="22" y="64"/>
                </a:cubicBezTo>
                <a:cubicBezTo>
                  <a:pt x="22" y="66"/>
                  <a:pt x="24" y="70"/>
                  <a:pt x="25" y="72"/>
                </a:cubicBezTo>
                <a:cubicBezTo>
                  <a:pt x="26" y="74"/>
                  <a:pt x="27" y="78"/>
                  <a:pt x="28" y="80"/>
                </a:cubicBezTo>
                <a:cubicBezTo>
                  <a:pt x="29" y="81"/>
                  <a:pt x="32" y="85"/>
                  <a:pt x="33" y="86"/>
                </a:cubicBezTo>
                <a:cubicBezTo>
                  <a:pt x="33" y="88"/>
                  <a:pt x="34" y="91"/>
                  <a:pt x="35" y="92"/>
                </a:cubicBezTo>
                <a:cubicBezTo>
                  <a:pt x="36" y="93"/>
                  <a:pt x="38" y="95"/>
                  <a:pt x="39" y="95"/>
                </a:cubicBezTo>
                <a:cubicBezTo>
                  <a:pt x="40" y="95"/>
                  <a:pt x="43" y="94"/>
                  <a:pt x="44" y="93"/>
                </a:cubicBezTo>
                <a:cubicBezTo>
                  <a:pt x="45" y="91"/>
                  <a:pt x="46" y="87"/>
                  <a:pt x="46" y="85"/>
                </a:cubicBezTo>
                <a:cubicBezTo>
                  <a:pt x="47" y="82"/>
                  <a:pt x="48" y="76"/>
                  <a:pt x="48" y="73"/>
                </a:cubicBezTo>
                <a:cubicBezTo>
                  <a:pt x="48" y="72"/>
                  <a:pt x="47" y="68"/>
                  <a:pt x="46" y="67"/>
                </a:cubicBezTo>
                <a:cubicBezTo>
                  <a:pt x="45" y="65"/>
                  <a:pt x="42" y="63"/>
                  <a:pt x="41" y="62"/>
                </a:cubicBezTo>
                <a:cubicBezTo>
                  <a:pt x="40" y="60"/>
                  <a:pt x="39" y="58"/>
                  <a:pt x="38" y="57"/>
                </a:cubicBezTo>
                <a:cubicBezTo>
                  <a:pt x="38" y="55"/>
                  <a:pt x="39" y="52"/>
                  <a:pt x="40" y="51"/>
                </a:cubicBezTo>
                <a:cubicBezTo>
                  <a:pt x="40" y="50"/>
                  <a:pt x="43" y="49"/>
                  <a:pt x="44" y="48"/>
                </a:cubicBezTo>
                <a:cubicBezTo>
                  <a:pt x="44" y="47"/>
                  <a:pt x="43" y="44"/>
                  <a:pt x="43" y="43"/>
                </a:cubicBezTo>
                <a:cubicBezTo>
                  <a:pt x="42" y="41"/>
                  <a:pt x="41" y="37"/>
                  <a:pt x="40" y="35"/>
                </a:cubicBezTo>
                <a:cubicBezTo>
                  <a:pt x="40" y="34"/>
                  <a:pt x="39" y="30"/>
                  <a:pt x="38" y="28"/>
                </a:cubicBezTo>
                <a:cubicBezTo>
                  <a:pt x="38" y="27"/>
                  <a:pt x="36" y="25"/>
                  <a:pt x="35" y="2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96">
            <a:extLst>
              <a:ext uri="{FF2B5EF4-FFF2-40B4-BE49-F238E27FC236}">
                <a16:creationId xmlns:a16="http://schemas.microsoft.com/office/drawing/2014/main" id="{50348143-A050-42F3-8A12-4F42CC5608D1}"/>
              </a:ext>
            </a:extLst>
          </p:cNvPr>
          <p:cNvSpPr>
            <a:spLocks/>
          </p:cNvSpPr>
          <p:nvPr/>
        </p:nvSpPr>
        <p:spPr bwMode="auto">
          <a:xfrm>
            <a:off x="6259978" y="4915969"/>
            <a:ext cx="61531" cy="43950"/>
          </a:xfrm>
          <a:custGeom>
            <a:avLst/>
            <a:gdLst/>
            <a:ahLst/>
            <a:cxnLst>
              <a:cxn ang="0">
                <a:pos x="18" y="7"/>
              </a:cxn>
              <a:cxn ang="0">
                <a:pos x="15" y="11"/>
              </a:cxn>
              <a:cxn ang="0">
                <a:pos x="12" y="14"/>
              </a:cxn>
              <a:cxn ang="0">
                <a:pos x="4" y="12"/>
              </a:cxn>
              <a:cxn ang="0">
                <a:pos x="0" y="8"/>
              </a:cxn>
              <a:cxn ang="0">
                <a:pos x="2" y="2"/>
              </a:cxn>
              <a:cxn ang="0">
                <a:pos x="10" y="0"/>
              </a:cxn>
              <a:cxn ang="0">
                <a:pos x="17" y="1"/>
              </a:cxn>
              <a:cxn ang="0">
                <a:pos x="21" y="3"/>
              </a:cxn>
              <a:cxn ang="0">
                <a:pos x="18" y="7"/>
              </a:cxn>
            </a:cxnLst>
            <a:rect l="0" t="0" r="r" b="b"/>
            <a:pathLst>
              <a:path w="21" h="15">
                <a:moveTo>
                  <a:pt x="18" y="7"/>
                </a:moveTo>
                <a:cubicBezTo>
                  <a:pt x="17" y="8"/>
                  <a:pt x="16" y="10"/>
                  <a:pt x="15" y="11"/>
                </a:cubicBezTo>
                <a:cubicBezTo>
                  <a:pt x="15" y="12"/>
                  <a:pt x="13" y="14"/>
                  <a:pt x="12" y="14"/>
                </a:cubicBezTo>
                <a:cubicBezTo>
                  <a:pt x="10" y="15"/>
                  <a:pt x="6" y="13"/>
                  <a:pt x="4" y="12"/>
                </a:cubicBezTo>
                <a:cubicBezTo>
                  <a:pt x="3" y="11"/>
                  <a:pt x="1" y="9"/>
                  <a:pt x="0" y="8"/>
                </a:cubicBezTo>
                <a:cubicBezTo>
                  <a:pt x="0" y="7"/>
                  <a:pt x="1" y="3"/>
                  <a:pt x="2" y="2"/>
                </a:cubicBezTo>
                <a:cubicBezTo>
                  <a:pt x="4" y="1"/>
                  <a:pt x="8" y="0"/>
                  <a:pt x="10" y="0"/>
                </a:cubicBezTo>
                <a:cubicBezTo>
                  <a:pt x="12" y="0"/>
                  <a:pt x="16" y="0"/>
                  <a:pt x="17" y="1"/>
                </a:cubicBezTo>
                <a:cubicBezTo>
                  <a:pt x="18" y="1"/>
                  <a:pt x="20" y="2"/>
                  <a:pt x="21" y="3"/>
                </a:cubicBezTo>
                <a:cubicBezTo>
                  <a:pt x="21" y="5"/>
                  <a:pt x="19" y="6"/>
                  <a:pt x="1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97">
            <a:extLst>
              <a:ext uri="{FF2B5EF4-FFF2-40B4-BE49-F238E27FC236}">
                <a16:creationId xmlns:a16="http://schemas.microsoft.com/office/drawing/2014/main" id="{4717DF9C-5C61-4F4E-9212-3B88B62B4202}"/>
              </a:ext>
            </a:extLst>
          </p:cNvPr>
          <p:cNvSpPr>
            <a:spLocks/>
          </p:cNvSpPr>
          <p:nvPr/>
        </p:nvSpPr>
        <p:spPr bwMode="auto">
          <a:xfrm>
            <a:off x="6198449" y="5015588"/>
            <a:ext cx="38090" cy="29299"/>
          </a:xfrm>
          <a:custGeom>
            <a:avLst/>
            <a:gdLst/>
            <a:ahLst/>
            <a:cxnLst>
              <a:cxn ang="0">
                <a:pos x="13" y="5"/>
              </a:cxn>
              <a:cxn ang="0">
                <a:pos x="11" y="9"/>
              </a:cxn>
              <a:cxn ang="0">
                <a:pos x="4" y="10"/>
              </a:cxn>
              <a:cxn ang="0">
                <a:pos x="1" y="7"/>
              </a:cxn>
              <a:cxn ang="0">
                <a:pos x="2" y="3"/>
              </a:cxn>
              <a:cxn ang="0">
                <a:pos x="5" y="1"/>
              </a:cxn>
              <a:cxn ang="0">
                <a:pos x="10" y="1"/>
              </a:cxn>
              <a:cxn ang="0">
                <a:pos x="13" y="5"/>
              </a:cxn>
            </a:cxnLst>
            <a:rect l="0" t="0" r="r" b="b"/>
            <a:pathLst>
              <a:path w="13" h="10">
                <a:moveTo>
                  <a:pt x="13" y="5"/>
                </a:moveTo>
                <a:cubicBezTo>
                  <a:pt x="13" y="6"/>
                  <a:pt x="12" y="9"/>
                  <a:pt x="11" y="9"/>
                </a:cubicBezTo>
                <a:cubicBezTo>
                  <a:pt x="9" y="10"/>
                  <a:pt x="6" y="10"/>
                  <a:pt x="4" y="10"/>
                </a:cubicBezTo>
                <a:cubicBezTo>
                  <a:pt x="3" y="10"/>
                  <a:pt x="1" y="8"/>
                  <a:pt x="1" y="7"/>
                </a:cubicBezTo>
                <a:cubicBezTo>
                  <a:pt x="0" y="6"/>
                  <a:pt x="1" y="4"/>
                  <a:pt x="2" y="3"/>
                </a:cubicBezTo>
                <a:cubicBezTo>
                  <a:pt x="2" y="2"/>
                  <a:pt x="4" y="1"/>
                  <a:pt x="5" y="1"/>
                </a:cubicBezTo>
                <a:cubicBezTo>
                  <a:pt x="6" y="1"/>
                  <a:pt x="9" y="0"/>
                  <a:pt x="10" y="1"/>
                </a:cubicBezTo>
                <a:cubicBezTo>
                  <a:pt x="11" y="1"/>
                  <a:pt x="13" y="4"/>
                  <a:pt x="13"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98">
            <a:extLst>
              <a:ext uri="{FF2B5EF4-FFF2-40B4-BE49-F238E27FC236}">
                <a16:creationId xmlns:a16="http://schemas.microsoft.com/office/drawing/2014/main" id="{88A43F9A-EFC9-464B-954D-C868617FB9D5}"/>
              </a:ext>
            </a:extLst>
          </p:cNvPr>
          <p:cNvSpPr>
            <a:spLocks/>
          </p:cNvSpPr>
          <p:nvPr/>
        </p:nvSpPr>
        <p:spPr bwMode="auto">
          <a:xfrm>
            <a:off x="6183798" y="5071256"/>
            <a:ext cx="52740" cy="64460"/>
          </a:xfrm>
          <a:custGeom>
            <a:avLst/>
            <a:gdLst/>
            <a:ahLst/>
            <a:cxnLst>
              <a:cxn ang="0">
                <a:pos x="16" y="8"/>
              </a:cxn>
              <a:cxn ang="0">
                <a:pos x="17" y="16"/>
              </a:cxn>
              <a:cxn ang="0">
                <a:pos x="13" y="21"/>
              </a:cxn>
              <a:cxn ang="0">
                <a:pos x="7" y="16"/>
              </a:cxn>
              <a:cxn ang="0">
                <a:pos x="3" y="14"/>
              </a:cxn>
              <a:cxn ang="0">
                <a:pos x="1" y="10"/>
              </a:cxn>
              <a:cxn ang="0">
                <a:pos x="5" y="7"/>
              </a:cxn>
              <a:cxn ang="0">
                <a:pos x="8" y="1"/>
              </a:cxn>
              <a:cxn ang="0">
                <a:pos x="13" y="0"/>
              </a:cxn>
              <a:cxn ang="0">
                <a:pos x="17" y="3"/>
              </a:cxn>
              <a:cxn ang="0">
                <a:pos x="16" y="8"/>
              </a:cxn>
            </a:cxnLst>
            <a:rect l="0" t="0" r="r" b="b"/>
            <a:pathLst>
              <a:path w="18" h="22">
                <a:moveTo>
                  <a:pt x="16" y="8"/>
                </a:moveTo>
                <a:cubicBezTo>
                  <a:pt x="16" y="10"/>
                  <a:pt x="18" y="14"/>
                  <a:pt x="17" y="16"/>
                </a:cubicBezTo>
                <a:cubicBezTo>
                  <a:pt x="17" y="18"/>
                  <a:pt x="15" y="21"/>
                  <a:pt x="13" y="21"/>
                </a:cubicBezTo>
                <a:cubicBezTo>
                  <a:pt x="11" y="22"/>
                  <a:pt x="9" y="17"/>
                  <a:pt x="7" y="16"/>
                </a:cubicBezTo>
                <a:cubicBezTo>
                  <a:pt x="6" y="16"/>
                  <a:pt x="4" y="15"/>
                  <a:pt x="3" y="14"/>
                </a:cubicBezTo>
                <a:cubicBezTo>
                  <a:pt x="2" y="14"/>
                  <a:pt x="0" y="11"/>
                  <a:pt x="1" y="10"/>
                </a:cubicBezTo>
                <a:cubicBezTo>
                  <a:pt x="1" y="9"/>
                  <a:pt x="4" y="8"/>
                  <a:pt x="5" y="7"/>
                </a:cubicBezTo>
                <a:cubicBezTo>
                  <a:pt x="6" y="5"/>
                  <a:pt x="6" y="2"/>
                  <a:pt x="8" y="1"/>
                </a:cubicBezTo>
                <a:cubicBezTo>
                  <a:pt x="9" y="1"/>
                  <a:pt x="12" y="0"/>
                  <a:pt x="13" y="0"/>
                </a:cubicBezTo>
                <a:cubicBezTo>
                  <a:pt x="14" y="1"/>
                  <a:pt x="17" y="2"/>
                  <a:pt x="17" y="3"/>
                </a:cubicBezTo>
                <a:cubicBezTo>
                  <a:pt x="18" y="4"/>
                  <a:pt x="16" y="7"/>
                  <a:pt x="16"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99">
            <a:extLst>
              <a:ext uri="{FF2B5EF4-FFF2-40B4-BE49-F238E27FC236}">
                <a16:creationId xmlns:a16="http://schemas.microsoft.com/office/drawing/2014/main" id="{7A3A833D-E40D-42AC-B2B9-832761551CB0}"/>
              </a:ext>
            </a:extLst>
          </p:cNvPr>
          <p:cNvSpPr>
            <a:spLocks/>
          </p:cNvSpPr>
          <p:nvPr/>
        </p:nvSpPr>
        <p:spPr bwMode="auto">
          <a:xfrm>
            <a:off x="6248258" y="5194316"/>
            <a:ext cx="79110" cy="105480"/>
          </a:xfrm>
          <a:custGeom>
            <a:avLst/>
            <a:gdLst/>
            <a:ahLst/>
            <a:cxnLst>
              <a:cxn ang="0">
                <a:pos x="11" y="5"/>
              </a:cxn>
              <a:cxn ang="0">
                <a:pos x="6" y="2"/>
              </a:cxn>
              <a:cxn ang="0">
                <a:pos x="2" y="1"/>
              </a:cxn>
              <a:cxn ang="0">
                <a:pos x="0" y="4"/>
              </a:cxn>
              <a:cxn ang="0">
                <a:pos x="2" y="8"/>
              </a:cxn>
              <a:cxn ang="0">
                <a:pos x="3" y="11"/>
              </a:cxn>
              <a:cxn ang="0">
                <a:pos x="3" y="17"/>
              </a:cxn>
              <a:cxn ang="0">
                <a:pos x="4" y="22"/>
              </a:cxn>
              <a:cxn ang="0">
                <a:pos x="4" y="27"/>
              </a:cxn>
              <a:cxn ang="0">
                <a:pos x="6" y="29"/>
              </a:cxn>
              <a:cxn ang="0">
                <a:pos x="10" y="32"/>
              </a:cxn>
              <a:cxn ang="0">
                <a:pos x="12" y="35"/>
              </a:cxn>
              <a:cxn ang="0">
                <a:pos x="17" y="35"/>
              </a:cxn>
              <a:cxn ang="0">
                <a:pos x="19" y="32"/>
              </a:cxn>
              <a:cxn ang="0">
                <a:pos x="17" y="30"/>
              </a:cxn>
              <a:cxn ang="0">
                <a:pos x="13" y="29"/>
              </a:cxn>
              <a:cxn ang="0">
                <a:pos x="15" y="25"/>
              </a:cxn>
              <a:cxn ang="0">
                <a:pos x="19" y="24"/>
              </a:cxn>
              <a:cxn ang="0">
                <a:pos x="22" y="22"/>
              </a:cxn>
              <a:cxn ang="0">
                <a:pos x="23" y="16"/>
              </a:cxn>
              <a:cxn ang="0">
                <a:pos x="24" y="11"/>
              </a:cxn>
              <a:cxn ang="0">
                <a:pos x="26" y="9"/>
              </a:cxn>
              <a:cxn ang="0">
                <a:pos x="26" y="6"/>
              </a:cxn>
              <a:cxn ang="0">
                <a:pos x="20" y="5"/>
              </a:cxn>
              <a:cxn ang="0">
                <a:pos x="16" y="6"/>
              </a:cxn>
              <a:cxn ang="0">
                <a:pos x="11" y="5"/>
              </a:cxn>
            </a:cxnLst>
            <a:rect l="0" t="0" r="r" b="b"/>
            <a:pathLst>
              <a:path w="27" h="36">
                <a:moveTo>
                  <a:pt x="11" y="5"/>
                </a:moveTo>
                <a:cubicBezTo>
                  <a:pt x="10" y="5"/>
                  <a:pt x="8" y="3"/>
                  <a:pt x="6" y="2"/>
                </a:cubicBezTo>
                <a:cubicBezTo>
                  <a:pt x="5" y="1"/>
                  <a:pt x="3" y="0"/>
                  <a:pt x="2" y="1"/>
                </a:cubicBezTo>
                <a:cubicBezTo>
                  <a:pt x="1" y="1"/>
                  <a:pt x="0" y="3"/>
                  <a:pt x="0" y="4"/>
                </a:cubicBezTo>
                <a:cubicBezTo>
                  <a:pt x="0" y="5"/>
                  <a:pt x="2" y="7"/>
                  <a:pt x="2" y="8"/>
                </a:cubicBezTo>
                <a:cubicBezTo>
                  <a:pt x="3" y="9"/>
                  <a:pt x="3" y="10"/>
                  <a:pt x="3" y="11"/>
                </a:cubicBezTo>
                <a:cubicBezTo>
                  <a:pt x="3" y="13"/>
                  <a:pt x="3" y="16"/>
                  <a:pt x="3" y="17"/>
                </a:cubicBezTo>
                <a:cubicBezTo>
                  <a:pt x="3" y="18"/>
                  <a:pt x="4" y="20"/>
                  <a:pt x="4" y="22"/>
                </a:cubicBezTo>
                <a:cubicBezTo>
                  <a:pt x="4" y="23"/>
                  <a:pt x="4" y="25"/>
                  <a:pt x="4" y="27"/>
                </a:cubicBezTo>
                <a:cubicBezTo>
                  <a:pt x="4" y="27"/>
                  <a:pt x="5" y="28"/>
                  <a:pt x="6" y="29"/>
                </a:cubicBezTo>
                <a:cubicBezTo>
                  <a:pt x="7" y="30"/>
                  <a:pt x="9" y="31"/>
                  <a:pt x="10" y="32"/>
                </a:cubicBezTo>
                <a:cubicBezTo>
                  <a:pt x="10" y="32"/>
                  <a:pt x="11" y="35"/>
                  <a:pt x="12" y="35"/>
                </a:cubicBezTo>
                <a:cubicBezTo>
                  <a:pt x="13" y="36"/>
                  <a:pt x="16" y="36"/>
                  <a:pt x="17" y="35"/>
                </a:cubicBezTo>
                <a:cubicBezTo>
                  <a:pt x="18" y="35"/>
                  <a:pt x="19" y="33"/>
                  <a:pt x="19" y="32"/>
                </a:cubicBezTo>
                <a:cubicBezTo>
                  <a:pt x="19" y="32"/>
                  <a:pt x="18" y="30"/>
                  <a:pt x="17" y="30"/>
                </a:cubicBezTo>
                <a:cubicBezTo>
                  <a:pt x="16" y="29"/>
                  <a:pt x="13" y="29"/>
                  <a:pt x="13" y="29"/>
                </a:cubicBezTo>
                <a:cubicBezTo>
                  <a:pt x="13" y="28"/>
                  <a:pt x="14" y="25"/>
                  <a:pt x="15" y="25"/>
                </a:cubicBezTo>
                <a:cubicBezTo>
                  <a:pt x="16" y="24"/>
                  <a:pt x="18" y="24"/>
                  <a:pt x="19" y="24"/>
                </a:cubicBezTo>
                <a:cubicBezTo>
                  <a:pt x="20" y="23"/>
                  <a:pt x="22" y="22"/>
                  <a:pt x="22" y="22"/>
                </a:cubicBezTo>
                <a:cubicBezTo>
                  <a:pt x="23" y="21"/>
                  <a:pt x="23" y="18"/>
                  <a:pt x="23" y="16"/>
                </a:cubicBezTo>
                <a:cubicBezTo>
                  <a:pt x="23" y="15"/>
                  <a:pt x="23" y="12"/>
                  <a:pt x="24" y="11"/>
                </a:cubicBezTo>
                <a:cubicBezTo>
                  <a:pt x="24" y="11"/>
                  <a:pt x="26" y="10"/>
                  <a:pt x="26" y="9"/>
                </a:cubicBezTo>
                <a:cubicBezTo>
                  <a:pt x="26" y="9"/>
                  <a:pt x="27" y="6"/>
                  <a:pt x="26" y="6"/>
                </a:cubicBezTo>
                <a:cubicBezTo>
                  <a:pt x="25" y="4"/>
                  <a:pt x="21" y="5"/>
                  <a:pt x="20" y="5"/>
                </a:cubicBezTo>
                <a:cubicBezTo>
                  <a:pt x="19" y="5"/>
                  <a:pt x="17" y="6"/>
                  <a:pt x="16" y="6"/>
                </a:cubicBezTo>
                <a:cubicBezTo>
                  <a:pt x="15" y="6"/>
                  <a:pt x="12" y="6"/>
                  <a:pt x="11"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5" name="Freeform 100">
            <a:extLst>
              <a:ext uri="{FF2B5EF4-FFF2-40B4-BE49-F238E27FC236}">
                <a16:creationId xmlns:a16="http://schemas.microsoft.com/office/drawing/2014/main" id="{D34C6C6B-1AB7-4F66-A2AC-DDE297D9DFC7}"/>
              </a:ext>
            </a:extLst>
          </p:cNvPr>
          <p:cNvSpPr>
            <a:spLocks/>
          </p:cNvSpPr>
          <p:nvPr/>
        </p:nvSpPr>
        <p:spPr bwMode="auto">
          <a:xfrm>
            <a:off x="6327368" y="5223616"/>
            <a:ext cx="41020" cy="58600"/>
          </a:xfrm>
          <a:custGeom>
            <a:avLst/>
            <a:gdLst/>
            <a:ahLst/>
            <a:cxnLst>
              <a:cxn ang="0">
                <a:pos x="10" y="20"/>
              </a:cxn>
              <a:cxn ang="0">
                <a:pos x="7" y="17"/>
              </a:cxn>
              <a:cxn ang="0">
                <a:pos x="4" y="19"/>
              </a:cxn>
              <a:cxn ang="0">
                <a:pos x="1" y="18"/>
              </a:cxn>
              <a:cxn ang="0">
                <a:pos x="1" y="12"/>
              </a:cxn>
              <a:cxn ang="0">
                <a:pos x="3" y="9"/>
              </a:cxn>
              <a:cxn ang="0">
                <a:pos x="4" y="6"/>
              </a:cxn>
              <a:cxn ang="0">
                <a:pos x="6" y="1"/>
              </a:cxn>
              <a:cxn ang="0">
                <a:pos x="10" y="0"/>
              </a:cxn>
              <a:cxn ang="0">
                <a:pos x="13" y="3"/>
              </a:cxn>
              <a:cxn ang="0">
                <a:pos x="12" y="7"/>
              </a:cxn>
              <a:cxn ang="0">
                <a:pos x="14" y="11"/>
              </a:cxn>
              <a:cxn ang="0">
                <a:pos x="14" y="15"/>
              </a:cxn>
              <a:cxn ang="0">
                <a:pos x="12" y="19"/>
              </a:cxn>
              <a:cxn ang="0">
                <a:pos x="10" y="20"/>
              </a:cxn>
            </a:cxnLst>
            <a:rect l="0" t="0" r="r" b="b"/>
            <a:pathLst>
              <a:path w="14" h="20">
                <a:moveTo>
                  <a:pt x="10" y="20"/>
                </a:moveTo>
                <a:cubicBezTo>
                  <a:pt x="9" y="20"/>
                  <a:pt x="8" y="17"/>
                  <a:pt x="7" y="17"/>
                </a:cubicBezTo>
                <a:cubicBezTo>
                  <a:pt x="6" y="17"/>
                  <a:pt x="5" y="19"/>
                  <a:pt x="4" y="19"/>
                </a:cubicBezTo>
                <a:cubicBezTo>
                  <a:pt x="3" y="19"/>
                  <a:pt x="1" y="19"/>
                  <a:pt x="1" y="18"/>
                </a:cubicBezTo>
                <a:cubicBezTo>
                  <a:pt x="0" y="17"/>
                  <a:pt x="0" y="13"/>
                  <a:pt x="1" y="12"/>
                </a:cubicBezTo>
                <a:cubicBezTo>
                  <a:pt x="1" y="11"/>
                  <a:pt x="3" y="10"/>
                  <a:pt x="3" y="9"/>
                </a:cubicBezTo>
                <a:cubicBezTo>
                  <a:pt x="4" y="9"/>
                  <a:pt x="4" y="7"/>
                  <a:pt x="4" y="6"/>
                </a:cubicBezTo>
                <a:cubicBezTo>
                  <a:pt x="5" y="5"/>
                  <a:pt x="5" y="2"/>
                  <a:pt x="6" y="1"/>
                </a:cubicBezTo>
                <a:cubicBezTo>
                  <a:pt x="7" y="0"/>
                  <a:pt x="9" y="0"/>
                  <a:pt x="10" y="0"/>
                </a:cubicBezTo>
                <a:cubicBezTo>
                  <a:pt x="11" y="1"/>
                  <a:pt x="13" y="2"/>
                  <a:pt x="13" y="3"/>
                </a:cubicBezTo>
                <a:cubicBezTo>
                  <a:pt x="13" y="4"/>
                  <a:pt x="11" y="6"/>
                  <a:pt x="12" y="7"/>
                </a:cubicBezTo>
                <a:cubicBezTo>
                  <a:pt x="12" y="8"/>
                  <a:pt x="14" y="10"/>
                  <a:pt x="14" y="11"/>
                </a:cubicBezTo>
                <a:cubicBezTo>
                  <a:pt x="14" y="12"/>
                  <a:pt x="14" y="14"/>
                  <a:pt x="14" y="15"/>
                </a:cubicBezTo>
                <a:cubicBezTo>
                  <a:pt x="14" y="16"/>
                  <a:pt x="13" y="18"/>
                  <a:pt x="12" y="19"/>
                </a:cubicBezTo>
                <a:cubicBezTo>
                  <a:pt x="12" y="19"/>
                  <a:pt x="11" y="20"/>
                  <a:pt x="10"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6" name="Freeform 101">
            <a:extLst>
              <a:ext uri="{FF2B5EF4-FFF2-40B4-BE49-F238E27FC236}">
                <a16:creationId xmlns:a16="http://schemas.microsoft.com/office/drawing/2014/main" id="{BDB0992E-8BC8-4787-9DCC-AC808BA175C8}"/>
              </a:ext>
            </a:extLst>
          </p:cNvPr>
          <p:cNvSpPr>
            <a:spLocks/>
          </p:cNvSpPr>
          <p:nvPr/>
        </p:nvSpPr>
        <p:spPr bwMode="auto">
          <a:xfrm>
            <a:off x="5715000" y="3990093"/>
            <a:ext cx="1441554" cy="1365373"/>
          </a:xfrm>
          <a:custGeom>
            <a:avLst/>
            <a:gdLst/>
            <a:ahLst/>
            <a:cxnLst>
              <a:cxn ang="0">
                <a:pos x="483" y="291"/>
              </a:cxn>
              <a:cxn ang="0">
                <a:pos x="456" y="325"/>
              </a:cxn>
              <a:cxn ang="0">
                <a:pos x="428" y="322"/>
              </a:cxn>
              <a:cxn ang="0">
                <a:pos x="373" y="322"/>
              </a:cxn>
              <a:cxn ang="0">
                <a:pos x="346" y="351"/>
              </a:cxn>
              <a:cxn ang="0">
                <a:pos x="325" y="408"/>
              </a:cxn>
              <a:cxn ang="0">
                <a:pos x="341" y="465"/>
              </a:cxn>
              <a:cxn ang="0">
                <a:pos x="294" y="466"/>
              </a:cxn>
              <a:cxn ang="0">
                <a:pos x="234" y="471"/>
              </a:cxn>
              <a:cxn ang="0">
                <a:pos x="229" y="421"/>
              </a:cxn>
              <a:cxn ang="0">
                <a:pos x="239" y="391"/>
              </a:cxn>
              <a:cxn ang="0">
                <a:pos x="227" y="358"/>
              </a:cxn>
              <a:cxn ang="0">
                <a:pos x="218" y="323"/>
              </a:cxn>
              <a:cxn ang="0">
                <a:pos x="190" y="303"/>
              </a:cxn>
              <a:cxn ang="0">
                <a:pos x="146" y="296"/>
              </a:cxn>
              <a:cxn ang="0">
                <a:pos x="99" y="241"/>
              </a:cxn>
              <a:cxn ang="0">
                <a:pos x="89" y="216"/>
              </a:cxn>
              <a:cxn ang="0">
                <a:pos x="88" y="207"/>
              </a:cxn>
              <a:cxn ang="0">
                <a:pos x="71" y="218"/>
              </a:cxn>
              <a:cxn ang="0">
                <a:pos x="78" y="241"/>
              </a:cxn>
              <a:cxn ang="0">
                <a:pos x="71" y="249"/>
              </a:cxn>
              <a:cxn ang="0">
                <a:pos x="69" y="254"/>
              </a:cxn>
              <a:cxn ang="0">
                <a:pos x="89" y="264"/>
              </a:cxn>
              <a:cxn ang="0">
                <a:pos x="95" y="279"/>
              </a:cxn>
              <a:cxn ang="0">
                <a:pos x="93" y="288"/>
              </a:cxn>
              <a:cxn ang="0">
                <a:pos x="56" y="261"/>
              </a:cxn>
              <a:cxn ang="0">
                <a:pos x="11" y="236"/>
              </a:cxn>
              <a:cxn ang="0">
                <a:pos x="3" y="216"/>
              </a:cxn>
              <a:cxn ang="0">
                <a:pos x="23" y="166"/>
              </a:cxn>
              <a:cxn ang="0">
                <a:pos x="41" y="111"/>
              </a:cxn>
              <a:cxn ang="0">
                <a:pos x="64" y="65"/>
              </a:cxn>
              <a:cxn ang="0">
                <a:pos x="108" y="59"/>
              </a:cxn>
              <a:cxn ang="0">
                <a:pos x="160" y="74"/>
              </a:cxn>
              <a:cxn ang="0">
                <a:pos x="193" y="89"/>
              </a:cxn>
              <a:cxn ang="0">
                <a:pos x="211" y="60"/>
              </a:cxn>
              <a:cxn ang="0">
                <a:pos x="213" y="35"/>
              </a:cxn>
              <a:cxn ang="0">
                <a:pos x="262" y="41"/>
              </a:cxn>
              <a:cxn ang="0">
                <a:pos x="273" y="70"/>
              </a:cxn>
              <a:cxn ang="0">
                <a:pos x="313" y="39"/>
              </a:cxn>
              <a:cxn ang="0">
                <a:pos x="330" y="10"/>
              </a:cxn>
              <a:cxn ang="0">
                <a:pos x="363" y="2"/>
              </a:cxn>
              <a:cxn ang="0">
                <a:pos x="389" y="37"/>
              </a:cxn>
              <a:cxn ang="0">
                <a:pos x="415" y="40"/>
              </a:cxn>
              <a:cxn ang="0">
                <a:pos x="432" y="103"/>
              </a:cxn>
              <a:cxn ang="0">
                <a:pos x="437" y="161"/>
              </a:cxn>
              <a:cxn ang="0">
                <a:pos x="464" y="215"/>
              </a:cxn>
              <a:cxn ang="0">
                <a:pos x="496" y="233"/>
              </a:cxn>
              <a:cxn ang="0">
                <a:pos x="495" y="265"/>
              </a:cxn>
            </a:cxnLst>
            <a:rect l="0" t="0" r="r" b="b"/>
            <a:pathLst>
              <a:path w="497" h="471">
                <a:moveTo>
                  <a:pt x="495" y="265"/>
                </a:moveTo>
                <a:cubicBezTo>
                  <a:pt x="496" y="268"/>
                  <a:pt x="497" y="275"/>
                  <a:pt x="496" y="279"/>
                </a:cubicBezTo>
                <a:cubicBezTo>
                  <a:pt x="496" y="281"/>
                  <a:pt x="493" y="285"/>
                  <a:pt x="492" y="286"/>
                </a:cubicBezTo>
                <a:cubicBezTo>
                  <a:pt x="490" y="288"/>
                  <a:pt x="485" y="290"/>
                  <a:pt x="483" y="291"/>
                </a:cubicBezTo>
                <a:cubicBezTo>
                  <a:pt x="481" y="293"/>
                  <a:pt x="476" y="296"/>
                  <a:pt x="474" y="298"/>
                </a:cubicBezTo>
                <a:cubicBezTo>
                  <a:pt x="472" y="300"/>
                  <a:pt x="470" y="302"/>
                  <a:pt x="469" y="303"/>
                </a:cubicBezTo>
                <a:cubicBezTo>
                  <a:pt x="467" y="305"/>
                  <a:pt x="464" y="309"/>
                  <a:pt x="462" y="311"/>
                </a:cubicBezTo>
                <a:cubicBezTo>
                  <a:pt x="460" y="314"/>
                  <a:pt x="456" y="321"/>
                  <a:pt x="456" y="325"/>
                </a:cubicBezTo>
                <a:cubicBezTo>
                  <a:pt x="456" y="325"/>
                  <a:pt x="456" y="325"/>
                  <a:pt x="456" y="325"/>
                </a:cubicBezTo>
                <a:cubicBezTo>
                  <a:pt x="456" y="326"/>
                  <a:pt x="455" y="326"/>
                  <a:pt x="455" y="326"/>
                </a:cubicBezTo>
                <a:cubicBezTo>
                  <a:pt x="451" y="327"/>
                  <a:pt x="443" y="325"/>
                  <a:pt x="439" y="325"/>
                </a:cubicBezTo>
                <a:cubicBezTo>
                  <a:pt x="436" y="324"/>
                  <a:pt x="431" y="322"/>
                  <a:pt x="428" y="322"/>
                </a:cubicBezTo>
                <a:cubicBezTo>
                  <a:pt x="426" y="322"/>
                  <a:pt x="421" y="321"/>
                  <a:pt x="418" y="322"/>
                </a:cubicBezTo>
                <a:cubicBezTo>
                  <a:pt x="415" y="323"/>
                  <a:pt x="410" y="327"/>
                  <a:pt x="407" y="328"/>
                </a:cubicBezTo>
                <a:cubicBezTo>
                  <a:pt x="402" y="329"/>
                  <a:pt x="392" y="327"/>
                  <a:pt x="387" y="326"/>
                </a:cubicBezTo>
                <a:cubicBezTo>
                  <a:pt x="384" y="325"/>
                  <a:pt x="376" y="322"/>
                  <a:pt x="373" y="322"/>
                </a:cubicBezTo>
                <a:cubicBezTo>
                  <a:pt x="367" y="322"/>
                  <a:pt x="357" y="327"/>
                  <a:pt x="353" y="329"/>
                </a:cubicBezTo>
                <a:cubicBezTo>
                  <a:pt x="351" y="331"/>
                  <a:pt x="347" y="334"/>
                  <a:pt x="346" y="336"/>
                </a:cubicBezTo>
                <a:cubicBezTo>
                  <a:pt x="345" y="339"/>
                  <a:pt x="343" y="344"/>
                  <a:pt x="344" y="346"/>
                </a:cubicBezTo>
                <a:cubicBezTo>
                  <a:pt x="344" y="347"/>
                  <a:pt x="346" y="350"/>
                  <a:pt x="346" y="351"/>
                </a:cubicBezTo>
                <a:cubicBezTo>
                  <a:pt x="347" y="354"/>
                  <a:pt x="349" y="361"/>
                  <a:pt x="347" y="364"/>
                </a:cubicBezTo>
                <a:cubicBezTo>
                  <a:pt x="346" y="368"/>
                  <a:pt x="338" y="371"/>
                  <a:pt x="335" y="374"/>
                </a:cubicBezTo>
                <a:cubicBezTo>
                  <a:pt x="332" y="377"/>
                  <a:pt x="327" y="386"/>
                  <a:pt x="326" y="390"/>
                </a:cubicBezTo>
                <a:cubicBezTo>
                  <a:pt x="325" y="394"/>
                  <a:pt x="324" y="403"/>
                  <a:pt x="325" y="408"/>
                </a:cubicBezTo>
                <a:cubicBezTo>
                  <a:pt x="325" y="412"/>
                  <a:pt x="327" y="419"/>
                  <a:pt x="328" y="423"/>
                </a:cubicBezTo>
                <a:cubicBezTo>
                  <a:pt x="330" y="427"/>
                  <a:pt x="335" y="433"/>
                  <a:pt x="337" y="437"/>
                </a:cubicBezTo>
                <a:cubicBezTo>
                  <a:pt x="339" y="440"/>
                  <a:pt x="341" y="446"/>
                  <a:pt x="342" y="449"/>
                </a:cubicBezTo>
                <a:cubicBezTo>
                  <a:pt x="343" y="453"/>
                  <a:pt x="343" y="462"/>
                  <a:pt x="341" y="465"/>
                </a:cubicBezTo>
                <a:cubicBezTo>
                  <a:pt x="340" y="467"/>
                  <a:pt x="336" y="470"/>
                  <a:pt x="334" y="470"/>
                </a:cubicBezTo>
                <a:cubicBezTo>
                  <a:pt x="330" y="471"/>
                  <a:pt x="324" y="469"/>
                  <a:pt x="320" y="469"/>
                </a:cubicBezTo>
                <a:cubicBezTo>
                  <a:pt x="318" y="468"/>
                  <a:pt x="314" y="467"/>
                  <a:pt x="312" y="467"/>
                </a:cubicBezTo>
                <a:cubicBezTo>
                  <a:pt x="308" y="466"/>
                  <a:pt x="299" y="467"/>
                  <a:pt x="294" y="466"/>
                </a:cubicBezTo>
                <a:cubicBezTo>
                  <a:pt x="289" y="466"/>
                  <a:pt x="278" y="464"/>
                  <a:pt x="273" y="464"/>
                </a:cubicBezTo>
                <a:cubicBezTo>
                  <a:pt x="268" y="464"/>
                  <a:pt x="260" y="464"/>
                  <a:pt x="256" y="465"/>
                </a:cubicBezTo>
                <a:cubicBezTo>
                  <a:pt x="252" y="466"/>
                  <a:pt x="244" y="469"/>
                  <a:pt x="240" y="470"/>
                </a:cubicBezTo>
                <a:cubicBezTo>
                  <a:pt x="239" y="470"/>
                  <a:pt x="237" y="470"/>
                  <a:pt x="234" y="471"/>
                </a:cubicBezTo>
                <a:cubicBezTo>
                  <a:pt x="234" y="468"/>
                  <a:pt x="234" y="465"/>
                  <a:pt x="233" y="463"/>
                </a:cubicBezTo>
                <a:cubicBezTo>
                  <a:pt x="233" y="460"/>
                  <a:pt x="233" y="454"/>
                  <a:pt x="232" y="450"/>
                </a:cubicBezTo>
                <a:cubicBezTo>
                  <a:pt x="232" y="445"/>
                  <a:pt x="230" y="436"/>
                  <a:pt x="230" y="431"/>
                </a:cubicBezTo>
                <a:cubicBezTo>
                  <a:pt x="230" y="428"/>
                  <a:pt x="229" y="423"/>
                  <a:pt x="229" y="421"/>
                </a:cubicBezTo>
                <a:cubicBezTo>
                  <a:pt x="229" y="419"/>
                  <a:pt x="228" y="414"/>
                  <a:pt x="229" y="412"/>
                </a:cubicBezTo>
                <a:cubicBezTo>
                  <a:pt x="230" y="410"/>
                  <a:pt x="233" y="409"/>
                  <a:pt x="234" y="408"/>
                </a:cubicBezTo>
                <a:cubicBezTo>
                  <a:pt x="236" y="406"/>
                  <a:pt x="237" y="403"/>
                  <a:pt x="237" y="401"/>
                </a:cubicBezTo>
                <a:cubicBezTo>
                  <a:pt x="238" y="399"/>
                  <a:pt x="239" y="393"/>
                  <a:pt x="239" y="391"/>
                </a:cubicBezTo>
                <a:cubicBezTo>
                  <a:pt x="239" y="389"/>
                  <a:pt x="239" y="385"/>
                  <a:pt x="239" y="383"/>
                </a:cubicBezTo>
                <a:cubicBezTo>
                  <a:pt x="239" y="381"/>
                  <a:pt x="240" y="379"/>
                  <a:pt x="239" y="377"/>
                </a:cubicBezTo>
                <a:cubicBezTo>
                  <a:pt x="238" y="375"/>
                  <a:pt x="233" y="373"/>
                  <a:pt x="232" y="371"/>
                </a:cubicBezTo>
                <a:cubicBezTo>
                  <a:pt x="230" y="368"/>
                  <a:pt x="229" y="361"/>
                  <a:pt x="227" y="358"/>
                </a:cubicBezTo>
                <a:cubicBezTo>
                  <a:pt x="226" y="356"/>
                  <a:pt x="223" y="352"/>
                  <a:pt x="222" y="350"/>
                </a:cubicBezTo>
                <a:cubicBezTo>
                  <a:pt x="221" y="348"/>
                  <a:pt x="219" y="343"/>
                  <a:pt x="218" y="341"/>
                </a:cubicBezTo>
                <a:cubicBezTo>
                  <a:pt x="218" y="339"/>
                  <a:pt x="218" y="334"/>
                  <a:pt x="218" y="332"/>
                </a:cubicBezTo>
                <a:cubicBezTo>
                  <a:pt x="218" y="330"/>
                  <a:pt x="219" y="325"/>
                  <a:pt x="218" y="323"/>
                </a:cubicBezTo>
                <a:cubicBezTo>
                  <a:pt x="217" y="322"/>
                  <a:pt x="214" y="321"/>
                  <a:pt x="212" y="320"/>
                </a:cubicBezTo>
                <a:cubicBezTo>
                  <a:pt x="210" y="319"/>
                  <a:pt x="206" y="316"/>
                  <a:pt x="205" y="315"/>
                </a:cubicBezTo>
                <a:cubicBezTo>
                  <a:pt x="202" y="313"/>
                  <a:pt x="197" y="309"/>
                  <a:pt x="195" y="307"/>
                </a:cubicBezTo>
                <a:cubicBezTo>
                  <a:pt x="194" y="306"/>
                  <a:pt x="192" y="303"/>
                  <a:pt x="190" y="303"/>
                </a:cubicBezTo>
                <a:cubicBezTo>
                  <a:pt x="189" y="303"/>
                  <a:pt x="186" y="304"/>
                  <a:pt x="185" y="304"/>
                </a:cubicBezTo>
                <a:cubicBezTo>
                  <a:pt x="181" y="305"/>
                  <a:pt x="174" y="306"/>
                  <a:pt x="171" y="306"/>
                </a:cubicBezTo>
                <a:cubicBezTo>
                  <a:pt x="168" y="306"/>
                  <a:pt x="163" y="307"/>
                  <a:pt x="160" y="306"/>
                </a:cubicBezTo>
                <a:cubicBezTo>
                  <a:pt x="156" y="305"/>
                  <a:pt x="149" y="299"/>
                  <a:pt x="146" y="296"/>
                </a:cubicBezTo>
                <a:cubicBezTo>
                  <a:pt x="142" y="292"/>
                  <a:pt x="135" y="282"/>
                  <a:pt x="131" y="277"/>
                </a:cubicBezTo>
                <a:cubicBezTo>
                  <a:pt x="129" y="274"/>
                  <a:pt x="124" y="267"/>
                  <a:pt x="121" y="264"/>
                </a:cubicBezTo>
                <a:cubicBezTo>
                  <a:pt x="118" y="261"/>
                  <a:pt x="113" y="256"/>
                  <a:pt x="111" y="254"/>
                </a:cubicBezTo>
                <a:cubicBezTo>
                  <a:pt x="108" y="251"/>
                  <a:pt x="102" y="244"/>
                  <a:pt x="99" y="241"/>
                </a:cubicBezTo>
                <a:cubicBezTo>
                  <a:pt x="96" y="238"/>
                  <a:pt x="91" y="234"/>
                  <a:pt x="89" y="231"/>
                </a:cubicBezTo>
                <a:cubicBezTo>
                  <a:pt x="88" y="230"/>
                  <a:pt x="87" y="227"/>
                  <a:pt x="86" y="226"/>
                </a:cubicBezTo>
                <a:cubicBezTo>
                  <a:pt x="86" y="224"/>
                  <a:pt x="85" y="220"/>
                  <a:pt x="86" y="219"/>
                </a:cubicBezTo>
                <a:cubicBezTo>
                  <a:pt x="86" y="218"/>
                  <a:pt x="88" y="216"/>
                  <a:pt x="89" y="216"/>
                </a:cubicBezTo>
                <a:cubicBezTo>
                  <a:pt x="91" y="216"/>
                  <a:pt x="94" y="218"/>
                  <a:pt x="96" y="217"/>
                </a:cubicBezTo>
                <a:cubicBezTo>
                  <a:pt x="97" y="217"/>
                  <a:pt x="100" y="217"/>
                  <a:pt x="100" y="216"/>
                </a:cubicBezTo>
                <a:cubicBezTo>
                  <a:pt x="101" y="215"/>
                  <a:pt x="98" y="213"/>
                  <a:pt x="97" y="212"/>
                </a:cubicBezTo>
                <a:cubicBezTo>
                  <a:pt x="95" y="210"/>
                  <a:pt x="90" y="208"/>
                  <a:pt x="88" y="207"/>
                </a:cubicBezTo>
                <a:cubicBezTo>
                  <a:pt x="87" y="207"/>
                  <a:pt x="85" y="205"/>
                  <a:pt x="83" y="205"/>
                </a:cubicBezTo>
                <a:cubicBezTo>
                  <a:pt x="82" y="205"/>
                  <a:pt x="79" y="206"/>
                  <a:pt x="78" y="207"/>
                </a:cubicBezTo>
                <a:cubicBezTo>
                  <a:pt x="77" y="208"/>
                  <a:pt x="76" y="211"/>
                  <a:pt x="75" y="212"/>
                </a:cubicBezTo>
                <a:cubicBezTo>
                  <a:pt x="74" y="214"/>
                  <a:pt x="71" y="217"/>
                  <a:pt x="71" y="218"/>
                </a:cubicBezTo>
                <a:cubicBezTo>
                  <a:pt x="70" y="220"/>
                  <a:pt x="70" y="224"/>
                  <a:pt x="70" y="225"/>
                </a:cubicBezTo>
                <a:cubicBezTo>
                  <a:pt x="70" y="227"/>
                  <a:pt x="70" y="232"/>
                  <a:pt x="71" y="234"/>
                </a:cubicBezTo>
                <a:cubicBezTo>
                  <a:pt x="71" y="235"/>
                  <a:pt x="72" y="238"/>
                  <a:pt x="73" y="239"/>
                </a:cubicBezTo>
                <a:cubicBezTo>
                  <a:pt x="74" y="240"/>
                  <a:pt x="77" y="240"/>
                  <a:pt x="78" y="241"/>
                </a:cubicBezTo>
                <a:cubicBezTo>
                  <a:pt x="79" y="242"/>
                  <a:pt x="80" y="243"/>
                  <a:pt x="81" y="244"/>
                </a:cubicBezTo>
                <a:cubicBezTo>
                  <a:pt x="81" y="245"/>
                  <a:pt x="79" y="248"/>
                  <a:pt x="78" y="249"/>
                </a:cubicBezTo>
                <a:cubicBezTo>
                  <a:pt x="77" y="249"/>
                  <a:pt x="75" y="250"/>
                  <a:pt x="74" y="250"/>
                </a:cubicBezTo>
                <a:cubicBezTo>
                  <a:pt x="73" y="250"/>
                  <a:pt x="71" y="249"/>
                  <a:pt x="71" y="249"/>
                </a:cubicBezTo>
                <a:cubicBezTo>
                  <a:pt x="70" y="248"/>
                  <a:pt x="68" y="246"/>
                  <a:pt x="67" y="247"/>
                </a:cubicBezTo>
                <a:cubicBezTo>
                  <a:pt x="67" y="247"/>
                  <a:pt x="66" y="248"/>
                  <a:pt x="65" y="249"/>
                </a:cubicBezTo>
                <a:cubicBezTo>
                  <a:pt x="65" y="250"/>
                  <a:pt x="66" y="251"/>
                  <a:pt x="66" y="252"/>
                </a:cubicBezTo>
                <a:cubicBezTo>
                  <a:pt x="67" y="253"/>
                  <a:pt x="68" y="254"/>
                  <a:pt x="69" y="254"/>
                </a:cubicBezTo>
                <a:cubicBezTo>
                  <a:pt x="70" y="255"/>
                  <a:pt x="72" y="255"/>
                  <a:pt x="74" y="255"/>
                </a:cubicBezTo>
                <a:cubicBezTo>
                  <a:pt x="75" y="255"/>
                  <a:pt x="79" y="255"/>
                  <a:pt x="80" y="256"/>
                </a:cubicBezTo>
                <a:cubicBezTo>
                  <a:pt x="82" y="256"/>
                  <a:pt x="85" y="258"/>
                  <a:pt x="86" y="259"/>
                </a:cubicBezTo>
                <a:cubicBezTo>
                  <a:pt x="87" y="260"/>
                  <a:pt x="89" y="262"/>
                  <a:pt x="89" y="264"/>
                </a:cubicBezTo>
                <a:cubicBezTo>
                  <a:pt x="89" y="265"/>
                  <a:pt x="88" y="266"/>
                  <a:pt x="88" y="267"/>
                </a:cubicBezTo>
                <a:cubicBezTo>
                  <a:pt x="88" y="268"/>
                  <a:pt x="88" y="271"/>
                  <a:pt x="88" y="272"/>
                </a:cubicBezTo>
                <a:cubicBezTo>
                  <a:pt x="89" y="273"/>
                  <a:pt x="90" y="274"/>
                  <a:pt x="90" y="275"/>
                </a:cubicBezTo>
                <a:cubicBezTo>
                  <a:pt x="91" y="276"/>
                  <a:pt x="93" y="278"/>
                  <a:pt x="95" y="279"/>
                </a:cubicBezTo>
                <a:cubicBezTo>
                  <a:pt x="96" y="280"/>
                  <a:pt x="98" y="280"/>
                  <a:pt x="100" y="281"/>
                </a:cubicBezTo>
                <a:cubicBezTo>
                  <a:pt x="100" y="282"/>
                  <a:pt x="102" y="282"/>
                  <a:pt x="102" y="283"/>
                </a:cubicBezTo>
                <a:cubicBezTo>
                  <a:pt x="102" y="284"/>
                  <a:pt x="101" y="286"/>
                  <a:pt x="100" y="287"/>
                </a:cubicBezTo>
                <a:cubicBezTo>
                  <a:pt x="99" y="288"/>
                  <a:pt x="95" y="288"/>
                  <a:pt x="93" y="288"/>
                </a:cubicBezTo>
                <a:cubicBezTo>
                  <a:pt x="92" y="288"/>
                  <a:pt x="88" y="286"/>
                  <a:pt x="86" y="285"/>
                </a:cubicBezTo>
                <a:cubicBezTo>
                  <a:pt x="84" y="284"/>
                  <a:pt x="81" y="281"/>
                  <a:pt x="79" y="280"/>
                </a:cubicBezTo>
                <a:cubicBezTo>
                  <a:pt x="77" y="278"/>
                  <a:pt x="74" y="275"/>
                  <a:pt x="72" y="273"/>
                </a:cubicBezTo>
                <a:cubicBezTo>
                  <a:pt x="68" y="270"/>
                  <a:pt x="60" y="264"/>
                  <a:pt x="56" y="261"/>
                </a:cubicBezTo>
                <a:cubicBezTo>
                  <a:pt x="53" y="258"/>
                  <a:pt x="46" y="253"/>
                  <a:pt x="43" y="250"/>
                </a:cubicBezTo>
                <a:cubicBezTo>
                  <a:pt x="40" y="248"/>
                  <a:pt x="34" y="244"/>
                  <a:pt x="30" y="243"/>
                </a:cubicBezTo>
                <a:cubicBezTo>
                  <a:pt x="28" y="242"/>
                  <a:pt x="23" y="240"/>
                  <a:pt x="20" y="240"/>
                </a:cubicBezTo>
                <a:cubicBezTo>
                  <a:pt x="18" y="239"/>
                  <a:pt x="13" y="237"/>
                  <a:pt x="11" y="236"/>
                </a:cubicBezTo>
                <a:cubicBezTo>
                  <a:pt x="9" y="235"/>
                  <a:pt x="5" y="232"/>
                  <a:pt x="3" y="231"/>
                </a:cubicBezTo>
                <a:cubicBezTo>
                  <a:pt x="3" y="230"/>
                  <a:pt x="2" y="227"/>
                  <a:pt x="1" y="226"/>
                </a:cubicBezTo>
                <a:cubicBezTo>
                  <a:pt x="1" y="224"/>
                  <a:pt x="0" y="222"/>
                  <a:pt x="1" y="221"/>
                </a:cubicBezTo>
                <a:cubicBezTo>
                  <a:pt x="1" y="220"/>
                  <a:pt x="2" y="217"/>
                  <a:pt x="3" y="216"/>
                </a:cubicBezTo>
                <a:cubicBezTo>
                  <a:pt x="4" y="214"/>
                  <a:pt x="7" y="211"/>
                  <a:pt x="9" y="209"/>
                </a:cubicBezTo>
                <a:cubicBezTo>
                  <a:pt x="11" y="204"/>
                  <a:pt x="15" y="193"/>
                  <a:pt x="17" y="188"/>
                </a:cubicBezTo>
                <a:cubicBezTo>
                  <a:pt x="19" y="184"/>
                  <a:pt x="24" y="175"/>
                  <a:pt x="24" y="170"/>
                </a:cubicBezTo>
                <a:cubicBezTo>
                  <a:pt x="24" y="169"/>
                  <a:pt x="23" y="167"/>
                  <a:pt x="23" y="166"/>
                </a:cubicBezTo>
                <a:cubicBezTo>
                  <a:pt x="23" y="164"/>
                  <a:pt x="23" y="161"/>
                  <a:pt x="23" y="160"/>
                </a:cubicBezTo>
                <a:cubicBezTo>
                  <a:pt x="24" y="157"/>
                  <a:pt x="27" y="151"/>
                  <a:pt x="29" y="148"/>
                </a:cubicBezTo>
                <a:cubicBezTo>
                  <a:pt x="30" y="145"/>
                  <a:pt x="34" y="137"/>
                  <a:pt x="35" y="134"/>
                </a:cubicBezTo>
                <a:cubicBezTo>
                  <a:pt x="37" y="128"/>
                  <a:pt x="39" y="116"/>
                  <a:pt x="41" y="111"/>
                </a:cubicBezTo>
                <a:cubicBezTo>
                  <a:pt x="42" y="106"/>
                  <a:pt x="46" y="96"/>
                  <a:pt x="46" y="90"/>
                </a:cubicBezTo>
                <a:cubicBezTo>
                  <a:pt x="46" y="89"/>
                  <a:pt x="46" y="87"/>
                  <a:pt x="46" y="85"/>
                </a:cubicBezTo>
                <a:cubicBezTo>
                  <a:pt x="49" y="83"/>
                  <a:pt x="53" y="81"/>
                  <a:pt x="55" y="80"/>
                </a:cubicBezTo>
                <a:cubicBezTo>
                  <a:pt x="58" y="77"/>
                  <a:pt x="62" y="69"/>
                  <a:pt x="64" y="65"/>
                </a:cubicBezTo>
                <a:cubicBezTo>
                  <a:pt x="65" y="63"/>
                  <a:pt x="67" y="58"/>
                  <a:pt x="68" y="56"/>
                </a:cubicBezTo>
                <a:cubicBezTo>
                  <a:pt x="70" y="54"/>
                  <a:pt x="76" y="52"/>
                  <a:pt x="79" y="51"/>
                </a:cubicBezTo>
                <a:cubicBezTo>
                  <a:pt x="82" y="50"/>
                  <a:pt x="90" y="50"/>
                  <a:pt x="94" y="51"/>
                </a:cubicBezTo>
                <a:cubicBezTo>
                  <a:pt x="98" y="52"/>
                  <a:pt x="104" y="58"/>
                  <a:pt x="108" y="59"/>
                </a:cubicBezTo>
                <a:cubicBezTo>
                  <a:pt x="112" y="60"/>
                  <a:pt x="120" y="60"/>
                  <a:pt x="125" y="60"/>
                </a:cubicBezTo>
                <a:cubicBezTo>
                  <a:pt x="128" y="60"/>
                  <a:pt x="136" y="61"/>
                  <a:pt x="140" y="62"/>
                </a:cubicBezTo>
                <a:cubicBezTo>
                  <a:pt x="143" y="63"/>
                  <a:pt x="148" y="66"/>
                  <a:pt x="150" y="68"/>
                </a:cubicBezTo>
                <a:cubicBezTo>
                  <a:pt x="153" y="69"/>
                  <a:pt x="157" y="73"/>
                  <a:pt x="160" y="74"/>
                </a:cubicBezTo>
                <a:cubicBezTo>
                  <a:pt x="162" y="76"/>
                  <a:pt x="167" y="79"/>
                  <a:pt x="170" y="80"/>
                </a:cubicBezTo>
                <a:cubicBezTo>
                  <a:pt x="172" y="80"/>
                  <a:pt x="177" y="81"/>
                  <a:pt x="179" y="82"/>
                </a:cubicBezTo>
                <a:cubicBezTo>
                  <a:pt x="181" y="83"/>
                  <a:pt x="184" y="87"/>
                  <a:pt x="186" y="88"/>
                </a:cubicBezTo>
                <a:cubicBezTo>
                  <a:pt x="187" y="89"/>
                  <a:pt x="191" y="89"/>
                  <a:pt x="193" y="89"/>
                </a:cubicBezTo>
                <a:cubicBezTo>
                  <a:pt x="195" y="89"/>
                  <a:pt x="199" y="87"/>
                  <a:pt x="201" y="85"/>
                </a:cubicBezTo>
                <a:cubicBezTo>
                  <a:pt x="202" y="84"/>
                  <a:pt x="202" y="78"/>
                  <a:pt x="203" y="77"/>
                </a:cubicBezTo>
                <a:cubicBezTo>
                  <a:pt x="204" y="75"/>
                  <a:pt x="210" y="73"/>
                  <a:pt x="211" y="71"/>
                </a:cubicBezTo>
                <a:cubicBezTo>
                  <a:pt x="212" y="69"/>
                  <a:pt x="212" y="62"/>
                  <a:pt x="211" y="60"/>
                </a:cubicBezTo>
                <a:cubicBezTo>
                  <a:pt x="210" y="58"/>
                  <a:pt x="207" y="55"/>
                  <a:pt x="205" y="53"/>
                </a:cubicBezTo>
                <a:cubicBezTo>
                  <a:pt x="204" y="51"/>
                  <a:pt x="201" y="48"/>
                  <a:pt x="201" y="46"/>
                </a:cubicBezTo>
                <a:cubicBezTo>
                  <a:pt x="200" y="45"/>
                  <a:pt x="201" y="40"/>
                  <a:pt x="203" y="39"/>
                </a:cubicBezTo>
                <a:cubicBezTo>
                  <a:pt x="205" y="37"/>
                  <a:pt x="210" y="36"/>
                  <a:pt x="213" y="35"/>
                </a:cubicBezTo>
                <a:cubicBezTo>
                  <a:pt x="214" y="35"/>
                  <a:pt x="215" y="36"/>
                  <a:pt x="216" y="36"/>
                </a:cubicBezTo>
                <a:cubicBezTo>
                  <a:pt x="220" y="37"/>
                  <a:pt x="228" y="38"/>
                  <a:pt x="232" y="39"/>
                </a:cubicBezTo>
                <a:cubicBezTo>
                  <a:pt x="235" y="39"/>
                  <a:pt x="241" y="39"/>
                  <a:pt x="243" y="39"/>
                </a:cubicBezTo>
                <a:cubicBezTo>
                  <a:pt x="248" y="39"/>
                  <a:pt x="258" y="39"/>
                  <a:pt x="262" y="41"/>
                </a:cubicBezTo>
                <a:cubicBezTo>
                  <a:pt x="264" y="42"/>
                  <a:pt x="267" y="46"/>
                  <a:pt x="267" y="48"/>
                </a:cubicBezTo>
                <a:cubicBezTo>
                  <a:pt x="267" y="49"/>
                  <a:pt x="264" y="51"/>
                  <a:pt x="264" y="53"/>
                </a:cubicBezTo>
                <a:cubicBezTo>
                  <a:pt x="263" y="55"/>
                  <a:pt x="264" y="60"/>
                  <a:pt x="265" y="62"/>
                </a:cubicBezTo>
                <a:cubicBezTo>
                  <a:pt x="266" y="64"/>
                  <a:pt x="270" y="69"/>
                  <a:pt x="273" y="70"/>
                </a:cubicBezTo>
                <a:cubicBezTo>
                  <a:pt x="275" y="71"/>
                  <a:pt x="280" y="71"/>
                  <a:pt x="283" y="71"/>
                </a:cubicBezTo>
                <a:cubicBezTo>
                  <a:pt x="285" y="70"/>
                  <a:pt x="291" y="69"/>
                  <a:pt x="293" y="67"/>
                </a:cubicBezTo>
                <a:cubicBezTo>
                  <a:pt x="297" y="64"/>
                  <a:pt x="303" y="56"/>
                  <a:pt x="306" y="52"/>
                </a:cubicBezTo>
                <a:cubicBezTo>
                  <a:pt x="308" y="49"/>
                  <a:pt x="311" y="41"/>
                  <a:pt x="313" y="39"/>
                </a:cubicBezTo>
                <a:cubicBezTo>
                  <a:pt x="314" y="37"/>
                  <a:pt x="318" y="36"/>
                  <a:pt x="318" y="34"/>
                </a:cubicBezTo>
                <a:cubicBezTo>
                  <a:pt x="320" y="31"/>
                  <a:pt x="318" y="24"/>
                  <a:pt x="320" y="22"/>
                </a:cubicBezTo>
                <a:cubicBezTo>
                  <a:pt x="321" y="19"/>
                  <a:pt x="326" y="18"/>
                  <a:pt x="327" y="16"/>
                </a:cubicBezTo>
                <a:cubicBezTo>
                  <a:pt x="328" y="15"/>
                  <a:pt x="329" y="11"/>
                  <a:pt x="330" y="10"/>
                </a:cubicBezTo>
                <a:cubicBezTo>
                  <a:pt x="332" y="8"/>
                  <a:pt x="337" y="7"/>
                  <a:pt x="339" y="5"/>
                </a:cubicBezTo>
                <a:cubicBezTo>
                  <a:pt x="341" y="4"/>
                  <a:pt x="343" y="1"/>
                  <a:pt x="344" y="1"/>
                </a:cubicBezTo>
                <a:cubicBezTo>
                  <a:pt x="346" y="0"/>
                  <a:pt x="350" y="0"/>
                  <a:pt x="352" y="1"/>
                </a:cubicBezTo>
                <a:cubicBezTo>
                  <a:pt x="355" y="1"/>
                  <a:pt x="361" y="1"/>
                  <a:pt x="363" y="2"/>
                </a:cubicBezTo>
                <a:cubicBezTo>
                  <a:pt x="366" y="4"/>
                  <a:pt x="368" y="9"/>
                  <a:pt x="368" y="11"/>
                </a:cubicBezTo>
                <a:cubicBezTo>
                  <a:pt x="369" y="14"/>
                  <a:pt x="368" y="20"/>
                  <a:pt x="369" y="23"/>
                </a:cubicBezTo>
                <a:cubicBezTo>
                  <a:pt x="370" y="25"/>
                  <a:pt x="374" y="29"/>
                  <a:pt x="376" y="31"/>
                </a:cubicBezTo>
                <a:cubicBezTo>
                  <a:pt x="379" y="33"/>
                  <a:pt x="385" y="36"/>
                  <a:pt x="389" y="37"/>
                </a:cubicBezTo>
                <a:cubicBezTo>
                  <a:pt x="392" y="38"/>
                  <a:pt x="399" y="41"/>
                  <a:pt x="403" y="40"/>
                </a:cubicBezTo>
                <a:cubicBezTo>
                  <a:pt x="406" y="40"/>
                  <a:pt x="411" y="37"/>
                  <a:pt x="414" y="36"/>
                </a:cubicBezTo>
                <a:cubicBezTo>
                  <a:pt x="414" y="36"/>
                  <a:pt x="415" y="36"/>
                  <a:pt x="416" y="36"/>
                </a:cubicBezTo>
                <a:cubicBezTo>
                  <a:pt x="416" y="38"/>
                  <a:pt x="415" y="39"/>
                  <a:pt x="415" y="40"/>
                </a:cubicBezTo>
                <a:cubicBezTo>
                  <a:pt x="415" y="42"/>
                  <a:pt x="414" y="47"/>
                  <a:pt x="414" y="49"/>
                </a:cubicBezTo>
                <a:cubicBezTo>
                  <a:pt x="414" y="52"/>
                  <a:pt x="415" y="73"/>
                  <a:pt x="416" y="75"/>
                </a:cubicBezTo>
                <a:cubicBezTo>
                  <a:pt x="417" y="80"/>
                  <a:pt x="420" y="88"/>
                  <a:pt x="423" y="92"/>
                </a:cubicBezTo>
                <a:cubicBezTo>
                  <a:pt x="425" y="95"/>
                  <a:pt x="430" y="100"/>
                  <a:pt x="432" y="103"/>
                </a:cubicBezTo>
                <a:cubicBezTo>
                  <a:pt x="433" y="105"/>
                  <a:pt x="435" y="111"/>
                  <a:pt x="436" y="114"/>
                </a:cubicBezTo>
                <a:cubicBezTo>
                  <a:pt x="436" y="116"/>
                  <a:pt x="438" y="121"/>
                  <a:pt x="438" y="123"/>
                </a:cubicBezTo>
                <a:cubicBezTo>
                  <a:pt x="439" y="128"/>
                  <a:pt x="439" y="138"/>
                  <a:pt x="439" y="143"/>
                </a:cubicBezTo>
                <a:cubicBezTo>
                  <a:pt x="438" y="147"/>
                  <a:pt x="437" y="156"/>
                  <a:pt x="437" y="161"/>
                </a:cubicBezTo>
                <a:cubicBezTo>
                  <a:pt x="437" y="165"/>
                  <a:pt x="436" y="173"/>
                  <a:pt x="437" y="178"/>
                </a:cubicBezTo>
                <a:cubicBezTo>
                  <a:pt x="437" y="181"/>
                  <a:pt x="439" y="187"/>
                  <a:pt x="440" y="190"/>
                </a:cubicBezTo>
                <a:cubicBezTo>
                  <a:pt x="442" y="193"/>
                  <a:pt x="447" y="198"/>
                  <a:pt x="449" y="201"/>
                </a:cubicBezTo>
                <a:cubicBezTo>
                  <a:pt x="453" y="205"/>
                  <a:pt x="460" y="212"/>
                  <a:pt x="464" y="215"/>
                </a:cubicBezTo>
                <a:cubicBezTo>
                  <a:pt x="466" y="217"/>
                  <a:pt x="470" y="220"/>
                  <a:pt x="473" y="221"/>
                </a:cubicBezTo>
                <a:cubicBezTo>
                  <a:pt x="475" y="222"/>
                  <a:pt x="480" y="223"/>
                  <a:pt x="483" y="224"/>
                </a:cubicBezTo>
                <a:cubicBezTo>
                  <a:pt x="485" y="225"/>
                  <a:pt x="488" y="226"/>
                  <a:pt x="490" y="227"/>
                </a:cubicBezTo>
                <a:cubicBezTo>
                  <a:pt x="491" y="229"/>
                  <a:pt x="495" y="231"/>
                  <a:pt x="496" y="233"/>
                </a:cubicBezTo>
                <a:cubicBezTo>
                  <a:pt x="497" y="235"/>
                  <a:pt x="497" y="240"/>
                  <a:pt x="496" y="242"/>
                </a:cubicBezTo>
                <a:cubicBezTo>
                  <a:pt x="496" y="245"/>
                  <a:pt x="493" y="250"/>
                  <a:pt x="493" y="253"/>
                </a:cubicBezTo>
                <a:cubicBezTo>
                  <a:pt x="492" y="254"/>
                  <a:pt x="492" y="258"/>
                  <a:pt x="492" y="259"/>
                </a:cubicBezTo>
                <a:cubicBezTo>
                  <a:pt x="493" y="261"/>
                  <a:pt x="495" y="263"/>
                  <a:pt x="495" y="26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102">
            <a:extLst>
              <a:ext uri="{FF2B5EF4-FFF2-40B4-BE49-F238E27FC236}">
                <a16:creationId xmlns:a16="http://schemas.microsoft.com/office/drawing/2014/main" id="{C88654CB-E451-4D97-B432-E88BEA8AE68E}"/>
              </a:ext>
            </a:extLst>
          </p:cNvPr>
          <p:cNvSpPr>
            <a:spLocks/>
          </p:cNvSpPr>
          <p:nvPr/>
        </p:nvSpPr>
        <p:spPr bwMode="auto">
          <a:xfrm>
            <a:off x="8337339" y="3887542"/>
            <a:ext cx="41020" cy="26371"/>
          </a:xfrm>
          <a:custGeom>
            <a:avLst/>
            <a:gdLst/>
            <a:ahLst/>
            <a:cxnLst>
              <a:cxn ang="0">
                <a:pos x="13" y="6"/>
              </a:cxn>
              <a:cxn ang="0">
                <a:pos x="9" y="9"/>
              </a:cxn>
              <a:cxn ang="0">
                <a:pos x="6" y="8"/>
              </a:cxn>
              <a:cxn ang="0">
                <a:pos x="2" y="6"/>
              </a:cxn>
              <a:cxn ang="0">
                <a:pos x="1" y="2"/>
              </a:cxn>
              <a:cxn ang="0">
                <a:pos x="5" y="0"/>
              </a:cxn>
              <a:cxn ang="0">
                <a:pos x="7" y="2"/>
              </a:cxn>
              <a:cxn ang="0">
                <a:pos x="10" y="2"/>
              </a:cxn>
              <a:cxn ang="0">
                <a:pos x="13" y="4"/>
              </a:cxn>
              <a:cxn ang="0">
                <a:pos x="13" y="6"/>
              </a:cxn>
            </a:cxnLst>
            <a:rect l="0" t="0" r="r" b="b"/>
            <a:pathLst>
              <a:path w="14" h="9">
                <a:moveTo>
                  <a:pt x="13" y="6"/>
                </a:moveTo>
                <a:cubicBezTo>
                  <a:pt x="13" y="7"/>
                  <a:pt x="10" y="8"/>
                  <a:pt x="9" y="9"/>
                </a:cubicBezTo>
                <a:cubicBezTo>
                  <a:pt x="8" y="9"/>
                  <a:pt x="6" y="8"/>
                  <a:pt x="6" y="8"/>
                </a:cubicBezTo>
                <a:cubicBezTo>
                  <a:pt x="5" y="7"/>
                  <a:pt x="2" y="7"/>
                  <a:pt x="2" y="6"/>
                </a:cubicBezTo>
                <a:cubicBezTo>
                  <a:pt x="1" y="5"/>
                  <a:pt x="0" y="3"/>
                  <a:pt x="1" y="2"/>
                </a:cubicBezTo>
                <a:cubicBezTo>
                  <a:pt x="1" y="1"/>
                  <a:pt x="4" y="0"/>
                  <a:pt x="5" y="0"/>
                </a:cubicBezTo>
                <a:cubicBezTo>
                  <a:pt x="6" y="0"/>
                  <a:pt x="6" y="2"/>
                  <a:pt x="7" y="2"/>
                </a:cubicBezTo>
                <a:cubicBezTo>
                  <a:pt x="8" y="2"/>
                  <a:pt x="10" y="2"/>
                  <a:pt x="10" y="2"/>
                </a:cubicBezTo>
                <a:cubicBezTo>
                  <a:pt x="11" y="3"/>
                  <a:pt x="12" y="4"/>
                  <a:pt x="13" y="4"/>
                </a:cubicBezTo>
                <a:cubicBezTo>
                  <a:pt x="13" y="5"/>
                  <a:pt x="14" y="6"/>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103">
            <a:extLst>
              <a:ext uri="{FF2B5EF4-FFF2-40B4-BE49-F238E27FC236}">
                <a16:creationId xmlns:a16="http://schemas.microsoft.com/office/drawing/2014/main" id="{7ECC389C-CC2E-498C-A255-22A775B17A53}"/>
              </a:ext>
            </a:extLst>
          </p:cNvPr>
          <p:cNvSpPr>
            <a:spLocks/>
          </p:cNvSpPr>
          <p:nvPr/>
        </p:nvSpPr>
        <p:spPr bwMode="auto">
          <a:xfrm>
            <a:off x="8416449" y="3902193"/>
            <a:ext cx="61531" cy="35160"/>
          </a:xfrm>
          <a:custGeom>
            <a:avLst/>
            <a:gdLst/>
            <a:ahLst/>
            <a:cxnLst>
              <a:cxn ang="0">
                <a:pos x="7" y="10"/>
              </a:cxn>
              <a:cxn ang="0">
                <a:pos x="5" y="7"/>
              </a:cxn>
              <a:cxn ang="0">
                <a:pos x="2" y="5"/>
              </a:cxn>
              <a:cxn ang="0">
                <a:pos x="1" y="1"/>
              </a:cxn>
              <a:cxn ang="0">
                <a:pos x="5" y="0"/>
              </a:cxn>
              <a:cxn ang="0">
                <a:pos x="10" y="1"/>
              </a:cxn>
              <a:cxn ang="0">
                <a:pos x="13" y="4"/>
              </a:cxn>
              <a:cxn ang="0">
                <a:pos x="18" y="4"/>
              </a:cxn>
              <a:cxn ang="0">
                <a:pos x="22" y="6"/>
              </a:cxn>
              <a:cxn ang="0">
                <a:pos x="20" y="10"/>
              </a:cxn>
              <a:cxn ang="0">
                <a:pos x="16" y="11"/>
              </a:cxn>
              <a:cxn ang="0">
                <a:pos x="11" y="12"/>
              </a:cxn>
              <a:cxn ang="0">
                <a:pos x="7" y="10"/>
              </a:cxn>
            </a:cxnLst>
            <a:rect l="0" t="0" r="r" b="b"/>
            <a:pathLst>
              <a:path w="22" h="12">
                <a:moveTo>
                  <a:pt x="7" y="10"/>
                </a:moveTo>
                <a:cubicBezTo>
                  <a:pt x="6" y="9"/>
                  <a:pt x="6" y="7"/>
                  <a:pt x="5" y="7"/>
                </a:cubicBezTo>
                <a:cubicBezTo>
                  <a:pt x="4" y="6"/>
                  <a:pt x="2" y="6"/>
                  <a:pt x="2" y="5"/>
                </a:cubicBezTo>
                <a:cubicBezTo>
                  <a:pt x="1" y="4"/>
                  <a:pt x="0" y="2"/>
                  <a:pt x="1" y="1"/>
                </a:cubicBezTo>
                <a:cubicBezTo>
                  <a:pt x="1" y="0"/>
                  <a:pt x="4" y="0"/>
                  <a:pt x="5" y="0"/>
                </a:cubicBezTo>
                <a:cubicBezTo>
                  <a:pt x="6" y="0"/>
                  <a:pt x="9" y="1"/>
                  <a:pt x="10" y="1"/>
                </a:cubicBezTo>
                <a:cubicBezTo>
                  <a:pt x="11" y="2"/>
                  <a:pt x="12" y="4"/>
                  <a:pt x="13" y="4"/>
                </a:cubicBezTo>
                <a:cubicBezTo>
                  <a:pt x="14" y="5"/>
                  <a:pt x="17" y="4"/>
                  <a:pt x="18" y="4"/>
                </a:cubicBezTo>
                <a:cubicBezTo>
                  <a:pt x="19" y="4"/>
                  <a:pt x="21" y="5"/>
                  <a:pt x="22" y="6"/>
                </a:cubicBezTo>
                <a:cubicBezTo>
                  <a:pt x="22" y="7"/>
                  <a:pt x="21" y="9"/>
                  <a:pt x="20" y="10"/>
                </a:cubicBezTo>
                <a:cubicBezTo>
                  <a:pt x="19" y="11"/>
                  <a:pt x="17" y="11"/>
                  <a:pt x="16" y="11"/>
                </a:cubicBezTo>
                <a:cubicBezTo>
                  <a:pt x="14" y="12"/>
                  <a:pt x="12" y="12"/>
                  <a:pt x="11" y="12"/>
                </a:cubicBezTo>
                <a:cubicBezTo>
                  <a:pt x="9" y="12"/>
                  <a:pt x="7" y="11"/>
                  <a:pt x="7"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104">
            <a:extLst>
              <a:ext uri="{FF2B5EF4-FFF2-40B4-BE49-F238E27FC236}">
                <a16:creationId xmlns:a16="http://schemas.microsoft.com/office/drawing/2014/main" id="{F73742FA-1867-4A0E-9BA6-A2715AB7DB5F}"/>
              </a:ext>
            </a:extLst>
          </p:cNvPr>
          <p:cNvSpPr>
            <a:spLocks/>
          </p:cNvSpPr>
          <p:nvPr/>
        </p:nvSpPr>
        <p:spPr bwMode="auto">
          <a:xfrm>
            <a:off x="8536578" y="3837733"/>
            <a:ext cx="199239" cy="457077"/>
          </a:xfrm>
          <a:custGeom>
            <a:avLst/>
            <a:gdLst/>
            <a:ahLst/>
            <a:cxnLst>
              <a:cxn ang="0">
                <a:pos x="15" y="40"/>
              </a:cxn>
              <a:cxn ang="0">
                <a:pos x="5" y="31"/>
              </a:cxn>
              <a:cxn ang="0">
                <a:pos x="5" y="9"/>
              </a:cxn>
              <a:cxn ang="0">
                <a:pos x="15" y="0"/>
              </a:cxn>
              <a:cxn ang="0">
                <a:pos x="22" y="5"/>
              </a:cxn>
              <a:cxn ang="0">
                <a:pos x="24" y="26"/>
              </a:cxn>
              <a:cxn ang="0">
                <a:pos x="39" y="47"/>
              </a:cxn>
              <a:cxn ang="0">
                <a:pos x="49" y="51"/>
              </a:cxn>
              <a:cxn ang="0">
                <a:pos x="49" y="58"/>
              </a:cxn>
              <a:cxn ang="0">
                <a:pos x="44" y="56"/>
              </a:cxn>
              <a:cxn ang="0">
                <a:pos x="39" y="59"/>
              </a:cxn>
              <a:cxn ang="0">
                <a:pos x="39" y="69"/>
              </a:cxn>
              <a:cxn ang="0">
                <a:pos x="35" y="75"/>
              </a:cxn>
              <a:cxn ang="0">
                <a:pos x="41" y="77"/>
              </a:cxn>
              <a:cxn ang="0">
                <a:pos x="46" y="81"/>
              </a:cxn>
              <a:cxn ang="0">
                <a:pos x="53" y="81"/>
              </a:cxn>
              <a:cxn ang="0">
                <a:pos x="61" y="74"/>
              </a:cxn>
              <a:cxn ang="0">
                <a:pos x="68" y="87"/>
              </a:cxn>
              <a:cxn ang="0">
                <a:pos x="57" y="100"/>
              </a:cxn>
              <a:cxn ang="0">
                <a:pos x="48" y="116"/>
              </a:cxn>
              <a:cxn ang="0">
                <a:pos x="51" y="133"/>
              </a:cxn>
              <a:cxn ang="0">
                <a:pos x="45" y="142"/>
              </a:cxn>
              <a:cxn ang="0">
                <a:pos x="39" y="153"/>
              </a:cxn>
              <a:cxn ang="0">
                <a:pos x="30" y="156"/>
              </a:cxn>
              <a:cxn ang="0">
                <a:pos x="19" y="151"/>
              </a:cxn>
              <a:cxn ang="0">
                <a:pos x="6" y="148"/>
              </a:cxn>
              <a:cxn ang="0">
                <a:pos x="2" y="123"/>
              </a:cxn>
              <a:cxn ang="0">
                <a:pos x="3" y="103"/>
              </a:cxn>
              <a:cxn ang="0">
                <a:pos x="10" y="88"/>
              </a:cxn>
              <a:cxn ang="0">
                <a:pos x="24" y="87"/>
              </a:cxn>
              <a:cxn ang="0">
                <a:pos x="29" y="74"/>
              </a:cxn>
              <a:cxn ang="0">
                <a:pos x="32" y="58"/>
              </a:cxn>
              <a:cxn ang="0">
                <a:pos x="24" y="49"/>
              </a:cxn>
            </a:cxnLst>
            <a:rect l="0" t="0" r="r" b="b"/>
            <a:pathLst>
              <a:path w="69" h="158">
                <a:moveTo>
                  <a:pt x="19" y="44"/>
                </a:moveTo>
                <a:cubicBezTo>
                  <a:pt x="18" y="43"/>
                  <a:pt x="16" y="41"/>
                  <a:pt x="15" y="40"/>
                </a:cubicBezTo>
                <a:cubicBezTo>
                  <a:pt x="14" y="40"/>
                  <a:pt x="11" y="40"/>
                  <a:pt x="10" y="39"/>
                </a:cubicBezTo>
                <a:cubicBezTo>
                  <a:pt x="8" y="38"/>
                  <a:pt x="6" y="33"/>
                  <a:pt x="5" y="31"/>
                </a:cubicBezTo>
                <a:cubicBezTo>
                  <a:pt x="4" y="29"/>
                  <a:pt x="3" y="24"/>
                  <a:pt x="3" y="21"/>
                </a:cubicBezTo>
                <a:cubicBezTo>
                  <a:pt x="3" y="18"/>
                  <a:pt x="4" y="12"/>
                  <a:pt x="5" y="9"/>
                </a:cubicBezTo>
                <a:cubicBezTo>
                  <a:pt x="6" y="7"/>
                  <a:pt x="8" y="3"/>
                  <a:pt x="10" y="1"/>
                </a:cubicBezTo>
                <a:cubicBezTo>
                  <a:pt x="11" y="1"/>
                  <a:pt x="14" y="0"/>
                  <a:pt x="15" y="0"/>
                </a:cubicBezTo>
                <a:cubicBezTo>
                  <a:pt x="17" y="0"/>
                  <a:pt x="20" y="0"/>
                  <a:pt x="21" y="1"/>
                </a:cubicBezTo>
                <a:cubicBezTo>
                  <a:pt x="22" y="2"/>
                  <a:pt x="22" y="4"/>
                  <a:pt x="22" y="5"/>
                </a:cubicBezTo>
                <a:cubicBezTo>
                  <a:pt x="22" y="8"/>
                  <a:pt x="22" y="13"/>
                  <a:pt x="22" y="15"/>
                </a:cubicBezTo>
                <a:cubicBezTo>
                  <a:pt x="22" y="18"/>
                  <a:pt x="23" y="23"/>
                  <a:pt x="24" y="26"/>
                </a:cubicBezTo>
                <a:cubicBezTo>
                  <a:pt x="26" y="29"/>
                  <a:pt x="29" y="34"/>
                  <a:pt x="31" y="37"/>
                </a:cubicBezTo>
                <a:cubicBezTo>
                  <a:pt x="32" y="40"/>
                  <a:pt x="36" y="45"/>
                  <a:pt x="39" y="47"/>
                </a:cubicBezTo>
                <a:cubicBezTo>
                  <a:pt x="40" y="48"/>
                  <a:pt x="44" y="49"/>
                  <a:pt x="46" y="49"/>
                </a:cubicBezTo>
                <a:cubicBezTo>
                  <a:pt x="47" y="50"/>
                  <a:pt x="49" y="50"/>
                  <a:pt x="49" y="51"/>
                </a:cubicBezTo>
                <a:cubicBezTo>
                  <a:pt x="50" y="51"/>
                  <a:pt x="50" y="53"/>
                  <a:pt x="50" y="54"/>
                </a:cubicBezTo>
                <a:cubicBezTo>
                  <a:pt x="50" y="55"/>
                  <a:pt x="50" y="57"/>
                  <a:pt x="49" y="58"/>
                </a:cubicBezTo>
                <a:cubicBezTo>
                  <a:pt x="48" y="58"/>
                  <a:pt x="47" y="58"/>
                  <a:pt x="46" y="57"/>
                </a:cubicBezTo>
                <a:cubicBezTo>
                  <a:pt x="45" y="57"/>
                  <a:pt x="45" y="56"/>
                  <a:pt x="44" y="56"/>
                </a:cubicBezTo>
                <a:cubicBezTo>
                  <a:pt x="43" y="56"/>
                  <a:pt x="41" y="56"/>
                  <a:pt x="41" y="56"/>
                </a:cubicBezTo>
                <a:cubicBezTo>
                  <a:pt x="40" y="57"/>
                  <a:pt x="39" y="58"/>
                  <a:pt x="39" y="59"/>
                </a:cubicBezTo>
                <a:cubicBezTo>
                  <a:pt x="38" y="60"/>
                  <a:pt x="39" y="62"/>
                  <a:pt x="39" y="63"/>
                </a:cubicBezTo>
                <a:cubicBezTo>
                  <a:pt x="40" y="65"/>
                  <a:pt x="40" y="68"/>
                  <a:pt x="39" y="69"/>
                </a:cubicBezTo>
                <a:cubicBezTo>
                  <a:pt x="39" y="70"/>
                  <a:pt x="37" y="71"/>
                  <a:pt x="37" y="72"/>
                </a:cubicBezTo>
                <a:cubicBezTo>
                  <a:pt x="36" y="73"/>
                  <a:pt x="35" y="74"/>
                  <a:pt x="35" y="75"/>
                </a:cubicBezTo>
                <a:cubicBezTo>
                  <a:pt x="35" y="76"/>
                  <a:pt x="36" y="77"/>
                  <a:pt x="37" y="77"/>
                </a:cubicBezTo>
                <a:cubicBezTo>
                  <a:pt x="38" y="78"/>
                  <a:pt x="40" y="77"/>
                  <a:pt x="41" y="77"/>
                </a:cubicBezTo>
                <a:cubicBezTo>
                  <a:pt x="42" y="77"/>
                  <a:pt x="44" y="78"/>
                  <a:pt x="44" y="78"/>
                </a:cubicBezTo>
                <a:cubicBezTo>
                  <a:pt x="45" y="79"/>
                  <a:pt x="46" y="80"/>
                  <a:pt x="46" y="81"/>
                </a:cubicBezTo>
                <a:cubicBezTo>
                  <a:pt x="47" y="81"/>
                  <a:pt x="48" y="81"/>
                  <a:pt x="49" y="81"/>
                </a:cubicBezTo>
                <a:cubicBezTo>
                  <a:pt x="50" y="81"/>
                  <a:pt x="52" y="81"/>
                  <a:pt x="53" y="81"/>
                </a:cubicBezTo>
                <a:cubicBezTo>
                  <a:pt x="54" y="80"/>
                  <a:pt x="55" y="77"/>
                  <a:pt x="56" y="77"/>
                </a:cubicBezTo>
                <a:cubicBezTo>
                  <a:pt x="57" y="76"/>
                  <a:pt x="60" y="74"/>
                  <a:pt x="61" y="74"/>
                </a:cubicBezTo>
                <a:cubicBezTo>
                  <a:pt x="63" y="74"/>
                  <a:pt x="67" y="76"/>
                  <a:pt x="68" y="77"/>
                </a:cubicBezTo>
                <a:cubicBezTo>
                  <a:pt x="69" y="79"/>
                  <a:pt x="69" y="85"/>
                  <a:pt x="68" y="87"/>
                </a:cubicBezTo>
                <a:cubicBezTo>
                  <a:pt x="67" y="89"/>
                  <a:pt x="65" y="93"/>
                  <a:pt x="63" y="94"/>
                </a:cubicBezTo>
                <a:cubicBezTo>
                  <a:pt x="62" y="96"/>
                  <a:pt x="58" y="99"/>
                  <a:pt x="57" y="100"/>
                </a:cubicBezTo>
                <a:cubicBezTo>
                  <a:pt x="55" y="102"/>
                  <a:pt x="52" y="106"/>
                  <a:pt x="51" y="108"/>
                </a:cubicBezTo>
                <a:cubicBezTo>
                  <a:pt x="50" y="110"/>
                  <a:pt x="48" y="114"/>
                  <a:pt x="48" y="116"/>
                </a:cubicBezTo>
                <a:cubicBezTo>
                  <a:pt x="48" y="118"/>
                  <a:pt x="49" y="123"/>
                  <a:pt x="50" y="126"/>
                </a:cubicBezTo>
                <a:cubicBezTo>
                  <a:pt x="50" y="128"/>
                  <a:pt x="51" y="132"/>
                  <a:pt x="51" y="133"/>
                </a:cubicBezTo>
                <a:cubicBezTo>
                  <a:pt x="50" y="135"/>
                  <a:pt x="47" y="136"/>
                  <a:pt x="47" y="137"/>
                </a:cubicBezTo>
                <a:cubicBezTo>
                  <a:pt x="46" y="138"/>
                  <a:pt x="46" y="141"/>
                  <a:pt x="45" y="142"/>
                </a:cubicBezTo>
                <a:cubicBezTo>
                  <a:pt x="44" y="143"/>
                  <a:pt x="42" y="144"/>
                  <a:pt x="41" y="146"/>
                </a:cubicBezTo>
                <a:cubicBezTo>
                  <a:pt x="40" y="147"/>
                  <a:pt x="39" y="151"/>
                  <a:pt x="39" y="153"/>
                </a:cubicBezTo>
                <a:cubicBezTo>
                  <a:pt x="38" y="154"/>
                  <a:pt x="37" y="157"/>
                  <a:pt x="36" y="157"/>
                </a:cubicBezTo>
                <a:cubicBezTo>
                  <a:pt x="34" y="158"/>
                  <a:pt x="31" y="156"/>
                  <a:pt x="30" y="156"/>
                </a:cubicBezTo>
                <a:cubicBezTo>
                  <a:pt x="29" y="155"/>
                  <a:pt x="26" y="152"/>
                  <a:pt x="25" y="151"/>
                </a:cubicBezTo>
                <a:cubicBezTo>
                  <a:pt x="23" y="151"/>
                  <a:pt x="20" y="151"/>
                  <a:pt x="19" y="151"/>
                </a:cubicBezTo>
                <a:cubicBezTo>
                  <a:pt x="17" y="152"/>
                  <a:pt x="14" y="152"/>
                  <a:pt x="12" y="151"/>
                </a:cubicBezTo>
                <a:cubicBezTo>
                  <a:pt x="10" y="151"/>
                  <a:pt x="7" y="149"/>
                  <a:pt x="6" y="148"/>
                </a:cubicBezTo>
                <a:cubicBezTo>
                  <a:pt x="5" y="146"/>
                  <a:pt x="5" y="141"/>
                  <a:pt x="4" y="138"/>
                </a:cubicBezTo>
                <a:cubicBezTo>
                  <a:pt x="4" y="134"/>
                  <a:pt x="3" y="127"/>
                  <a:pt x="2" y="123"/>
                </a:cubicBezTo>
                <a:cubicBezTo>
                  <a:pt x="2" y="121"/>
                  <a:pt x="0" y="116"/>
                  <a:pt x="0" y="114"/>
                </a:cubicBezTo>
                <a:cubicBezTo>
                  <a:pt x="0" y="111"/>
                  <a:pt x="2" y="106"/>
                  <a:pt x="3" y="103"/>
                </a:cubicBezTo>
                <a:cubicBezTo>
                  <a:pt x="4" y="101"/>
                  <a:pt x="4" y="95"/>
                  <a:pt x="6" y="93"/>
                </a:cubicBezTo>
                <a:cubicBezTo>
                  <a:pt x="6" y="91"/>
                  <a:pt x="9" y="89"/>
                  <a:pt x="10" y="88"/>
                </a:cubicBezTo>
                <a:cubicBezTo>
                  <a:pt x="11" y="88"/>
                  <a:pt x="14" y="88"/>
                  <a:pt x="16" y="88"/>
                </a:cubicBezTo>
                <a:cubicBezTo>
                  <a:pt x="18" y="88"/>
                  <a:pt x="22" y="88"/>
                  <a:pt x="24" y="87"/>
                </a:cubicBezTo>
                <a:cubicBezTo>
                  <a:pt x="25" y="86"/>
                  <a:pt x="25" y="84"/>
                  <a:pt x="26" y="83"/>
                </a:cubicBezTo>
                <a:cubicBezTo>
                  <a:pt x="27" y="81"/>
                  <a:pt x="28" y="76"/>
                  <a:pt x="29" y="74"/>
                </a:cubicBezTo>
                <a:cubicBezTo>
                  <a:pt x="29" y="71"/>
                  <a:pt x="30" y="67"/>
                  <a:pt x="31" y="65"/>
                </a:cubicBezTo>
                <a:cubicBezTo>
                  <a:pt x="31" y="63"/>
                  <a:pt x="32" y="60"/>
                  <a:pt x="32" y="58"/>
                </a:cubicBezTo>
                <a:cubicBezTo>
                  <a:pt x="31" y="57"/>
                  <a:pt x="30" y="53"/>
                  <a:pt x="29" y="52"/>
                </a:cubicBezTo>
                <a:cubicBezTo>
                  <a:pt x="28" y="51"/>
                  <a:pt x="25" y="50"/>
                  <a:pt x="24" y="49"/>
                </a:cubicBezTo>
                <a:cubicBezTo>
                  <a:pt x="23" y="48"/>
                  <a:pt x="20" y="45"/>
                  <a:pt x="19" y="4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105">
            <a:extLst>
              <a:ext uri="{FF2B5EF4-FFF2-40B4-BE49-F238E27FC236}">
                <a16:creationId xmlns:a16="http://schemas.microsoft.com/office/drawing/2014/main" id="{508214CE-FA7C-4420-8313-BDEF9F6B7850}"/>
              </a:ext>
            </a:extLst>
          </p:cNvPr>
          <p:cNvSpPr>
            <a:spLocks/>
          </p:cNvSpPr>
          <p:nvPr/>
        </p:nvSpPr>
        <p:spPr bwMode="auto">
          <a:xfrm>
            <a:off x="8797347" y="3919773"/>
            <a:ext cx="32230" cy="23439"/>
          </a:xfrm>
          <a:custGeom>
            <a:avLst/>
            <a:gdLst/>
            <a:ahLst/>
            <a:cxnLst>
              <a:cxn ang="0">
                <a:pos x="10" y="7"/>
              </a:cxn>
              <a:cxn ang="0">
                <a:pos x="7" y="8"/>
              </a:cxn>
              <a:cxn ang="0">
                <a:pos x="2" y="6"/>
              </a:cxn>
              <a:cxn ang="0">
                <a:pos x="1" y="2"/>
              </a:cxn>
              <a:cxn ang="0">
                <a:pos x="4" y="1"/>
              </a:cxn>
              <a:cxn ang="0">
                <a:pos x="8" y="2"/>
              </a:cxn>
              <a:cxn ang="0">
                <a:pos x="11" y="4"/>
              </a:cxn>
              <a:cxn ang="0">
                <a:pos x="10" y="7"/>
              </a:cxn>
            </a:cxnLst>
            <a:rect l="0" t="0" r="r" b="b"/>
            <a:pathLst>
              <a:path w="11" h="8">
                <a:moveTo>
                  <a:pt x="10" y="7"/>
                </a:moveTo>
                <a:cubicBezTo>
                  <a:pt x="10" y="8"/>
                  <a:pt x="8" y="8"/>
                  <a:pt x="7" y="8"/>
                </a:cubicBezTo>
                <a:cubicBezTo>
                  <a:pt x="5" y="8"/>
                  <a:pt x="3" y="7"/>
                  <a:pt x="2" y="6"/>
                </a:cubicBezTo>
                <a:cubicBezTo>
                  <a:pt x="2" y="5"/>
                  <a:pt x="0" y="3"/>
                  <a:pt x="1" y="2"/>
                </a:cubicBezTo>
                <a:cubicBezTo>
                  <a:pt x="1" y="1"/>
                  <a:pt x="3" y="0"/>
                  <a:pt x="4" y="1"/>
                </a:cubicBezTo>
                <a:cubicBezTo>
                  <a:pt x="5" y="1"/>
                  <a:pt x="7" y="2"/>
                  <a:pt x="8" y="2"/>
                </a:cubicBezTo>
                <a:cubicBezTo>
                  <a:pt x="9" y="3"/>
                  <a:pt x="11" y="3"/>
                  <a:pt x="11" y="4"/>
                </a:cubicBezTo>
                <a:cubicBezTo>
                  <a:pt x="11" y="5"/>
                  <a:pt x="11" y="6"/>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106">
            <a:extLst>
              <a:ext uri="{FF2B5EF4-FFF2-40B4-BE49-F238E27FC236}">
                <a16:creationId xmlns:a16="http://schemas.microsoft.com/office/drawing/2014/main" id="{907E1555-95FA-4DCF-A629-1CB903FAB86F}"/>
              </a:ext>
            </a:extLst>
          </p:cNvPr>
          <p:cNvSpPr>
            <a:spLocks/>
          </p:cNvSpPr>
          <p:nvPr/>
        </p:nvSpPr>
        <p:spPr bwMode="auto">
          <a:xfrm>
            <a:off x="8829577" y="3946142"/>
            <a:ext cx="26371" cy="20511"/>
          </a:xfrm>
          <a:custGeom>
            <a:avLst/>
            <a:gdLst/>
            <a:ahLst/>
            <a:cxnLst>
              <a:cxn ang="0">
                <a:pos x="9" y="5"/>
              </a:cxn>
              <a:cxn ang="0">
                <a:pos x="5" y="7"/>
              </a:cxn>
              <a:cxn ang="0">
                <a:pos x="0" y="6"/>
              </a:cxn>
              <a:cxn ang="0">
                <a:pos x="2" y="3"/>
              </a:cxn>
              <a:cxn ang="0">
                <a:pos x="6" y="1"/>
              </a:cxn>
              <a:cxn ang="0">
                <a:pos x="8" y="1"/>
              </a:cxn>
              <a:cxn ang="0">
                <a:pos x="9" y="5"/>
              </a:cxn>
            </a:cxnLst>
            <a:rect l="0" t="0" r="r" b="b"/>
            <a:pathLst>
              <a:path w="9" h="7">
                <a:moveTo>
                  <a:pt x="9" y="5"/>
                </a:moveTo>
                <a:cubicBezTo>
                  <a:pt x="8" y="6"/>
                  <a:pt x="6" y="7"/>
                  <a:pt x="5" y="7"/>
                </a:cubicBezTo>
                <a:cubicBezTo>
                  <a:pt x="4" y="7"/>
                  <a:pt x="1" y="7"/>
                  <a:pt x="0" y="6"/>
                </a:cubicBezTo>
                <a:cubicBezTo>
                  <a:pt x="0" y="5"/>
                  <a:pt x="1" y="3"/>
                  <a:pt x="2" y="3"/>
                </a:cubicBezTo>
                <a:cubicBezTo>
                  <a:pt x="3" y="2"/>
                  <a:pt x="5" y="1"/>
                  <a:pt x="6" y="1"/>
                </a:cubicBezTo>
                <a:cubicBezTo>
                  <a:pt x="6" y="1"/>
                  <a:pt x="8" y="0"/>
                  <a:pt x="8" y="1"/>
                </a:cubicBezTo>
                <a:cubicBezTo>
                  <a:pt x="9"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7">
            <a:extLst>
              <a:ext uri="{FF2B5EF4-FFF2-40B4-BE49-F238E27FC236}">
                <a16:creationId xmlns:a16="http://schemas.microsoft.com/office/drawing/2014/main" id="{9AF99958-CEE7-4156-B0C1-E442C517A63E}"/>
              </a:ext>
            </a:extLst>
          </p:cNvPr>
          <p:cNvSpPr>
            <a:spLocks/>
          </p:cNvSpPr>
          <p:nvPr/>
        </p:nvSpPr>
        <p:spPr bwMode="auto">
          <a:xfrm>
            <a:off x="7159485" y="2235030"/>
            <a:ext cx="1960162" cy="1904491"/>
          </a:xfrm>
          <a:custGeom>
            <a:avLst/>
            <a:gdLst/>
            <a:ahLst/>
            <a:cxnLst>
              <a:cxn ang="0">
                <a:pos x="663" y="214"/>
              </a:cxn>
              <a:cxn ang="0">
                <a:pos x="636" y="289"/>
              </a:cxn>
              <a:cxn ang="0">
                <a:pos x="574" y="386"/>
              </a:cxn>
              <a:cxn ang="0">
                <a:pos x="550" y="451"/>
              </a:cxn>
              <a:cxn ang="0">
                <a:pos x="532" y="420"/>
              </a:cxn>
              <a:cxn ang="0">
                <a:pos x="508" y="398"/>
              </a:cxn>
              <a:cxn ang="0">
                <a:pos x="491" y="441"/>
              </a:cxn>
              <a:cxn ang="0">
                <a:pos x="476" y="478"/>
              </a:cxn>
              <a:cxn ang="0">
                <a:pos x="479" y="439"/>
              </a:cxn>
              <a:cxn ang="0">
                <a:pos x="446" y="429"/>
              </a:cxn>
              <a:cxn ang="0">
                <a:pos x="416" y="414"/>
              </a:cxn>
              <a:cxn ang="0">
                <a:pos x="436" y="398"/>
              </a:cxn>
              <a:cxn ang="0">
                <a:pos x="448" y="403"/>
              </a:cxn>
              <a:cxn ang="0">
                <a:pos x="461" y="395"/>
              </a:cxn>
              <a:cxn ang="0">
                <a:pos x="475" y="370"/>
              </a:cxn>
              <a:cxn ang="0">
                <a:pos x="459" y="358"/>
              </a:cxn>
              <a:cxn ang="0">
                <a:pos x="437" y="350"/>
              </a:cxn>
              <a:cxn ang="0">
                <a:pos x="412" y="375"/>
              </a:cxn>
              <a:cxn ang="0">
                <a:pos x="374" y="415"/>
              </a:cxn>
              <a:cxn ang="0">
                <a:pos x="374" y="481"/>
              </a:cxn>
              <a:cxn ang="0">
                <a:pos x="377" y="536"/>
              </a:cxn>
              <a:cxn ang="0">
                <a:pos x="376" y="592"/>
              </a:cxn>
              <a:cxn ang="0">
                <a:pos x="348" y="653"/>
              </a:cxn>
              <a:cxn ang="0">
                <a:pos x="325" y="639"/>
              </a:cxn>
              <a:cxn ang="0">
                <a:pos x="301" y="625"/>
              </a:cxn>
              <a:cxn ang="0">
                <a:pos x="285" y="572"/>
              </a:cxn>
              <a:cxn ang="0">
                <a:pos x="201" y="547"/>
              </a:cxn>
              <a:cxn ang="0">
                <a:pos x="116" y="507"/>
              </a:cxn>
              <a:cxn ang="0">
                <a:pos x="70" y="537"/>
              </a:cxn>
              <a:cxn ang="0">
                <a:pos x="26" y="513"/>
              </a:cxn>
              <a:cxn ang="0">
                <a:pos x="11" y="463"/>
              </a:cxn>
              <a:cxn ang="0">
                <a:pos x="54" y="442"/>
              </a:cxn>
              <a:cxn ang="0">
                <a:pos x="23" y="393"/>
              </a:cxn>
              <a:cxn ang="0">
                <a:pos x="37" y="340"/>
              </a:cxn>
              <a:cxn ang="0">
                <a:pos x="73" y="347"/>
              </a:cxn>
              <a:cxn ang="0">
                <a:pos x="141" y="310"/>
              </a:cxn>
              <a:cxn ang="0">
                <a:pos x="209" y="298"/>
              </a:cxn>
              <a:cxn ang="0">
                <a:pos x="257" y="281"/>
              </a:cxn>
              <a:cxn ang="0">
                <a:pos x="231" y="223"/>
              </a:cxn>
              <a:cxn ang="0">
                <a:pos x="216" y="137"/>
              </a:cxn>
              <a:cxn ang="0">
                <a:pos x="258" y="104"/>
              </a:cxn>
              <a:cxn ang="0">
                <a:pos x="285" y="42"/>
              </a:cxn>
              <a:cxn ang="0">
                <a:pos x="336" y="16"/>
              </a:cxn>
              <a:cxn ang="0">
                <a:pos x="350" y="13"/>
              </a:cxn>
              <a:cxn ang="0">
                <a:pos x="384" y="20"/>
              </a:cxn>
              <a:cxn ang="0">
                <a:pos x="435" y="27"/>
              </a:cxn>
              <a:cxn ang="0">
                <a:pos x="445" y="50"/>
              </a:cxn>
              <a:cxn ang="0">
                <a:pos x="418" y="74"/>
              </a:cxn>
              <a:cxn ang="0">
                <a:pos x="399" y="99"/>
              </a:cxn>
              <a:cxn ang="0">
                <a:pos x="391" y="139"/>
              </a:cxn>
              <a:cxn ang="0">
                <a:pos x="377" y="167"/>
              </a:cxn>
              <a:cxn ang="0">
                <a:pos x="337" y="171"/>
              </a:cxn>
              <a:cxn ang="0">
                <a:pos x="354" y="176"/>
              </a:cxn>
              <a:cxn ang="0">
                <a:pos x="402" y="170"/>
              </a:cxn>
              <a:cxn ang="0">
                <a:pos x="427" y="169"/>
              </a:cxn>
              <a:cxn ang="0">
                <a:pos x="397" y="162"/>
              </a:cxn>
              <a:cxn ang="0">
                <a:pos x="404" y="121"/>
              </a:cxn>
              <a:cxn ang="0">
                <a:pos x="428" y="76"/>
              </a:cxn>
              <a:cxn ang="0">
                <a:pos x="460" y="118"/>
              </a:cxn>
              <a:cxn ang="0">
                <a:pos x="524" y="140"/>
              </a:cxn>
              <a:cxn ang="0">
                <a:pos x="608" y="120"/>
              </a:cxn>
              <a:cxn ang="0">
                <a:pos x="642" y="147"/>
              </a:cxn>
            </a:cxnLst>
            <a:rect l="0" t="0" r="r" b="b"/>
            <a:pathLst>
              <a:path w="676" h="657">
                <a:moveTo>
                  <a:pt x="675" y="182"/>
                </a:moveTo>
                <a:cubicBezTo>
                  <a:pt x="675" y="184"/>
                  <a:pt x="676" y="189"/>
                  <a:pt x="675" y="191"/>
                </a:cubicBezTo>
                <a:cubicBezTo>
                  <a:pt x="675" y="192"/>
                  <a:pt x="673" y="193"/>
                  <a:pt x="672" y="194"/>
                </a:cubicBezTo>
                <a:cubicBezTo>
                  <a:pt x="671" y="195"/>
                  <a:pt x="668" y="195"/>
                  <a:pt x="667" y="196"/>
                </a:cubicBezTo>
                <a:cubicBezTo>
                  <a:pt x="666" y="197"/>
                  <a:pt x="664" y="199"/>
                  <a:pt x="663" y="201"/>
                </a:cubicBezTo>
                <a:cubicBezTo>
                  <a:pt x="662" y="202"/>
                  <a:pt x="662" y="204"/>
                  <a:pt x="662" y="206"/>
                </a:cubicBezTo>
                <a:cubicBezTo>
                  <a:pt x="662" y="208"/>
                  <a:pt x="663" y="212"/>
                  <a:pt x="663" y="214"/>
                </a:cubicBezTo>
                <a:cubicBezTo>
                  <a:pt x="663" y="218"/>
                  <a:pt x="663" y="227"/>
                  <a:pt x="663" y="231"/>
                </a:cubicBezTo>
                <a:cubicBezTo>
                  <a:pt x="663" y="235"/>
                  <a:pt x="665" y="242"/>
                  <a:pt x="665" y="246"/>
                </a:cubicBezTo>
                <a:cubicBezTo>
                  <a:pt x="665" y="250"/>
                  <a:pt x="664" y="256"/>
                  <a:pt x="663" y="259"/>
                </a:cubicBezTo>
                <a:cubicBezTo>
                  <a:pt x="663" y="262"/>
                  <a:pt x="660" y="266"/>
                  <a:pt x="658" y="268"/>
                </a:cubicBezTo>
                <a:cubicBezTo>
                  <a:pt x="656" y="270"/>
                  <a:pt x="652" y="274"/>
                  <a:pt x="649" y="276"/>
                </a:cubicBezTo>
                <a:cubicBezTo>
                  <a:pt x="648" y="278"/>
                  <a:pt x="644" y="281"/>
                  <a:pt x="642" y="283"/>
                </a:cubicBezTo>
                <a:cubicBezTo>
                  <a:pt x="641" y="284"/>
                  <a:pt x="638" y="288"/>
                  <a:pt x="636" y="289"/>
                </a:cubicBezTo>
                <a:cubicBezTo>
                  <a:pt x="635" y="290"/>
                  <a:pt x="632" y="293"/>
                  <a:pt x="631" y="294"/>
                </a:cubicBezTo>
                <a:cubicBezTo>
                  <a:pt x="629" y="296"/>
                  <a:pt x="624" y="299"/>
                  <a:pt x="623" y="301"/>
                </a:cubicBezTo>
                <a:cubicBezTo>
                  <a:pt x="621" y="307"/>
                  <a:pt x="624" y="319"/>
                  <a:pt x="622" y="324"/>
                </a:cubicBezTo>
                <a:cubicBezTo>
                  <a:pt x="621" y="330"/>
                  <a:pt x="617" y="340"/>
                  <a:pt x="615" y="345"/>
                </a:cubicBezTo>
                <a:cubicBezTo>
                  <a:pt x="613" y="348"/>
                  <a:pt x="609" y="354"/>
                  <a:pt x="607" y="356"/>
                </a:cubicBezTo>
                <a:cubicBezTo>
                  <a:pt x="602" y="361"/>
                  <a:pt x="593" y="371"/>
                  <a:pt x="588" y="375"/>
                </a:cubicBezTo>
                <a:cubicBezTo>
                  <a:pt x="585" y="378"/>
                  <a:pt x="578" y="383"/>
                  <a:pt x="574" y="386"/>
                </a:cubicBezTo>
                <a:cubicBezTo>
                  <a:pt x="574" y="386"/>
                  <a:pt x="571" y="387"/>
                  <a:pt x="571" y="388"/>
                </a:cubicBezTo>
                <a:cubicBezTo>
                  <a:pt x="570" y="389"/>
                  <a:pt x="572" y="393"/>
                  <a:pt x="571" y="395"/>
                </a:cubicBezTo>
                <a:cubicBezTo>
                  <a:pt x="571" y="397"/>
                  <a:pt x="567" y="400"/>
                  <a:pt x="567" y="402"/>
                </a:cubicBezTo>
                <a:cubicBezTo>
                  <a:pt x="566" y="404"/>
                  <a:pt x="567" y="410"/>
                  <a:pt x="567" y="412"/>
                </a:cubicBezTo>
                <a:cubicBezTo>
                  <a:pt x="567" y="416"/>
                  <a:pt x="564" y="424"/>
                  <a:pt x="562" y="428"/>
                </a:cubicBezTo>
                <a:cubicBezTo>
                  <a:pt x="561" y="432"/>
                  <a:pt x="559" y="439"/>
                  <a:pt x="557" y="442"/>
                </a:cubicBezTo>
                <a:cubicBezTo>
                  <a:pt x="555" y="444"/>
                  <a:pt x="552" y="450"/>
                  <a:pt x="550" y="451"/>
                </a:cubicBezTo>
                <a:cubicBezTo>
                  <a:pt x="549" y="452"/>
                  <a:pt x="546" y="452"/>
                  <a:pt x="545" y="452"/>
                </a:cubicBezTo>
                <a:cubicBezTo>
                  <a:pt x="542" y="451"/>
                  <a:pt x="538" y="448"/>
                  <a:pt x="536" y="446"/>
                </a:cubicBezTo>
                <a:cubicBezTo>
                  <a:pt x="533" y="445"/>
                  <a:pt x="528" y="440"/>
                  <a:pt x="527" y="438"/>
                </a:cubicBezTo>
                <a:cubicBezTo>
                  <a:pt x="525" y="436"/>
                  <a:pt x="523" y="431"/>
                  <a:pt x="523" y="429"/>
                </a:cubicBezTo>
                <a:cubicBezTo>
                  <a:pt x="523" y="426"/>
                  <a:pt x="522" y="420"/>
                  <a:pt x="524" y="419"/>
                </a:cubicBezTo>
                <a:cubicBezTo>
                  <a:pt x="525" y="418"/>
                  <a:pt x="528" y="419"/>
                  <a:pt x="529" y="419"/>
                </a:cubicBezTo>
                <a:cubicBezTo>
                  <a:pt x="530" y="419"/>
                  <a:pt x="532" y="421"/>
                  <a:pt x="532" y="420"/>
                </a:cubicBezTo>
                <a:cubicBezTo>
                  <a:pt x="534" y="420"/>
                  <a:pt x="534" y="417"/>
                  <a:pt x="535" y="416"/>
                </a:cubicBezTo>
                <a:cubicBezTo>
                  <a:pt x="535" y="413"/>
                  <a:pt x="535" y="408"/>
                  <a:pt x="535" y="406"/>
                </a:cubicBezTo>
                <a:cubicBezTo>
                  <a:pt x="535" y="404"/>
                  <a:pt x="536" y="400"/>
                  <a:pt x="535" y="398"/>
                </a:cubicBezTo>
                <a:cubicBezTo>
                  <a:pt x="534" y="397"/>
                  <a:pt x="531" y="397"/>
                  <a:pt x="530" y="396"/>
                </a:cubicBezTo>
                <a:cubicBezTo>
                  <a:pt x="527" y="396"/>
                  <a:pt x="522" y="395"/>
                  <a:pt x="519" y="395"/>
                </a:cubicBezTo>
                <a:cubicBezTo>
                  <a:pt x="517" y="395"/>
                  <a:pt x="513" y="394"/>
                  <a:pt x="511" y="394"/>
                </a:cubicBezTo>
                <a:cubicBezTo>
                  <a:pt x="510" y="395"/>
                  <a:pt x="508" y="397"/>
                  <a:pt x="508" y="398"/>
                </a:cubicBezTo>
                <a:cubicBezTo>
                  <a:pt x="507" y="399"/>
                  <a:pt x="506" y="403"/>
                  <a:pt x="505" y="405"/>
                </a:cubicBezTo>
                <a:cubicBezTo>
                  <a:pt x="505" y="407"/>
                  <a:pt x="506" y="411"/>
                  <a:pt x="505" y="413"/>
                </a:cubicBezTo>
                <a:cubicBezTo>
                  <a:pt x="504" y="413"/>
                  <a:pt x="503" y="413"/>
                  <a:pt x="502" y="414"/>
                </a:cubicBezTo>
                <a:cubicBezTo>
                  <a:pt x="501" y="414"/>
                  <a:pt x="499" y="415"/>
                  <a:pt x="498" y="415"/>
                </a:cubicBezTo>
                <a:cubicBezTo>
                  <a:pt x="497" y="416"/>
                  <a:pt x="494" y="418"/>
                  <a:pt x="493" y="420"/>
                </a:cubicBezTo>
                <a:cubicBezTo>
                  <a:pt x="492" y="422"/>
                  <a:pt x="488" y="427"/>
                  <a:pt x="488" y="429"/>
                </a:cubicBezTo>
                <a:cubicBezTo>
                  <a:pt x="488" y="432"/>
                  <a:pt x="490" y="438"/>
                  <a:pt x="491" y="441"/>
                </a:cubicBezTo>
                <a:cubicBezTo>
                  <a:pt x="491" y="444"/>
                  <a:pt x="494" y="449"/>
                  <a:pt x="495" y="452"/>
                </a:cubicBezTo>
                <a:cubicBezTo>
                  <a:pt x="496" y="455"/>
                  <a:pt x="500" y="460"/>
                  <a:pt x="499" y="463"/>
                </a:cubicBezTo>
                <a:cubicBezTo>
                  <a:pt x="499" y="465"/>
                  <a:pt x="496" y="467"/>
                  <a:pt x="495" y="469"/>
                </a:cubicBezTo>
                <a:cubicBezTo>
                  <a:pt x="494" y="470"/>
                  <a:pt x="493" y="474"/>
                  <a:pt x="491" y="475"/>
                </a:cubicBezTo>
                <a:cubicBezTo>
                  <a:pt x="490" y="476"/>
                  <a:pt x="487" y="477"/>
                  <a:pt x="485" y="478"/>
                </a:cubicBezTo>
                <a:cubicBezTo>
                  <a:pt x="484" y="479"/>
                  <a:pt x="482" y="481"/>
                  <a:pt x="481" y="481"/>
                </a:cubicBezTo>
                <a:cubicBezTo>
                  <a:pt x="480" y="481"/>
                  <a:pt x="477" y="479"/>
                  <a:pt x="476" y="478"/>
                </a:cubicBezTo>
                <a:cubicBezTo>
                  <a:pt x="475" y="476"/>
                  <a:pt x="474" y="471"/>
                  <a:pt x="472" y="469"/>
                </a:cubicBezTo>
                <a:cubicBezTo>
                  <a:pt x="471" y="467"/>
                  <a:pt x="469" y="465"/>
                  <a:pt x="468" y="463"/>
                </a:cubicBezTo>
                <a:cubicBezTo>
                  <a:pt x="467" y="461"/>
                  <a:pt x="466" y="458"/>
                  <a:pt x="465" y="456"/>
                </a:cubicBezTo>
                <a:cubicBezTo>
                  <a:pt x="465" y="455"/>
                  <a:pt x="465" y="453"/>
                  <a:pt x="466" y="452"/>
                </a:cubicBezTo>
                <a:cubicBezTo>
                  <a:pt x="467" y="451"/>
                  <a:pt x="469" y="450"/>
                  <a:pt x="471" y="449"/>
                </a:cubicBezTo>
                <a:cubicBezTo>
                  <a:pt x="473" y="448"/>
                  <a:pt x="478" y="448"/>
                  <a:pt x="479" y="446"/>
                </a:cubicBezTo>
                <a:cubicBezTo>
                  <a:pt x="480" y="444"/>
                  <a:pt x="479" y="441"/>
                  <a:pt x="479" y="439"/>
                </a:cubicBezTo>
                <a:cubicBezTo>
                  <a:pt x="479" y="437"/>
                  <a:pt x="480" y="434"/>
                  <a:pt x="479" y="433"/>
                </a:cubicBezTo>
                <a:cubicBezTo>
                  <a:pt x="478" y="432"/>
                  <a:pt x="476" y="433"/>
                  <a:pt x="475" y="433"/>
                </a:cubicBezTo>
                <a:cubicBezTo>
                  <a:pt x="473" y="432"/>
                  <a:pt x="470" y="430"/>
                  <a:pt x="468" y="430"/>
                </a:cubicBezTo>
                <a:cubicBezTo>
                  <a:pt x="466" y="429"/>
                  <a:pt x="464" y="426"/>
                  <a:pt x="462" y="425"/>
                </a:cubicBezTo>
                <a:cubicBezTo>
                  <a:pt x="461" y="424"/>
                  <a:pt x="458" y="423"/>
                  <a:pt x="457" y="423"/>
                </a:cubicBezTo>
                <a:cubicBezTo>
                  <a:pt x="455" y="423"/>
                  <a:pt x="453" y="423"/>
                  <a:pt x="452" y="423"/>
                </a:cubicBezTo>
                <a:cubicBezTo>
                  <a:pt x="450" y="424"/>
                  <a:pt x="447" y="427"/>
                  <a:pt x="446" y="429"/>
                </a:cubicBezTo>
                <a:cubicBezTo>
                  <a:pt x="445" y="430"/>
                  <a:pt x="443" y="432"/>
                  <a:pt x="442" y="433"/>
                </a:cubicBezTo>
                <a:cubicBezTo>
                  <a:pt x="441" y="434"/>
                  <a:pt x="439" y="435"/>
                  <a:pt x="437" y="435"/>
                </a:cubicBezTo>
                <a:cubicBezTo>
                  <a:pt x="436" y="435"/>
                  <a:pt x="432" y="434"/>
                  <a:pt x="431" y="434"/>
                </a:cubicBezTo>
                <a:cubicBezTo>
                  <a:pt x="429" y="433"/>
                  <a:pt x="425" y="430"/>
                  <a:pt x="424" y="428"/>
                </a:cubicBezTo>
                <a:cubicBezTo>
                  <a:pt x="423" y="427"/>
                  <a:pt x="422" y="424"/>
                  <a:pt x="422" y="422"/>
                </a:cubicBezTo>
                <a:cubicBezTo>
                  <a:pt x="422" y="421"/>
                  <a:pt x="422" y="418"/>
                  <a:pt x="422" y="417"/>
                </a:cubicBezTo>
                <a:cubicBezTo>
                  <a:pt x="421" y="416"/>
                  <a:pt x="418" y="415"/>
                  <a:pt x="416" y="414"/>
                </a:cubicBezTo>
                <a:cubicBezTo>
                  <a:pt x="416" y="414"/>
                  <a:pt x="413" y="414"/>
                  <a:pt x="413" y="413"/>
                </a:cubicBezTo>
                <a:cubicBezTo>
                  <a:pt x="412" y="412"/>
                  <a:pt x="412" y="409"/>
                  <a:pt x="413" y="408"/>
                </a:cubicBezTo>
                <a:cubicBezTo>
                  <a:pt x="413" y="408"/>
                  <a:pt x="415" y="407"/>
                  <a:pt x="416" y="407"/>
                </a:cubicBezTo>
                <a:cubicBezTo>
                  <a:pt x="417" y="407"/>
                  <a:pt x="419" y="407"/>
                  <a:pt x="420" y="408"/>
                </a:cubicBezTo>
                <a:cubicBezTo>
                  <a:pt x="421" y="408"/>
                  <a:pt x="424" y="408"/>
                  <a:pt x="425" y="408"/>
                </a:cubicBezTo>
                <a:cubicBezTo>
                  <a:pt x="427" y="408"/>
                  <a:pt x="431" y="405"/>
                  <a:pt x="432" y="404"/>
                </a:cubicBezTo>
                <a:cubicBezTo>
                  <a:pt x="433" y="403"/>
                  <a:pt x="435" y="400"/>
                  <a:pt x="436" y="398"/>
                </a:cubicBezTo>
                <a:cubicBezTo>
                  <a:pt x="436" y="397"/>
                  <a:pt x="437" y="395"/>
                  <a:pt x="438" y="394"/>
                </a:cubicBezTo>
                <a:cubicBezTo>
                  <a:pt x="438" y="393"/>
                  <a:pt x="440" y="391"/>
                  <a:pt x="441" y="390"/>
                </a:cubicBezTo>
                <a:cubicBezTo>
                  <a:pt x="442" y="389"/>
                  <a:pt x="444" y="389"/>
                  <a:pt x="445" y="389"/>
                </a:cubicBezTo>
                <a:cubicBezTo>
                  <a:pt x="446" y="389"/>
                  <a:pt x="448" y="390"/>
                  <a:pt x="448" y="390"/>
                </a:cubicBezTo>
                <a:cubicBezTo>
                  <a:pt x="449" y="391"/>
                  <a:pt x="450" y="393"/>
                  <a:pt x="451" y="395"/>
                </a:cubicBezTo>
                <a:cubicBezTo>
                  <a:pt x="451" y="396"/>
                  <a:pt x="450" y="398"/>
                  <a:pt x="450" y="399"/>
                </a:cubicBezTo>
                <a:cubicBezTo>
                  <a:pt x="450" y="400"/>
                  <a:pt x="449" y="402"/>
                  <a:pt x="448" y="403"/>
                </a:cubicBezTo>
                <a:cubicBezTo>
                  <a:pt x="448" y="404"/>
                  <a:pt x="449" y="406"/>
                  <a:pt x="449" y="408"/>
                </a:cubicBezTo>
                <a:cubicBezTo>
                  <a:pt x="450" y="409"/>
                  <a:pt x="451" y="411"/>
                  <a:pt x="452" y="411"/>
                </a:cubicBezTo>
                <a:cubicBezTo>
                  <a:pt x="453" y="412"/>
                  <a:pt x="455" y="412"/>
                  <a:pt x="456" y="411"/>
                </a:cubicBezTo>
                <a:cubicBezTo>
                  <a:pt x="457" y="411"/>
                  <a:pt x="460" y="411"/>
                  <a:pt x="462" y="410"/>
                </a:cubicBezTo>
                <a:cubicBezTo>
                  <a:pt x="462" y="409"/>
                  <a:pt x="464" y="408"/>
                  <a:pt x="464" y="407"/>
                </a:cubicBezTo>
                <a:cubicBezTo>
                  <a:pt x="464" y="405"/>
                  <a:pt x="465" y="402"/>
                  <a:pt x="464" y="401"/>
                </a:cubicBezTo>
                <a:cubicBezTo>
                  <a:pt x="464" y="399"/>
                  <a:pt x="462" y="396"/>
                  <a:pt x="461" y="395"/>
                </a:cubicBezTo>
                <a:cubicBezTo>
                  <a:pt x="461" y="394"/>
                  <a:pt x="458" y="394"/>
                  <a:pt x="458" y="393"/>
                </a:cubicBezTo>
                <a:cubicBezTo>
                  <a:pt x="457" y="393"/>
                  <a:pt x="455" y="392"/>
                  <a:pt x="454" y="391"/>
                </a:cubicBezTo>
                <a:cubicBezTo>
                  <a:pt x="454" y="391"/>
                  <a:pt x="454" y="389"/>
                  <a:pt x="454" y="388"/>
                </a:cubicBezTo>
                <a:cubicBezTo>
                  <a:pt x="455" y="387"/>
                  <a:pt x="457" y="385"/>
                  <a:pt x="458" y="384"/>
                </a:cubicBezTo>
                <a:cubicBezTo>
                  <a:pt x="459" y="382"/>
                  <a:pt x="462" y="381"/>
                  <a:pt x="463" y="380"/>
                </a:cubicBezTo>
                <a:cubicBezTo>
                  <a:pt x="465" y="378"/>
                  <a:pt x="468" y="374"/>
                  <a:pt x="470" y="372"/>
                </a:cubicBezTo>
                <a:cubicBezTo>
                  <a:pt x="471" y="372"/>
                  <a:pt x="474" y="370"/>
                  <a:pt x="475" y="370"/>
                </a:cubicBezTo>
                <a:cubicBezTo>
                  <a:pt x="475" y="369"/>
                  <a:pt x="477" y="367"/>
                  <a:pt x="478" y="366"/>
                </a:cubicBezTo>
                <a:cubicBezTo>
                  <a:pt x="478" y="365"/>
                  <a:pt x="478" y="363"/>
                  <a:pt x="478" y="362"/>
                </a:cubicBezTo>
                <a:cubicBezTo>
                  <a:pt x="477" y="361"/>
                  <a:pt x="476" y="360"/>
                  <a:pt x="475" y="359"/>
                </a:cubicBezTo>
                <a:cubicBezTo>
                  <a:pt x="474" y="359"/>
                  <a:pt x="472" y="359"/>
                  <a:pt x="471" y="359"/>
                </a:cubicBezTo>
                <a:cubicBezTo>
                  <a:pt x="470" y="359"/>
                  <a:pt x="468" y="359"/>
                  <a:pt x="467" y="359"/>
                </a:cubicBezTo>
                <a:cubicBezTo>
                  <a:pt x="466" y="359"/>
                  <a:pt x="464" y="360"/>
                  <a:pt x="463" y="360"/>
                </a:cubicBezTo>
                <a:cubicBezTo>
                  <a:pt x="462" y="360"/>
                  <a:pt x="459" y="359"/>
                  <a:pt x="459" y="358"/>
                </a:cubicBezTo>
                <a:cubicBezTo>
                  <a:pt x="458" y="357"/>
                  <a:pt x="459" y="355"/>
                  <a:pt x="459" y="354"/>
                </a:cubicBezTo>
                <a:cubicBezTo>
                  <a:pt x="459" y="353"/>
                  <a:pt x="457" y="351"/>
                  <a:pt x="455" y="351"/>
                </a:cubicBezTo>
                <a:cubicBezTo>
                  <a:pt x="455" y="351"/>
                  <a:pt x="453" y="352"/>
                  <a:pt x="452" y="352"/>
                </a:cubicBezTo>
                <a:cubicBezTo>
                  <a:pt x="451" y="352"/>
                  <a:pt x="449" y="350"/>
                  <a:pt x="448" y="350"/>
                </a:cubicBezTo>
                <a:cubicBezTo>
                  <a:pt x="447" y="349"/>
                  <a:pt x="444" y="348"/>
                  <a:pt x="443" y="349"/>
                </a:cubicBezTo>
                <a:cubicBezTo>
                  <a:pt x="442" y="349"/>
                  <a:pt x="442" y="350"/>
                  <a:pt x="441" y="350"/>
                </a:cubicBezTo>
                <a:cubicBezTo>
                  <a:pt x="440" y="350"/>
                  <a:pt x="438" y="350"/>
                  <a:pt x="437" y="350"/>
                </a:cubicBezTo>
                <a:cubicBezTo>
                  <a:pt x="436" y="350"/>
                  <a:pt x="433" y="350"/>
                  <a:pt x="432" y="350"/>
                </a:cubicBezTo>
                <a:cubicBezTo>
                  <a:pt x="431" y="351"/>
                  <a:pt x="430" y="354"/>
                  <a:pt x="430" y="356"/>
                </a:cubicBezTo>
                <a:cubicBezTo>
                  <a:pt x="429" y="357"/>
                  <a:pt x="428" y="359"/>
                  <a:pt x="427" y="360"/>
                </a:cubicBezTo>
                <a:cubicBezTo>
                  <a:pt x="426" y="360"/>
                  <a:pt x="424" y="360"/>
                  <a:pt x="423" y="360"/>
                </a:cubicBezTo>
                <a:cubicBezTo>
                  <a:pt x="421" y="361"/>
                  <a:pt x="418" y="362"/>
                  <a:pt x="417" y="363"/>
                </a:cubicBezTo>
                <a:cubicBezTo>
                  <a:pt x="416" y="364"/>
                  <a:pt x="414" y="367"/>
                  <a:pt x="413" y="369"/>
                </a:cubicBezTo>
                <a:cubicBezTo>
                  <a:pt x="413" y="370"/>
                  <a:pt x="412" y="374"/>
                  <a:pt x="412" y="375"/>
                </a:cubicBezTo>
                <a:cubicBezTo>
                  <a:pt x="411" y="376"/>
                  <a:pt x="410" y="379"/>
                  <a:pt x="409" y="381"/>
                </a:cubicBezTo>
                <a:cubicBezTo>
                  <a:pt x="408" y="382"/>
                  <a:pt x="406" y="384"/>
                  <a:pt x="405" y="385"/>
                </a:cubicBezTo>
                <a:cubicBezTo>
                  <a:pt x="404" y="386"/>
                  <a:pt x="401" y="387"/>
                  <a:pt x="400" y="388"/>
                </a:cubicBezTo>
                <a:cubicBezTo>
                  <a:pt x="399" y="390"/>
                  <a:pt x="397" y="393"/>
                  <a:pt x="396" y="395"/>
                </a:cubicBezTo>
                <a:cubicBezTo>
                  <a:pt x="395" y="396"/>
                  <a:pt x="393" y="398"/>
                  <a:pt x="391" y="399"/>
                </a:cubicBezTo>
                <a:cubicBezTo>
                  <a:pt x="389" y="401"/>
                  <a:pt x="386" y="407"/>
                  <a:pt x="383" y="409"/>
                </a:cubicBezTo>
                <a:cubicBezTo>
                  <a:pt x="381" y="411"/>
                  <a:pt x="376" y="414"/>
                  <a:pt x="374" y="415"/>
                </a:cubicBezTo>
                <a:cubicBezTo>
                  <a:pt x="373" y="417"/>
                  <a:pt x="370" y="422"/>
                  <a:pt x="368" y="424"/>
                </a:cubicBezTo>
                <a:cubicBezTo>
                  <a:pt x="367" y="426"/>
                  <a:pt x="365" y="430"/>
                  <a:pt x="365" y="432"/>
                </a:cubicBezTo>
                <a:cubicBezTo>
                  <a:pt x="364" y="434"/>
                  <a:pt x="363" y="437"/>
                  <a:pt x="363" y="439"/>
                </a:cubicBezTo>
                <a:cubicBezTo>
                  <a:pt x="362" y="442"/>
                  <a:pt x="363" y="448"/>
                  <a:pt x="363" y="451"/>
                </a:cubicBezTo>
                <a:cubicBezTo>
                  <a:pt x="363" y="454"/>
                  <a:pt x="363" y="460"/>
                  <a:pt x="364" y="463"/>
                </a:cubicBezTo>
                <a:cubicBezTo>
                  <a:pt x="364" y="465"/>
                  <a:pt x="366" y="470"/>
                  <a:pt x="367" y="472"/>
                </a:cubicBezTo>
                <a:cubicBezTo>
                  <a:pt x="369" y="475"/>
                  <a:pt x="373" y="478"/>
                  <a:pt x="374" y="481"/>
                </a:cubicBezTo>
                <a:cubicBezTo>
                  <a:pt x="375" y="482"/>
                  <a:pt x="375" y="487"/>
                  <a:pt x="375" y="489"/>
                </a:cubicBezTo>
                <a:cubicBezTo>
                  <a:pt x="375" y="492"/>
                  <a:pt x="375" y="497"/>
                  <a:pt x="376" y="500"/>
                </a:cubicBezTo>
                <a:cubicBezTo>
                  <a:pt x="376" y="502"/>
                  <a:pt x="377" y="506"/>
                  <a:pt x="377" y="507"/>
                </a:cubicBezTo>
                <a:cubicBezTo>
                  <a:pt x="378" y="511"/>
                  <a:pt x="380" y="517"/>
                  <a:pt x="380" y="520"/>
                </a:cubicBezTo>
                <a:cubicBezTo>
                  <a:pt x="380" y="522"/>
                  <a:pt x="379" y="524"/>
                  <a:pt x="379" y="525"/>
                </a:cubicBezTo>
                <a:cubicBezTo>
                  <a:pt x="378" y="527"/>
                  <a:pt x="377" y="529"/>
                  <a:pt x="377" y="530"/>
                </a:cubicBezTo>
                <a:cubicBezTo>
                  <a:pt x="376" y="532"/>
                  <a:pt x="377" y="535"/>
                  <a:pt x="377" y="536"/>
                </a:cubicBezTo>
                <a:cubicBezTo>
                  <a:pt x="377" y="537"/>
                  <a:pt x="380" y="539"/>
                  <a:pt x="380" y="540"/>
                </a:cubicBezTo>
                <a:cubicBezTo>
                  <a:pt x="380" y="542"/>
                  <a:pt x="379" y="545"/>
                  <a:pt x="379" y="547"/>
                </a:cubicBezTo>
                <a:cubicBezTo>
                  <a:pt x="378" y="548"/>
                  <a:pt x="376" y="551"/>
                  <a:pt x="376" y="552"/>
                </a:cubicBezTo>
                <a:cubicBezTo>
                  <a:pt x="374" y="556"/>
                  <a:pt x="375" y="565"/>
                  <a:pt x="375" y="569"/>
                </a:cubicBezTo>
                <a:cubicBezTo>
                  <a:pt x="375" y="571"/>
                  <a:pt x="377" y="576"/>
                  <a:pt x="377" y="578"/>
                </a:cubicBezTo>
                <a:cubicBezTo>
                  <a:pt x="377" y="580"/>
                  <a:pt x="375" y="584"/>
                  <a:pt x="375" y="585"/>
                </a:cubicBezTo>
                <a:cubicBezTo>
                  <a:pt x="375" y="587"/>
                  <a:pt x="376" y="590"/>
                  <a:pt x="376" y="592"/>
                </a:cubicBezTo>
                <a:cubicBezTo>
                  <a:pt x="376" y="595"/>
                  <a:pt x="376" y="601"/>
                  <a:pt x="375" y="604"/>
                </a:cubicBezTo>
                <a:cubicBezTo>
                  <a:pt x="374" y="605"/>
                  <a:pt x="372" y="608"/>
                  <a:pt x="371" y="610"/>
                </a:cubicBezTo>
                <a:cubicBezTo>
                  <a:pt x="369" y="611"/>
                  <a:pt x="365" y="612"/>
                  <a:pt x="363" y="613"/>
                </a:cubicBezTo>
                <a:cubicBezTo>
                  <a:pt x="361" y="615"/>
                  <a:pt x="355" y="618"/>
                  <a:pt x="353" y="621"/>
                </a:cubicBezTo>
                <a:cubicBezTo>
                  <a:pt x="352" y="623"/>
                  <a:pt x="350" y="627"/>
                  <a:pt x="350" y="629"/>
                </a:cubicBezTo>
                <a:cubicBezTo>
                  <a:pt x="349" y="633"/>
                  <a:pt x="348" y="640"/>
                  <a:pt x="348" y="644"/>
                </a:cubicBezTo>
                <a:cubicBezTo>
                  <a:pt x="348" y="646"/>
                  <a:pt x="349" y="651"/>
                  <a:pt x="348" y="653"/>
                </a:cubicBezTo>
                <a:cubicBezTo>
                  <a:pt x="348" y="654"/>
                  <a:pt x="346" y="656"/>
                  <a:pt x="344" y="656"/>
                </a:cubicBezTo>
                <a:cubicBezTo>
                  <a:pt x="342" y="657"/>
                  <a:pt x="338" y="656"/>
                  <a:pt x="337" y="655"/>
                </a:cubicBezTo>
                <a:cubicBezTo>
                  <a:pt x="335" y="655"/>
                  <a:pt x="333" y="652"/>
                  <a:pt x="332" y="651"/>
                </a:cubicBezTo>
                <a:cubicBezTo>
                  <a:pt x="331" y="650"/>
                  <a:pt x="329" y="648"/>
                  <a:pt x="328" y="647"/>
                </a:cubicBezTo>
                <a:cubicBezTo>
                  <a:pt x="326" y="646"/>
                  <a:pt x="323" y="645"/>
                  <a:pt x="322" y="644"/>
                </a:cubicBezTo>
                <a:cubicBezTo>
                  <a:pt x="322" y="643"/>
                  <a:pt x="321" y="640"/>
                  <a:pt x="321" y="639"/>
                </a:cubicBezTo>
                <a:cubicBezTo>
                  <a:pt x="322" y="639"/>
                  <a:pt x="324" y="639"/>
                  <a:pt x="325" y="639"/>
                </a:cubicBezTo>
                <a:cubicBezTo>
                  <a:pt x="326" y="638"/>
                  <a:pt x="328" y="639"/>
                  <a:pt x="329" y="638"/>
                </a:cubicBezTo>
                <a:cubicBezTo>
                  <a:pt x="330" y="637"/>
                  <a:pt x="328" y="634"/>
                  <a:pt x="327" y="633"/>
                </a:cubicBezTo>
                <a:cubicBezTo>
                  <a:pt x="326" y="631"/>
                  <a:pt x="326" y="627"/>
                  <a:pt x="324" y="627"/>
                </a:cubicBezTo>
                <a:cubicBezTo>
                  <a:pt x="323" y="626"/>
                  <a:pt x="321" y="628"/>
                  <a:pt x="321" y="629"/>
                </a:cubicBezTo>
                <a:cubicBezTo>
                  <a:pt x="320" y="629"/>
                  <a:pt x="318" y="631"/>
                  <a:pt x="317" y="631"/>
                </a:cubicBezTo>
                <a:cubicBezTo>
                  <a:pt x="316" y="631"/>
                  <a:pt x="313" y="628"/>
                  <a:pt x="312" y="628"/>
                </a:cubicBezTo>
                <a:cubicBezTo>
                  <a:pt x="309" y="626"/>
                  <a:pt x="304" y="625"/>
                  <a:pt x="301" y="625"/>
                </a:cubicBezTo>
                <a:cubicBezTo>
                  <a:pt x="299" y="625"/>
                  <a:pt x="296" y="627"/>
                  <a:pt x="294" y="628"/>
                </a:cubicBezTo>
                <a:cubicBezTo>
                  <a:pt x="292" y="628"/>
                  <a:pt x="288" y="629"/>
                  <a:pt x="286" y="629"/>
                </a:cubicBezTo>
                <a:cubicBezTo>
                  <a:pt x="284" y="629"/>
                  <a:pt x="282" y="629"/>
                  <a:pt x="279" y="629"/>
                </a:cubicBezTo>
                <a:cubicBezTo>
                  <a:pt x="279" y="627"/>
                  <a:pt x="278" y="623"/>
                  <a:pt x="278" y="622"/>
                </a:cubicBezTo>
                <a:cubicBezTo>
                  <a:pt x="278" y="617"/>
                  <a:pt x="278" y="607"/>
                  <a:pt x="279" y="602"/>
                </a:cubicBezTo>
                <a:cubicBezTo>
                  <a:pt x="280" y="598"/>
                  <a:pt x="284" y="592"/>
                  <a:pt x="285" y="589"/>
                </a:cubicBezTo>
                <a:cubicBezTo>
                  <a:pt x="286" y="584"/>
                  <a:pt x="285" y="576"/>
                  <a:pt x="285" y="572"/>
                </a:cubicBezTo>
                <a:cubicBezTo>
                  <a:pt x="284" y="568"/>
                  <a:pt x="281" y="560"/>
                  <a:pt x="278" y="557"/>
                </a:cubicBezTo>
                <a:cubicBezTo>
                  <a:pt x="276" y="554"/>
                  <a:pt x="270" y="551"/>
                  <a:pt x="267" y="551"/>
                </a:cubicBezTo>
                <a:cubicBezTo>
                  <a:pt x="264" y="550"/>
                  <a:pt x="256" y="551"/>
                  <a:pt x="252" y="551"/>
                </a:cubicBezTo>
                <a:cubicBezTo>
                  <a:pt x="248" y="552"/>
                  <a:pt x="240" y="556"/>
                  <a:pt x="236" y="557"/>
                </a:cubicBezTo>
                <a:cubicBezTo>
                  <a:pt x="232" y="558"/>
                  <a:pt x="225" y="558"/>
                  <a:pt x="221" y="558"/>
                </a:cubicBezTo>
                <a:cubicBezTo>
                  <a:pt x="216" y="558"/>
                  <a:pt x="205" y="557"/>
                  <a:pt x="202" y="554"/>
                </a:cubicBezTo>
                <a:cubicBezTo>
                  <a:pt x="201" y="552"/>
                  <a:pt x="201" y="548"/>
                  <a:pt x="201" y="547"/>
                </a:cubicBezTo>
                <a:cubicBezTo>
                  <a:pt x="201" y="544"/>
                  <a:pt x="203" y="540"/>
                  <a:pt x="203" y="538"/>
                </a:cubicBezTo>
                <a:cubicBezTo>
                  <a:pt x="203" y="535"/>
                  <a:pt x="202" y="528"/>
                  <a:pt x="200" y="526"/>
                </a:cubicBezTo>
                <a:cubicBezTo>
                  <a:pt x="198" y="524"/>
                  <a:pt x="192" y="521"/>
                  <a:pt x="189" y="520"/>
                </a:cubicBezTo>
                <a:cubicBezTo>
                  <a:pt x="186" y="519"/>
                  <a:pt x="179" y="521"/>
                  <a:pt x="175" y="520"/>
                </a:cubicBezTo>
                <a:cubicBezTo>
                  <a:pt x="169" y="520"/>
                  <a:pt x="157" y="518"/>
                  <a:pt x="151" y="517"/>
                </a:cubicBezTo>
                <a:cubicBezTo>
                  <a:pt x="147" y="517"/>
                  <a:pt x="138" y="515"/>
                  <a:pt x="134" y="514"/>
                </a:cubicBezTo>
                <a:cubicBezTo>
                  <a:pt x="129" y="513"/>
                  <a:pt x="121" y="508"/>
                  <a:pt x="116" y="507"/>
                </a:cubicBezTo>
                <a:cubicBezTo>
                  <a:pt x="112" y="505"/>
                  <a:pt x="103" y="501"/>
                  <a:pt x="99" y="501"/>
                </a:cubicBezTo>
                <a:cubicBezTo>
                  <a:pt x="95" y="500"/>
                  <a:pt x="88" y="501"/>
                  <a:pt x="85" y="501"/>
                </a:cubicBezTo>
                <a:cubicBezTo>
                  <a:pt x="82" y="502"/>
                  <a:pt x="77" y="502"/>
                  <a:pt x="75" y="503"/>
                </a:cubicBezTo>
                <a:cubicBezTo>
                  <a:pt x="73" y="505"/>
                  <a:pt x="68" y="511"/>
                  <a:pt x="67" y="514"/>
                </a:cubicBezTo>
                <a:cubicBezTo>
                  <a:pt x="66" y="515"/>
                  <a:pt x="66" y="519"/>
                  <a:pt x="67" y="521"/>
                </a:cubicBezTo>
                <a:cubicBezTo>
                  <a:pt x="67" y="523"/>
                  <a:pt x="71" y="527"/>
                  <a:pt x="72" y="530"/>
                </a:cubicBezTo>
                <a:cubicBezTo>
                  <a:pt x="72" y="532"/>
                  <a:pt x="71" y="536"/>
                  <a:pt x="70" y="537"/>
                </a:cubicBezTo>
                <a:cubicBezTo>
                  <a:pt x="69" y="538"/>
                  <a:pt x="65" y="537"/>
                  <a:pt x="64" y="538"/>
                </a:cubicBezTo>
                <a:cubicBezTo>
                  <a:pt x="62" y="539"/>
                  <a:pt x="60" y="544"/>
                  <a:pt x="58" y="545"/>
                </a:cubicBezTo>
                <a:cubicBezTo>
                  <a:pt x="56" y="546"/>
                  <a:pt x="51" y="546"/>
                  <a:pt x="49" y="546"/>
                </a:cubicBezTo>
                <a:cubicBezTo>
                  <a:pt x="47" y="545"/>
                  <a:pt x="43" y="543"/>
                  <a:pt x="41" y="541"/>
                </a:cubicBezTo>
                <a:cubicBezTo>
                  <a:pt x="39" y="539"/>
                  <a:pt x="36" y="534"/>
                  <a:pt x="35" y="531"/>
                </a:cubicBezTo>
                <a:cubicBezTo>
                  <a:pt x="34" y="528"/>
                  <a:pt x="34" y="522"/>
                  <a:pt x="33" y="520"/>
                </a:cubicBezTo>
                <a:cubicBezTo>
                  <a:pt x="32" y="518"/>
                  <a:pt x="28" y="515"/>
                  <a:pt x="26" y="513"/>
                </a:cubicBezTo>
                <a:cubicBezTo>
                  <a:pt x="24" y="512"/>
                  <a:pt x="17" y="510"/>
                  <a:pt x="15" y="508"/>
                </a:cubicBezTo>
                <a:cubicBezTo>
                  <a:pt x="12" y="506"/>
                  <a:pt x="5" y="502"/>
                  <a:pt x="3" y="499"/>
                </a:cubicBezTo>
                <a:cubicBezTo>
                  <a:pt x="2" y="496"/>
                  <a:pt x="1" y="489"/>
                  <a:pt x="1" y="486"/>
                </a:cubicBezTo>
                <a:cubicBezTo>
                  <a:pt x="0" y="483"/>
                  <a:pt x="1" y="477"/>
                  <a:pt x="1" y="473"/>
                </a:cubicBezTo>
                <a:cubicBezTo>
                  <a:pt x="1" y="472"/>
                  <a:pt x="0" y="468"/>
                  <a:pt x="0" y="466"/>
                </a:cubicBezTo>
                <a:cubicBezTo>
                  <a:pt x="0" y="466"/>
                  <a:pt x="1" y="466"/>
                  <a:pt x="2" y="466"/>
                </a:cubicBezTo>
                <a:cubicBezTo>
                  <a:pt x="4" y="466"/>
                  <a:pt x="9" y="465"/>
                  <a:pt x="11" y="463"/>
                </a:cubicBezTo>
                <a:cubicBezTo>
                  <a:pt x="13" y="462"/>
                  <a:pt x="15" y="459"/>
                  <a:pt x="17" y="458"/>
                </a:cubicBezTo>
                <a:cubicBezTo>
                  <a:pt x="19" y="457"/>
                  <a:pt x="23" y="456"/>
                  <a:pt x="24" y="455"/>
                </a:cubicBezTo>
                <a:cubicBezTo>
                  <a:pt x="26" y="454"/>
                  <a:pt x="28" y="451"/>
                  <a:pt x="29" y="451"/>
                </a:cubicBezTo>
                <a:cubicBezTo>
                  <a:pt x="31" y="450"/>
                  <a:pt x="35" y="451"/>
                  <a:pt x="38" y="451"/>
                </a:cubicBezTo>
                <a:cubicBezTo>
                  <a:pt x="40" y="451"/>
                  <a:pt x="44" y="452"/>
                  <a:pt x="46" y="451"/>
                </a:cubicBezTo>
                <a:cubicBezTo>
                  <a:pt x="47" y="451"/>
                  <a:pt x="50" y="449"/>
                  <a:pt x="51" y="448"/>
                </a:cubicBezTo>
                <a:cubicBezTo>
                  <a:pt x="52" y="446"/>
                  <a:pt x="54" y="443"/>
                  <a:pt x="54" y="442"/>
                </a:cubicBezTo>
                <a:cubicBezTo>
                  <a:pt x="55" y="440"/>
                  <a:pt x="56" y="436"/>
                  <a:pt x="57" y="434"/>
                </a:cubicBezTo>
                <a:cubicBezTo>
                  <a:pt x="57" y="431"/>
                  <a:pt x="61" y="427"/>
                  <a:pt x="61" y="424"/>
                </a:cubicBezTo>
                <a:cubicBezTo>
                  <a:pt x="61" y="421"/>
                  <a:pt x="58" y="415"/>
                  <a:pt x="57" y="412"/>
                </a:cubicBezTo>
                <a:cubicBezTo>
                  <a:pt x="56" y="410"/>
                  <a:pt x="53" y="406"/>
                  <a:pt x="51" y="404"/>
                </a:cubicBezTo>
                <a:cubicBezTo>
                  <a:pt x="49" y="402"/>
                  <a:pt x="44" y="399"/>
                  <a:pt x="41" y="399"/>
                </a:cubicBezTo>
                <a:cubicBezTo>
                  <a:pt x="39" y="398"/>
                  <a:pt x="34" y="399"/>
                  <a:pt x="32" y="398"/>
                </a:cubicBezTo>
                <a:cubicBezTo>
                  <a:pt x="29" y="397"/>
                  <a:pt x="25" y="395"/>
                  <a:pt x="23" y="393"/>
                </a:cubicBezTo>
                <a:cubicBezTo>
                  <a:pt x="21" y="392"/>
                  <a:pt x="20" y="386"/>
                  <a:pt x="19" y="384"/>
                </a:cubicBezTo>
                <a:cubicBezTo>
                  <a:pt x="18" y="383"/>
                  <a:pt x="16" y="380"/>
                  <a:pt x="15" y="379"/>
                </a:cubicBezTo>
                <a:cubicBezTo>
                  <a:pt x="15" y="379"/>
                  <a:pt x="20" y="373"/>
                  <a:pt x="21" y="371"/>
                </a:cubicBezTo>
                <a:cubicBezTo>
                  <a:pt x="22" y="370"/>
                  <a:pt x="23" y="366"/>
                  <a:pt x="24" y="364"/>
                </a:cubicBezTo>
                <a:cubicBezTo>
                  <a:pt x="25" y="363"/>
                  <a:pt x="26" y="360"/>
                  <a:pt x="27" y="358"/>
                </a:cubicBezTo>
                <a:cubicBezTo>
                  <a:pt x="28" y="356"/>
                  <a:pt x="31" y="352"/>
                  <a:pt x="33" y="350"/>
                </a:cubicBezTo>
                <a:cubicBezTo>
                  <a:pt x="34" y="347"/>
                  <a:pt x="35" y="342"/>
                  <a:pt x="37" y="340"/>
                </a:cubicBezTo>
                <a:cubicBezTo>
                  <a:pt x="39" y="338"/>
                  <a:pt x="43" y="334"/>
                  <a:pt x="45" y="333"/>
                </a:cubicBezTo>
                <a:cubicBezTo>
                  <a:pt x="48" y="333"/>
                  <a:pt x="53" y="333"/>
                  <a:pt x="54" y="335"/>
                </a:cubicBezTo>
                <a:cubicBezTo>
                  <a:pt x="55" y="336"/>
                  <a:pt x="55" y="340"/>
                  <a:pt x="55" y="341"/>
                </a:cubicBezTo>
                <a:cubicBezTo>
                  <a:pt x="55" y="344"/>
                  <a:pt x="54" y="348"/>
                  <a:pt x="54" y="351"/>
                </a:cubicBezTo>
                <a:cubicBezTo>
                  <a:pt x="55" y="352"/>
                  <a:pt x="57" y="355"/>
                  <a:pt x="59" y="356"/>
                </a:cubicBezTo>
                <a:cubicBezTo>
                  <a:pt x="60" y="356"/>
                  <a:pt x="64" y="355"/>
                  <a:pt x="66" y="354"/>
                </a:cubicBezTo>
                <a:cubicBezTo>
                  <a:pt x="68" y="353"/>
                  <a:pt x="71" y="349"/>
                  <a:pt x="73" y="347"/>
                </a:cubicBezTo>
                <a:cubicBezTo>
                  <a:pt x="74" y="345"/>
                  <a:pt x="76" y="342"/>
                  <a:pt x="77" y="340"/>
                </a:cubicBezTo>
                <a:cubicBezTo>
                  <a:pt x="79" y="339"/>
                  <a:pt x="81" y="336"/>
                  <a:pt x="82" y="335"/>
                </a:cubicBezTo>
                <a:cubicBezTo>
                  <a:pt x="84" y="334"/>
                  <a:pt x="89" y="332"/>
                  <a:pt x="91" y="332"/>
                </a:cubicBezTo>
                <a:cubicBezTo>
                  <a:pt x="94" y="331"/>
                  <a:pt x="100" y="330"/>
                  <a:pt x="103" y="329"/>
                </a:cubicBezTo>
                <a:cubicBezTo>
                  <a:pt x="107" y="327"/>
                  <a:pt x="113" y="323"/>
                  <a:pt x="116" y="322"/>
                </a:cubicBezTo>
                <a:cubicBezTo>
                  <a:pt x="120" y="320"/>
                  <a:pt x="127" y="318"/>
                  <a:pt x="131" y="316"/>
                </a:cubicBezTo>
                <a:cubicBezTo>
                  <a:pt x="134" y="315"/>
                  <a:pt x="139" y="312"/>
                  <a:pt x="141" y="310"/>
                </a:cubicBezTo>
                <a:cubicBezTo>
                  <a:pt x="143" y="309"/>
                  <a:pt x="146" y="306"/>
                  <a:pt x="148" y="305"/>
                </a:cubicBezTo>
                <a:cubicBezTo>
                  <a:pt x="151" y="303"/>
                  <a:pt x="157" y="300"/>
                  <a:pt x="160" y="298"/>
                </a:cubicBezTo>
                <a:cubicBezTo>
                  <a:pt x="162" y="296"/>
                  <a:pt x="166" y="293"/>
                  <a:pt x="168" y="292"/>
                </a:cubicBezTo>
                <a:cubicBezTo>
                  <a:pt x="171" y="291"/>
                  <a:pt x="177" y="290"/>
                  <a:pt x="181" y="290"/>
                </a:cubicBezTo>
                <a:cubicBezTo>
                  <a:pt x="184" y="289"/>
                  <a:pt x="191" y="287"/>
                  <a:pt x="195" y="288"/>
                </a:cubicBezTo>
                <a:cubicBezTo>
                  <a:pt x="198" y="288"/>
                  <a:pt x="202" y="290"/>
                  <a:pt x="204" y="292"/>
                </a:cubicBezTo>
                <a:cubicBezTo>
                  <a:pt x="206" y="293"/>
                  <a:pt x="208" y="296"/>
                  <a:pt x="209" y="298"/>
                </a:cubicBezTo>
                <a:cubicBezTo>
                  <a:pt x="210" y="301"/>
                  <a:pt x="209" y="306"/>
                  <a:pt x="211" y="308"/>
                </a:cubicBezTo>
                <a:cubicBezTo>
                  <a:pt x="212" y="310"/>
                  <a:pt x="218" y="311"/>
                  <a:pt x="220" y="311"/>
                </a:cubicBezTo>
                <a:cubicBezTo>
                  <a:pt x="223" y="311"/>
                  <a:pt x="228" y="310"/>
                  <a:pt x="230" y="308"/>
                </a:cubicBezTo>
                <a:cubicBezTo>
                  <a:pt x="232" y="307"/>
                  <a:pt x="233" y="302"/>
                  <a:pt x="234" y="300"/>
                </a:cubicBezTo>
                <a:cubicBezTo>
                  <a:pt x="236" y="297"/>
                  <a:pt x="239" y="293"/>
                  <a:pt x="241" y="292"/>
                </a:cubicBezTo>
                <a:cubicBezTo>
                  <a:pt x="243" y="290"/>
                  <a:pt x="249" y="288"/>
                  <a:pt x="251" y="287"/>
                </a:cubicBezTo>
                <a:cubicBezTo>
                  <a:pt x="252" y="285"/>
                  <a:pt x="256" y="283"/>
                  <a:pt x="257" y="281"/>
                </a:cubicBezTo>
                <a:cubicBezTo>
                  <a:pt x="258" y="279"/>
                  <a:pt x="258" y="274"/>
                  <a:pt x="258" y="272"/>
                </a:cubicBezTo>
                <a:cubicBezTo>
                  <a:pt x="257" y="268"/>
                  <a:pt x="252" y="264"/>
                  <a:pt x="251" y="261"/>
                </a:cubicBezTo>
                <a:cubicBezTo>
                  <a:pt x="249" y="258"/>
                  <a:pt x="250" y="252"/>
                  <a:pt x="248" y="250"/>
                </a:cubicBezTo>
                <a:cubicBezTo>
                  <a:pt x="247" y="247"/>
                  <a:pt x="242" y="243"/>
                  <a:pt x="239" y="242"/>
                </a:cubicBezTo>
                <a:cubicBezTo>
                  <a:pt x="236" y="241"/>
                  <a:pt x="230" y="242"/>
                  <a:pt x="227" y="241"/>
                </a:cubicBezTo>
                <a:cubicBezTo>
                  <a:pt x="225" y="240"/>
                  <a:pt x="221" y="236"/>
                  <a:pt x="221" y="234"/>
                </a:cubicBezTo>
                <a:cubicBezTo>
                  <a:pt x="221" y="230"/>
                  <a:pt x="229" y="225"/>
                  <a:pt x="231" y="223"/>
                </a:cubicBezTo>
                <a:cubicBezTo>
                  <a:pt x="234" y="220"/>
                  <a:pt x="239" y="215"/>
                  <a:pt x="241" y="212"/>
                </a:cubicBezTo>
                <a:cubicBezTo>
                  <a:pt x="243" y="208"/>
                  <a:pt x="247" y="202"/>
                  <a:pt x="247" y="198"/>
                </a:cubicBezTo>
                <a:cubicBezTo>
                  <a:pt x="248" y="195"/>
                  <a:pt x="249" y="188"/>
                  <a:pt x="247" y="186"/>
                </a:cubicBezTo>
                <a:cubicBezTo>
                  <a:pt x="245" y="184"/>
                  <a:pt x="237" y="185"/>
                  <a:pt x="234" y="184"/>
                </a:cubicBezTo>
                <a:cubicBezTo>
                  <a:pt x="231" y="183"/>
                  <a:pt x="227" y="180"/>
                  <a:pt x="226" y="178"/>
                </a:cubicBezTo>
                <a:cubicBezTo>
                  <a:pt x="223" y="174"/>
                  <a:pt x="222" y="164"/>
                  <a:pt x="220" y="159"/>
                </a:cubicBezTo>
                <a:cubicBezTo>
                  <a:pt x="219" y="154"/>
                  <a:pt x="217" y="143"/>
                  <a:pt x="216" y="137"/>
                </a:cubicBezTo>
                <a:cubicBezTo>
                  <a:pt x="215" y="132"/>
                  <a:pt x="215" y="122"/>
                  <a:pt x="214" y="117"/>
                </a:cubicBezTo>
                <a:cubicBezTo>
                  <a:pt x="214" y="117"/>
                  <a:pt x="214" y="116"/>
                  <a:pt x="214" y="116"/>
                </a:cubicBezTo>
                <a:cubicBezTo>
                  <a:pt x="216" y="115"/>
                  <a:pt x="218" y="114"/>
                  <a:pt x="219" y="114"/>
                </a:cubicBezTo>
                <a:cubicBezTo>
                  <a:pt x="220" y="113"/>
                  <a:pt x="223" y="112"/>
                  <a:pt x="225" y="111"/>
                </a:cubicBezTo>
                <a:cubicBezTo>
                  <a:pt x="227" y="110"/>
                  <a:pt x="232" y="108"/>
                  <a:pt x="234" y="107"/>
                </a:cubicBezTo>
                <a:cubicBezTo>
                  <a:pt x="238" y="107"/>
                  <a:pt x="245" y="106"/>
                  <a:pt x="248" y="106"/>
                </a:cubicBezTo>
                <a:cubicBezTo>
                  <a:pt x="251" y="106"/>
                  <a:pt x="256" y="105"/>
                  <a:pt x="258" y="104"/>
                </a:cubicBezTo>
                <a:cubicBezTo>
                  <a:pt x="260" y="103"/>
                  <a:pt x="263" y="99"/>
                  <a:pt x="265" y="98"/>
                </a:cubicBezTo>
                <a:cubicBezTo>
                  <a:pt x="267" y="96"/>
                  <a:pt x="271" y="95"/>
                  <a:pt x="273" y="94"/>
                </a:cubicBezTo>
                <a:cubicBezTo>
                  <a:pt x="274" y="93"/>
                  <a:pt x="277" y="89"/>
                  <a:pt x="278" y="87"/>
                </a:cubicBezTo>
                <a:cubicBezTo>
                  <a:pt x="279" y="84"/>
                  <a:pt x="280" y="77"/>
                  <a:pt x="280" y="74"/>
                </a:cubicBezTo>
                <a:cubicBezTo>
                  <a:pt x="280" y="71"/>
                  <a:pt x="279" y="65"/>
                  <a:pt x="280" y="62"/>
                </a:cubicBezTo>
                <a:cubicBezTo>
                  <a:pt x="280" y="58"/>
                  <a:pt x="281" y="50"/>
                  <a:pt x="282" y="47"/>
                </a:cubicBezTo>
                <a:cubicBezTo>
                  <a:pt x="283" y="46"/>
                  <a:pt x="284" y="44"/>
                  <a:pt x="285" y="42"/>
                </a:cubicBezTo>
                <a:cubicBezTo>
                  <a:pt x="288" y="41"/>
                  <a:pt x="292" y="40"/>
                  <a:pt x="294" y="39"/>
                </a:cubicBezTo>
                <a:cubicBezTo>
                  <a:pt x="297" y="37"/>
                  <a:pt x="302" y="32"/>
                  <a:pt x="306" y="32"/>
                </a:cubicBezTo>
                <a:cubicBezTo>
                  <a:pt x="308" y="31"/>
                  <a:pt x="313" y="32"/>
                  <a:pt x="315" y="32"/>
                </a:cubicBezTo>
                <a:cubicBezTo>
                  <a:pt x="317" y="31"/>
                  <a:pt x="319" y="28"/>
                  <a:pt x="320" y="27"/>
                </a:cubicBezTo>
                <a:cubicBezTo>
                  <a:pt x="321" y="26"/>
                  <a:pt x="323" y="22"/>
                  <a:pt x="324" y="21"/>
                </a:cubicBezTo>
                <a:cubicBezTo>
                  <a:pt x="326" y="20"/>
                  <a:pt x="328" y="17"/>
                  <a:pt x="330" y="17"/>
                </a:cubicBezTo>
                <a:cubicBezTo>
                  <a:pt x="331" y="16"/>
                  <a:pt x="335" y="15"/>
                  <a:pt x="336" y="16"/>
                </a:cubicBezTo>
                <a:cubicBezTo>
                  <a:pt x="337" y="16"/>
                  <a:pt x="337" y="19"/>
                  <a:pt x="337" y="20"/>
                </a:cubicBezTo>
                <a:cubicBezTo>
                  <a:pt x="337" y="21"/>
                  <a:pt x="334" y="24"/>
                  <a:pt x="334" y="26"/>
                </a:cubicBezTo>
                <a:cubicBezTo>
                  <a:pt x="335" y="27"/>
                  <a:pt x="338" y="28"/>
                  <a:pt x="339" y="28"/>
                </a:cubicBezTo>
                <a:cubicBezTo>
                  <a:pt x="340" y="28"/>
                  <a:pt x="343" y="28"/>
                  <a:pt x="344" y="28"/>
                </a:cubicBezTo>
                <a:cubicBezTo>
                  <a:pt x="345" y="27"/>
                  <a:pt x="345" y="25"/>
                  <a:pt x="345" y="23"/>
                </a:cubicBezTo>
                <a:cubicBezTo>
                  <a:pt x="345" y="22"/>
                  <a:pt x="343" y="17"/>
                  <a:pt x="344" y="16"/>
                </a:cubicBezTo>
                <a:cubicBezTo>
                  <a:pt x="345" y="14"/>
                  <a:pt x="349" y="14"/>
                  <a:pt x="350" y="13"/>
                </a:cubicBezTo>
                <a:cubicBezTo>
                  <a:pt x="351" y="13"/>
                  <a:pt x="353" y="11"/>
                  <a:pt x="353" y="10"/>
                </a:cubicBezTo>
                <a:cubicBezTo>
                  <a:pt x="354" y="9"/>
                  <a:pt x="354" y="4"/>
                  <a:pt x="355" y="3"/>
                </a:cubicBezTo>
                <a:cubicBezTo>
                  <a:pt x="356" y="2"/>
                  <a:pt x="360" y="0"/>
                  <a:pt x="361" y="0"/>
                </a:cubicBezTo>
                <a:cubicBezTo>
                  <a:pt x="363" y="0"/>
                  <a:pt x="366" y="2"/>
                  <a:pt x="368" y="3"/>
                </a:cubicBezTo>
                <a:cubicBezTo>
                  <a:pt x="370" y="3"/>
                  <a:pt x="373" y="6"/>
                  <a:pt x="374" y="8"/>
                </a:cubicBezTo>
                <a:cubicBezTo>
                  <a:pt x="375" y="9"/>
                  <a:pt x="377" y="12"/>
                  <a:pt x="378" y="14"/>
                </a:cubicBezTo>
                <a:cubicBezTo>
                  <a:pt x="380" y="16"/>
                  <a:pt x="382" y="20"/>
                  <a:pt x="384" y="20"/>
                </a:cubicBezTo>
                <a:cubicBezTo>
                  <a:pt x="386" y="21"/>
                  <a:pt x="389" y="18"/>
                  <a:pt x="391" y="17"/>
                </a:cubicBezTo>
                <a:cubicBezTo>
                  <a:pt x="393" y="16"/>
                  <a:pt x="396" y="12"/>
                  <a:pt x="399" y="11"/>
                </a:cubicBezTo>
                <a:cubicBezTo>
                  <a:pt x="400" y="10"/>
                  <a:pt x="404" y="9"/>
                  <a:pt x="406" y="9"/>
                </a:cubicBezTo>
                <a:cubicBezTo>
                  <a:pt x="408" y="10"/>
                  <a:pt x="411" y="12"/>
                  <a:pt x="412" y="13"/>
                </a:cubicBezTo>
                <a:cubicBezTo>
                  <a:pt x="414" y="14"/>
                  <a:pt x="417" y="17"/>
                  <a:pt x="419" y="18"/>
                </a:cubicBezTo>
                <a:cubicBezTo>
                  <a:pt x="421" y="19"/>
                  <a:pt x="425" y="22"/>
                  <a:pt x="427" y="23"/>
                </a:cubicBezTo>
                <a:cubicBezTo>
                  <a:pt x="429" y="24"/>
                  <a:pt x="433" y="26"/>
                  <a:pt x="435" y="27"/>
                </a:cubicBezTo>
                <a:cubicBezTo>
                  <a:pt x="436" y="27"/>
                  <a:pt x="439" y="27"/>
                  <a:pt x="440" y="28"/>
                </a:cubicBezTo>
                <a:cubicBezTo>
                  <a:pt x="440" y="29"/>
                  <a:pt x="441" y="31"/>
                  <a:pt x="441" y="32"/>
                </a:cubicBezTo>
                <a:cubicBezTo>
                  <a:pt x="441" y="33"/>
                  <a:pt x="440" y="34"/>
                  <a:pt x="440" y="34"/>
                </a:cubicBezTo>
                <a:cubicBezTo>
                  <a:pt x="440" y="35"/>
                  <a:pt x="439" y="36"/>
                  <a:pt x="440" y="37"/>
                </a:cubicBezTo>
                <a:cubicBezTo>
                  <a:pt x="440" y="38"/>
                  <a:pt x="444" y="40"/>
                  <a:pt x="445" y="41"/>
                </a:cubicBezTo>
                <a:cubicBezTo>
                  <a:pt x="445" y="42"/>
                  <a:pt x="446" y="45"/>
                  <a:pt x="446" y="46"/>
                </a:cubicBezTo>
                <a:cubicBezTo>
                  <a:pt x="446" y="47"/>
                  <a:pt x="445" y="49"/>
                  <a:pt x="445" y="50"/>
                </a:cubicBezTo>
                <a:cubicBezTo>
                  <a:pt x="444" y="51"/>
                  <a:pt x="443" y="54"/>
                  <a:pt x="443" y="55"/>
                </a:cubicBezTo>
                <a:cubicBezTo>
                  <a:pt x="442" y="56"/>
                  <a:pt x="441" y="58"/>
                  <a:pt x="440" y="59"/>
                </a:cubicBezTo>
                <a:cubicBezTo>
                  <a:pt x="440" y="60"/>
                  <a:pt x="438" y="62"/>
                  <a:pt x="438" y="63"/>
                </a:cubicBezTo>
                <a:cubicBezTo>
                  <a:pt x="437" y="64"/>
                  <a:pt x="434" y="66"/>
                  <a:pt x="433" y="66"/>
                </a:cubicBezTo>
                <a:cubicBezTo>
                  <a:pt x="432" y="67"/>
                  <a:pt x="429" y="69"/>
                  <a:pt x="428" y="69"/>
                </a:cubicBezTo>
                <a:cubicBezTo>
                  <a:pt x="426" y="70"/>
                  <a:pt x="423" y="69"/>
                  <a:pt x="421" y="70"/>
                </a:cubicBezTo>
                <a:cubicBezTo>
                  <a:pt x="420" y="71"/>
                  <a:pt x="419" y="73"/>
                  <a:pt x="418" y="74"/>
                </a:cubicBezTo>
                <a:cubicBezTo>
                  <a:pt x="417" y="75"/>
                  <a:pt x="416" y="77"/>
                  <a:pt x="415" y="78"/>
                </a:cubicBezTo>
                <a:cubicBezTo>
                  <a:pt x="414" y="79"/>
                  <a:pt x="412" y="79"/>
                  <a:pt x="411" y="80"/>
                </a:cubicBezTo>
                <a:cubicBezTo>
                  <a:pt x="410" y="81"/>
                  <a:pt x="409" y="84"/>
                  <a:pt x="408" y="85"/>
                </a:cubicBezTo>
                <a:cubicBezTo>
                  <a:pt x="408" y="86"/>
                  <a:pt x="407" y="90"/>
                  <a:pt x="406" y="90"/>
                </a:cubicBezTo>
                <a:cubicBezTo>
                  <a:pt x="406" y="91"/>
                  <a:pt x="404" y="90"/>
                  <a:pt x="404" y="90"/>
                </a:cubicBezTo>
                <a:cubicBezTo>
                  <a:pt x="403" y="90"/>
                  <a:pt x="402" y="92"/>
                  <a:pt x="401" y="93"/>
                </a:cubicBezTo>
                <a:cubicBezTo>
                  <a:pt x="400" y="94"/>
                  <a:pt x="400" y="98"/>
                  <a:pt x="399" y="99"/>
                </a:cubicBezTo>
                <a:cubicBezTo>
                  <a:pt x="399" y="100"/>
                  <a:pt x="398" y="103"/>
                  <a:pt x="397" y="104"/>
                </a:cubicBezTo>
                <a:cubicBezTo>
                  <a:pt x="396" y="104"/>
                  <a:pt x="394" y="104"/>
                  <a:pt x="394" y="104"/>
                </a:cubicBezTo>
                <a:cubicBezTo>
                  <a:pt x="392" y="105"/>
                  <a:pt x="391" y="109"/>
                  <a:pt x="390" y="111"/>
                </a:cubicBezTo>
                <a:cubicBezTo>
                  <a:pt x="390" y="112"/>
                  <a:pt x="391" y="115"/>
                  <a:pt x="391" y="117"/>
                </a:cubicBezTo>
                <a:cubicBezTo>
                  <a:pt x="390" y="119"/>
                  <a:pt x="389" y="123"/>
                  <a:pt x="389" y="125"/>
                </a:cubicBezTo>
                <a:cubicBezTo>
                  <a:pt x="389" y="127"/>
                  <a:pt x="390" y="130"/>
                  <a:pt x="390" y="132"/>
                </a:cubicBezTo>
                <a:cubicBezTo>
                  <a:pt x="390" y="134"/>
                  <a:pt x="391" y="138"/>
                  <a:pt x="391" y="139"/>
                </a:cubicBezTo>
                <a:cubicBezTo>
                  <a:pt x="391" y="141"/>
                  <a:pt x="390" y="144"/>
                  <a:pt x="390" y="146"/>
                </a:cubicBezTo>
                <a:cubicBezTo>
                  <a:pt x="390" y="147"/>
                  <a:pt x="390" y="150"/>
                  <a:pt x="390" y="152"/>
                </a:cubicBezTo>
                <a:cubicBezTo>
                  <a:pt x="390" y="153"/>
                  <a:pt x="391" y="156"/>
                  <a:pt x="390" y="157"/>
                </a:cubicBezTo>
                <a:cubicBezTo>
                  <a:pt x="390" y="157"/>
                  <a:pt x="389" y="158"/>
                  <a:pt x="389" y="158"/>
                </a:cubicBezTo>
                <a:cubicBezTo>
                  <a:pt x="388" y="159"/>
                  <a:pt x="387" y="161"/>
                  <a:pt x="386" y="162"/>
                </a:cubicBezTo>
                <a:cubicBezTo>
                  <a:pt x="385" y="163"/>
                  <a:pt x="384" y="165"/>
                  <a:pt x="383" y="166"/>
                </a:cubicBezTo>
                <a:cubicBezTo>
                  <a:pt x="382" y="167"/>
                  <a:pt x="379" y="167"/>
                  <a:pt x="377" y="167"/>
                </a:cubicBezTo>
                <a:cubicBezTo>
                  <a:pt x="375" y="167"/>
                  <a:pt x="371" y="167"/>
                  <a:pt x="369" y="168"/>
                </a:cubicBezTo>
                <a:cubicBezTo>
                  <a:pt x="368" y="169"/>
                  <a:pt x="367" y="171"/>
                  <a:pt x="366" y="171"/>
                </a:cubicBezTo>
                <a:cubicBezTo>
                  <a:pt x="364" y="172"/>
                  <a:pt x="361" y="173"/>
                  <a:pt x="359" y="173"/>
                </a:cubicBezTo>
                <a:cubicBezTo>
                  <a:pt x="358" y="173"/>
                  <a:pt x="356" y="173"/>
                  <a:pt x="354" y="173"/>
                </a:cubicBezTo>
                <a:cubicBezTo>
                  <a:pt x="353" y="173"/>
                  <a:pt x="350" y="172"/>
                  <a:pt x="348" y="172"/>
                </a:cubicBezTo>
                <a:cubicBezTo>
                  <a:pt x="346" y="171"/>
                  <a:pt x="344" y="172"/>
                  <a:pt x="342" y="172"/>
                </a:cubicBezTo>
                <a:cubicBezTo>
                  <a:pt x="341" y="172"/>
                  <a:pt x="338" y="171"/>
                  <a:pt x="337" y="171"/>
                </a:cubicBezTo>
                <a:cubicBezTo>
                  <a:pt x="335" y="171"/>
                  <a:pt x="332" y="172"/>
                  <a:pt x="330" y="173"/>
                </a:cubicBezTo>
                <a:cubicBezTo>
                  <a:pt x="329" y="174"/>
                  <a:pt x="328" y="175"/>
                  <a:pt x="328" y="176"/>
                </a:cubicBezTo>
                <a:cubicBezTo>
                  <a:pt x="329" y="177"/>
                  <a:pt x="331" y="177"/>
                  <a:pt x="332" y="177"/>
                </a:cubicBezTo>
                <a:cubicBezTo>
                  <a:pt x="334" y="177"/>
                  <a:pt x="336" y="177"/>
                  <a:pt x="337" y="177"/>
                </a:cubicBezTo>
                <a:cubicBezTo>
                  <a:pt x="339" y="177"/>
                  <a:pt x="341" y="177"/>
                  <a:pt x="343" y="177"/>
                </a:cubicBezTo>
                <a:cubicBezTo>
                  <a:pt x="344" y="177"/>
                  <a:pt x="348" y="177"/>
                  <a:pt x="349" y="177"/>
                </a:cubicBezTo>
                <a:cubicBezTo>
                  <a:pt x="351" y="177"/>
                  <a:pt x="353" y="176"/>
                  <a:pt x="354" y="176"/>
                </a:cubicBezTo>
                <a:cubicBezTo>
                  <a:pt x="356" y="175"/>
                  <a:pt x="360" y="176"/>
                  <a:pt x="361" y="176"/>
                </a:cubicBezTo>
                <a:cubicBezTo>
                  <a:pt x="363" y="175"/>
                  <a:pt x="367" y="174"/>
                  <a:pt x="369" y="173"/>
                </a:cubicBezTo>
                <a:cubicBezTo>
                  <a:pt x="371" y="173"/>
                  <a:pt x="375" y="172"/>
                  <a:pt x="377" y="172"/>
                </a:cubicBezTo>
                <a:cubicBezTo>
                  <a:pt x="379" y="171"/>
                  <a:pt x="382" y="170"/>
                  <a:pt x="384" y="169"/>
                </a:cubicBezTo>
                <a:cubicBezTo>
                  <a:pt x="385" y="168"/>
                  <a:pt x="388" y="167"/>
                  <a:pt x="390" y="167"/>
                </a:cubicBezTo>
                <a:cubicBezTo>
                  <a:pt x="391" y="167"/>
                  <a:pt x="395" y="167"/>
                  <a:pt x="397" y="168"/>
                </a:cubicBezTo>
                <a:cubicBezTo>
                  <a:pt x="398" y="168"/>
                  <a:pt x="400" y="170"/>
                  <a:pt x="402" y="170"/>
                </a:cubicBezTo>
                <a:cubicBezTo>
                  <a:pt x="403" y="171"/>
                  <a:pt x="405" y="172"/>
                  <a:pt x="406" y="173"/>
                </a:cubicBezTo>
                <a:cubicBezTo>
                  <a:pt x="407" y="174"/>
                  <a:pt x="410" y="175"/>
                  <a:pt x="411" y="176"/>
                </a:cubicBezTo>
                <a:cubicBezTo>
                  <a:pt x="413" y="177"/>
                  <a:pt x="417" y="177"/>
                  <a:pt x="419" y="177"/>
                </a:cubicBezTo>
                <a:cubicBezTo>
                  <a:pt x="421" y="177"/>
                  <a:pt x="425" y="177"/>
                  <a:pt x="427" y="177"/>
                </a:cubicBezTo>
                <a:cubicBezTo>
                  <a:pt x="427" y="177"/>
                  <a:pt x="429" y="177"/>
                  <a:pt x="430" y="177"/>
                </a:cubicBezTo>
                <a:cubicBezTo>
                  <a:pt x="430" y="176"/>
                  <a:pt x="430" y="173"/>
                  <a:pt x="429" y="172"/>
                </a:cubicBezTo>
                <a:cubicBezTo>
                  <a:pt x="429" y="171"/>
                  <a:pt x="427" y="170"/>
                  <a:pt x="427" y="169"/>
                </a:cubicBezTo>
                <a:cubicBezTo>
                  <a:pt x="426" y="169"/>
                  <a:pt x="424" y="168"/>
                  <a:pt x="423" y="167"/>
                </a:cubicBezTo>
                <a:cubicBezTo>
                  <a:pt x="421" y="167"/>
                  <a:pt x="419" y="168"/>
                  <a:pt x="417" y="168"/>
                </a:cubicBezTo>
                <a:cubicBezTo>
                  <a:pt x="416" y="167"/>
                  <a:pt x="414" y="166"/>
                  <a:pt x="413" y="166"/>
                </a:cubicBezTo>
                <a:cubicBezTo>
                  <a:pt x="412" y="166"/>
                  <a:pt x="410" y="164"/>
                  <a:pt x="408" y="164"/>
                </a:cubicBezTo>
                <a:cubicBezTo>
                  <a:pt x="407" y="164"/>
                  <a:pt x="405" y="166"/>
                  <a:pt x="404" y="166"/>
                </a:cubicBezTo>
                <a:cubicBezTo>
                  <a:pt x="404" y="166"/>
                  <a:pt x="402" y="165"/>
                  <a:pt x="401" y="165"/>
                </a:cubicBezTo>
                <a:cubicBezTo>
                  <a:pt x="400" y="164"/>
                  <a:pt x="398" y="163"/>
                  <a:pt x="397" y="162"/>
                </a:cubicBezTo>
                <a:cubicBezTo>
                  <a:pt x="397" y="162"/>
                  <a:pt x="396" y="160"/>
                  <a:pt x="397" y="159"/>
                </a:cubicBezTo>
                <a:cubicBezTo>
                  <a:pt x="397" y="158"/>
                  <a:pt x="400" y="157"/>
                  <a:pt x="400" y="155"/>
                </a:cubicBezTo>
                <a:cubicBezTo>
                  <a:pt x="401" y="155"/>
                  <a:pt x="401" y="152"/>
                  <a:pt x="401" y="151"/>
                </a:cubicBezTo>
                <a:cubicBezTo>
                  <a:pt x="401" y="150"/>
                  <a:pt x="399" y="147"/>
                  <a:pt x="398" y="146"/>
                </a:cubicBezTo>
                <a:cubicBezTo>
                  <a:pt x="398" y="144"/>
                  <a:pt x="397" y="140"/>
                  <a:pt x="397" y="137"/>
                </a:cubicBezTo>
                <a:cubicBezTo>
                  <a:pt x="398" y="135"/>
                  <a:pt x="400" y="132"/>
                  <a:pt x="401" y="130"/>
                </a:cubicBezTo>
                <a:cubicBezTo>
                  <a:pt x="402" y="128"/>
                  <a:pt x="403" y="123"/>
                  <a:pt x="404" y="121"/>
                </a:cubicBezTo>
                <a:cubicBezTo>
                  <a:pt x="404" y="119"/>
                  <a:pt x="404" y="114"/>
                  <a:pt x="405" y="112"/>
                </a:cubicBezTo>
                <a:cubicBezTo>
                  <a:pt x="406" y="110"/>
                  <a:pt x="408" y="106"/>
                  <a:pt x="408" y="104"/>
                </a:cubicBezTo>
                <a:cubicBezTo>
                  <a:pt x="409" y="101"/>
                  <a:pt x="410" y="96"/>
                  <a:pt x="412" y="93"/>
                </a:cubicBezTo>
                <a:cubicBezTo>
                  <a:pt x="412" y="92"/>
                  <a:pt x="415" y="91"/>
                  <a:pt x="416" y="91"/>
                </a:cubicBezTo>
                <a:cubicBezTo>
                  <a:pt x="418" y="89"/>
                  <a:pt x="421" y="86"/>
                  <a:pt x="422" y="85"/>
                </a:cubicBezTo>
                <a:cubicBezTo>
                  <a:pt x="423" y="83"/>
                  <a:pt x="422" y="80"/>
                  <a:pt x="423" y="78"/>
                </a:cubicBezTo>
                <a:cubicBezTo>
                  <a:pt x="424" y="77"/>
                  <a:pt x="426" y="76"/>
                  <a:pt x="428" y="76"/>
                </a:cubicBezTo>
                <a:cubicBezTo>
                  <a:pt x="429" y="76"/>
                  <a:pt x="431" y="77"/>
                  <a:pt x="432" y="78"/>
                </a:cubicBezTo>
                <a:cubicBezTo>
                  <a:pt x="434" y="79"/>
                  <a:pt x="437" y="81"/>
                  <a:pt x="438" y="82"/>
                </a:cubicBezTo>
                <a:cubicBezTo>
                  <a:pt x="439" y="83"/>
                  <a:pt x="442" y="83"/>
                  <a:pt x="442" y="84"/>
                </a:cubicBezTo>
                <a:cubicBezTo>
                  <a:pt x="443" y="86"/>
                  <a:pt x="443" y="91"/>
                  <a:pt x="443" y="94"/>
                </a:cubicBezTo>
                <a:cubicBezTo>
                  <a:pt x="444" y="96"/>
                  <a:pt x="445" y="100"/>
                  <a:pt x="446" y="102"/>
                </a:cubicBezTo>
                <a:cubicBezTo>
                  <a:pt x="448" y="104"/>
                  <a:pt x="450" y="107"/>
                  <a:pt x="452" y="108"/>
                </a:cubicBezTo>
                <a:cubicBezTo>
                  <a:pt x="454" y="111"/>
                  <a:pt x="458" y="115"/>
                  <a:pt x="460" y="118"/>
                </a:cubicBezTo>
                <a:cubicBezTo>
                  <a:pt x="461" y="119"/>
                  <a:pt x="463" y="122"/>
                  <a:pt x="464" y="124"/>
                </a:cubicBezTo>
                <a:cubicBezTo>
                  <a:pt x="466" y="125"/>
                  <a:pt x="470" y="126"/>
                  <a:pt x="472" y="127"/>
                </a:cubicBezTo>
                <a:cubicBezTo>
                  <a:pt x="475" y="128"/>
                  <a:pt x="481" y="129"/>
                  <a:pt x="484" y="130"/>
                </a:cubicBezTo>
                <a:cubicBezTo>
                  <a:pt x="486" y="131"/>
                  <a:pt x="490" y="133"/>
                  <a:pt x="492" y="134"/>
                </a:cubicBezTo>
                <a:cubicBezTo>
                  <a:pt x="493" y="135"/>
                  <a:pt x="497" y="136"/>
                  <a:pt x="499" y="136"/>
                </a:cubicBezTo>
                <a:cubicBezTo>
                  <a:pt x="501" y="137"/>
                  <a:pt x="505" y="139"/>
                  <a:pt x="508" y="139"/>
                </a:cubicBezTo>
                <a:cubicBezTo>
                  <a:pt x="512" y="140"/>
                  <a:pt x="520" y="140"/>
                  <a:pt x="524" y="140"/>
                </a:cubicBezTo>
                <a:cubicBezTo>
                  <a:pt x="528" y="139"/>
                  <a:pt x="535" y="137"/>
                  <a:pt x="538" y="136"/>
                </a:cubicBezTo>
                <a:cubicBezTo>
                  <a:pt x="540" y="135"/>
                  <a:pt x="545" y="134"/>
                  <a:pt x="548" y="133"/>
                </a:cubicBezTo>
                <a:cubicBezTo>
                  <a:pt x="552" y="133"/>
                  <a:pt x="561" y="132"/>
                  <a:pt x="565" y="131"/>
                </a:cubicBezTo>
                <a:cubicBezTo>
                  <a:pt x="569" y="131"/>
                  <a:pt x="575" y="130"/>
                  <a:pt x="579" y="129"/>
                </a:cubicBezTo>
                <a:cubicBezTo>
                  <a:pt x="582" y="128"/>
                  <a:pt x="588" y="126"/>
                  <a:pt x="591" y="124"/>
                </a:cubicBezTo>
                <a:cubicBezTo>
                  <a:pt x="593" y="124"/>
                  <a:pt x="597" y="121"/>
                  <a:pt x="600" y="121"/>
                </a:cubicBezTo>
                <a:cubicBezTo>
                  <a:pt x="602" y="120"/>
                  <a:pt x="606" y="120"/>
                  <a:pt x="608" y="120"/>
                </a:cubicBezTo>
                <a:cubicBezTo>
                  <a:pt x="610" y="121"/>
                  <a:pt x="612" y="122"/>
                  <a:pt x="613" y="123"/>
                </a:cubicBezTo>
                <a:cubicBezTo>
                  <a:pt x="615" y="124"/>
                  <a:pt x="619" y="126"/>
                  <a:pt x="621" y="127"/>
                </a:cubicBezTo>
                <a:cubicBezTo>
                  <a:pt x="623" y="128"/>
                  <a:pt x="627" y="128"/>
                  <a:pt x="629" y="129"/>
                </a:cubicBezTo>
                <a:cubicBezTo>
                  <a:pt x="631" y="129"/>
                  <a:pt x="635" y="129"/>
                  <a:pt x="636" y="130"/>
                </a:cubicBezTo>
                <a:cubicBezTo>
                  <a:pt x="638" y="131"/>
                  <a:pt x="640" y="133"/>
                  <a:pt x="641" y="135"/>
                </a:cubicBezTo>
                <a:cubicBezTo>
                  <a:pt x="641" y="136"/>
                  <a:pt x="641" y="139"/>
                  <a:pt x="641" y="140"/>
                </a:cubicBezTo>
                <a:cubicBezTo>
                  <a:pt x="641" y="142"/>
                  <a:pt x="641" y="145"/>
                  <a:pt x="642" y="147"/>
                </a:cubicBezTo>
                <a:cubicBezTo>
                  <a:pt x="642" y="148"/>
                  <a:pt x="644" y="151"/>
                  <a:pt x="645" y="152"/>
                </a:cubicBezTo>
                <a:cubicBezTo>
                  <a:pt x="647" y="154"/>
                  <a:pt x="653" y="158"/>
                  <a:pt x="656" y="160"/>
                </a:cubicBezTo>
                <a:cubicBezTo>
                  <a:pt x="658" y="162"/>
                  <a:pt x="663" y="164"/>
                  <a:pt x="665" y="166"/>
                </a:cubicBezTo>
                <a:cubicBezTo>
                  <a:pt x="667" y="167"/>
                  <a:pt x="670" y="172"/>
                  <a:pt x="671" y="175"/>
                </a:cubicBezTo>
                <a:cubicBezTo>
                  <a:pt x="673" y="176"/>
                  <a:pt x="675" y="180"/>
                  <a:pt x="675" y="18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08">
            <a:extLst>
              <a:ext uri="{FF2B5EF4-FFF2-40B4-BE49-F238E27FC236}">
                <a16:creationId xmlns:a16="http://schemas.microsoft.com/office/drawing/2014/main" id="{C48B4F6F-CB0F-4022-9DAC-AF4EF50C9903}"/>
              </a:ext>
            </a:extLst>
          </p:cNvPr>
          <p:cNvSpPr>
            <a:spLocks/>
          </p:cNvSpPr>
          <p:nvPr/>
        </p:nvSpPr>
        <p:spPr bwMode="auto">
          <a:xfrm>
            <a:off x="9708574" y="2308281"/>
            <a:ext cx="149430" cy="114271"/>
          </a:xfrm>
          <a:custGeom>
            <a:avLst/>
            <a:gdLst/>
            <a:ahLst/>
            <a:cxnLst>
              <a:cxn ang="0">
                <a:pos x="37" y="20"/>
              </a:cxn>
              <a:cxn ang="0">
                <a:pos x="32" y="25"/>
              </a:cxn>
              <a:cxn ang="0">
                <a:pos x="27" y="33"/>
              </a:cxn>
              <a:cxn ang="0">
                <a:pos x="23" y="38"/>
              </a:cxn>
              <a:cxn ang="0">
                <a:pos x="14" y="36"/>
              </a:cxn>
              <a:cxn ang="0">
                <a:pos x="10" y="29"/>
              </a:cxn>
              <a:cxn ang="0">
                <a:pos x="3" y="22"/>
              </a:cxn>
              <a:cxn ang="0">
                <a:pos x="0" y="17"/>
              </a:cxn>
              <a:cxn ang="0">
                <a:pos x="5" y="12"/>
              </a:cxn>
              <a:cxn ang="0">
                <a:pos x="14" y="11"/>
              </a:cxn>
              <a:cxn ang="0">
                <a:pos x="28" y="8"/>
              </a:cxn>
              <a:cxn ang="0">
                <a:pos x="34" y="4"/>
              </a:cxn>
              <a:cxn ang="0">
                <a:pos x="44" y="1"/>
              </a:cxn>
              <a:cxn ang="0">
                <a:pos x="51" y="2"/>
              </a:cxn>
              <a:cxn ang="0">
                <a:pos x="51" y="7"/>
              </a:cxn>
              <a:cxn ang="0">
                <a:pos x="46" y="12"/>
              </a:cxn>
              <a:cxn ang="0">
                <a:pos x="41" y="13"/>
              </a:cxn>
              <a:cxn ang="0">
                <a:pos x="37" y="20"/>
              </a:cxn>
            </a:cxnLst>
            <a:rect l="0" t="0" r="r" b="b"/>
            <a:pathLst>
              <a:path w="52" h="39">
                <a:moveTo>
                  <a:pt x="37" y="20"/>
                </a:moveTo>
                <a:cubicBezTo>
                  <a:pt x="36" y="22"/>
                  <a:pt x="33" y="23"/>
                  <a:pt x="32" y="25"/>
                </a:cubicBezTo>
                <a:cubicBezTo>
                  <a:pt x="31" y="26"/>
                  <a:pt x="28" y="31"/>
                  <a:pt x="27" y="33"/>
                </a:cubicBezTo>
                <a:cubicBezTo>
                  <a:pt x="26" y="34"/>
                  <a:pt x="24" y="38"/>
                  <a:pt x="23" y="38"/>
                </a:cubicBezTo>
                <a:cubicBezTo>
                  <a:pt x="21" y="39"/>
                  <a:pt x="16" y="38"/>
                  <a:pt x="14" y="36"/>
                </a:cubicBezTo>
                <a:cubicBezTo>
                  <a:pt x="12" y="35"/>
                  <a:pt x="12" y="30"/>
                  <a:pt x="10" y="29"/>
                </a:cubicBezTo>
                <a:cubicBezTo>
                  <a:pt x="9" y="27"/>
                  <a:pt x="4" y="24"/>
                  <a:pt x="3" y="22"/>
                </a:cubicBezTo>
                <a:cubicBezTo>
                  <a:pt x="2" y="21"/>
                  <a:pt x="0" y="18"/>
                  <a:pt x="0" y="17"/>
                </a:cubicBezTo>
                <a:cubicBezTo>
                  <a:pt x="0" y="15"/>
                  <a:pt x="3" y="12"/>
                  <a:pt x="5" y="12"/>
                </a:cubicBezTo>
                <a:cubicBezTo>
                  <a:pt x="7" y="11"/>
                  <a:pt x="12" y="11"/>
                  <a:pt x="14" y="11"/>
                </a:cubicBezTo>
                <a:cubicBezTo>
                  <a:pt x="17" y="11"/>
                  <a:pt x="25" y="9"/>
                  <a:pt x="28" y="8"/>
                </a:cubicBezTo>
                <a:cubicBezTo>
                  <a:pt x="30" y="7"/>
                  <a:pt x="33" y="5"/>
                  <a:pt x="34" y="4"/>
                </a:cubicBezTo>
                <a:cubicBezTo>
                  <a:pt x="37" y="3"/>
                  <a:pt x="41" y="1"/>
                  <a:pt x="44" y="1"/>
                </a:cubicBezTo>
                <a:cubicBezTo>
                  <a:pt x="46" y="1"/>
                  <a:pt x="50" y="0"/>
                  <a:pt x="51" y="2"/>
                </a:cubicBezTo>
                <a:cubicBezTo>
                  <a:pt x="52" y="3"/>
                  <a:pt x="51" y="6"/>
                  <a:pt x="51" y="7"/>
                </a:cubicBezTo>
                <a:cubicBezTo>
                  <a:pt x="50" y="8"/>
                  <a:pt x="48" y="11"/>
                  <a:pt x="46" y="12"/>
                </a:cubicBezTo>
                <a:cubicBezTo>
                  <a:pt x="45" y="12"/>
                  <a:pt x="42" y="13"/>
                  <a:pt x="41" y="13"/>
                </a:cubicBezTo>
                <a:cubicBezTo>
                  <a:pt x="39" y="15"/>
                  <a:pt x="39" y="19"/>
                  <a:pt x="37"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09">
            <a:extLst>
              <a:ext uri="{FF2B5EF4-FFF2-40B4-BE49-F238E27FC236}">
                <a16:creationId xmlns:a16="http://schemas.microsoft.com/office/drawing/2014/main" id="{1D2D6BEB-F3B7-4A03-AB40-5736B09D271B}"/>
              </a:ext>
            </a:extLst>
          </p:cNvPr>
          <p:cNvSpPr>
            <a:spLocks/>
          </p:cNvSpPr>
          <p:nvPr/>
        </p:nvSpPr>
        <p:spPr bwMode="auto">
          <a:xfrm>
            <a:off x="8844227" y="3544735"/>
            <a:ext cx="35160" cy="35160"/>
          </a:xfrm>
          <a:custGeom>
            <a:avLst/>
            <a:gdLst/>
            <a:ahLst/>
            <a:cxnLst>
              <a:cxn ang="0">
                <a:pos x="11" y="7"/>
              </a:cxn>
              <a:cxn ang="0">
                <a:pos x="5" y="9"/>
              </a:cxn>
              <a:cxn ang="0">
                <a:pos x="3" y="12"/>
              </a:cxn>
              <a:cxn ang="0">
                <a:pos x="0" y="9"/>
              </a:cxn>
              <a:cxn ang="0">
                <a:pos x="0" y="4"/>
              </a:cxn>
              <a:cxn ang="0">
                <a:pos x="4" y="1"/>
              </a:cxn>
              <a:cxn ang="0">
                <a:pos x="8" y="1"/>
              </a:cxn>
              <a:cxn ang="0">
                <a:pos x="11" y="2"/>
              </a:cxn>
              <a:cxn ang="0">
                <a:pos x="11" y="7"/>
              </a:cxn>
            </a:cxnLst>
            <a:rect l="0" t="0" r="r" b="b"/>
            <a:pathLst>
              <a:path w="12" h="12">
                <a:moveTo>
                  <a:pt x="11" y="7"/>
                </a:moveTo>
                <a:cubicBezTo>
                  <a:pt x="11" y="8"/>
                  <a:pt x="7" y="8"/>
                  <a:pt x="5" y="9"/>
                </a:cubicBezTo>
                <a:cubicBezTo>
                  <a:pt x="4" y="10"/>
                  <a:pt x="4" y="12"/>
                  <a:pt x="3" y="12"/>
                </a:cubicBezTo>
                <a:cubicBezTo>
                  <a:pt x="1" y="12"/>
                  <a:pt x="0" y="10"/>
                  <a:pt x="0" y="9"/>
                </a:cubicBezTo>
                <a:cubicBezTo>
                  <a:pt x="0" y="8"/>
                  <a:pt x="0" y="5"/>
                  <a:pt x="0" y="4"/>
                </a:cubicBezTo>
                <a:cubicBezTo>
                  <a:pt x="1" y="3"/>
                  <a:pt x="2" y="1"/>
                  <a:pt x="4" y="1"/>
                </a:cubicBezTo>
                <a:cubicBezTo>
                  <a:pt x="5" y="0"/>
                  <a:pt x="7" y="0"/>
                  <a:pt x="8" y="1"/>
                </a:cubicBezTo>
                <a:cubicBezTo>
                  <a:pt x="9" y="1"/>
                  <a:pt x="11" y="2"/>
                  <a:pt x="11" y="2"/>
                </a:cubicBezTo>
                <a:cubicBezTo>
                  <a:pt x="12" y="3"/>
                  <a:pt x="12" y="6"/>
                  <a:pt x="1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10">
            <a:extLst>
              <a:ext uri="{FF2B5EF4-FFF2-40B4-BE49-F238E27FC236}">
                <a16:creationId xmlns:a16="http://schemas.microsoft.com/office/drawing/2014/main" id="{1769AAE1-C63B-4F53-A093-F25E0DAE81D9}"/>
              </a:ext>
            </a:extLst>
          </p:cNvPr>
          <p:cNvSpPr>
            <a:spLocks/>
          </p:cNvSpPr>
          <p:nvPr/>
        </p:nvSpPr>
        <p:spPr bwMode="auto">
          <a:xfrm>
            <a:off x="10068961" y="3963722"/>
            <a:ext cx="231470" cy="424849"/>
          </a:xfrm>
          <a:custGeom>
            <a:avLst/>
            <a:gdLst/>
            <a:ahLst/>
            <a:cxnLst>
              <a:cxn ang="0">
                <a:pos x="78" y="140"/>
              </a:cxn>
              <a:cxn ang="0">
                <a:pos x="69" y="147"/>
              </a:cxn>
              <a:cxn ang="0">
                <a:pos x="61" y="140"/>
              </a:cxn>
              <a:cxn ang="0">
                <a:pos x="53" y="135"/>
              </a:cxn>
              <a:cxn ang="0">
                <a:pos x="49" y="137"/>
              </a:cxn>
              <a:cxn ang="0">
                <a:pos x="30" y="140"/>
              </a:cxn>
              <a:cxn ang="0">
                <a:pos x="18" y="144"/>
              </a:cxn>
              <a:cxn ang="0">
                <a:pos x="0" y="145"/>
              </a:cxn>
              <a:cxn ang="0">
                <a:pos x="4" y="140"/>
              </a:cxn>
              <a:cxn ang="0">
                <a:pos x="8" y="118"/>
              </a:cxn>
              <a:cxn ang="0">
                <a:pos x="8" y="100"/>
              </a:cxn>
              <a:cxn ang="0">
                <a:pos x="7" y="92"/>
              </a:cxn>
              <a:cxn ang="0">
                <a:pos x="15" y="89"/>
              </a:cxn>
              <a:cxn ang="0">
                <a:pos x="27" y="82"/>
              </a:cxn>
              <a:cxn ang="0">
                <a:pos x="36" y="78"/>
              </a:cxn>
              <a:cxn ang="0">
                <a:pos x="40" y="67"/>
              </a:cxn>
              <a:cxn ang="0">
                <a:pos x="41" y="55"/>
              </a:cxn>
              <a:cxn ang="0">
                <a:pos x="34" y="46"/>
              </a:cxn>
              <a:cxn ang="0">
                <a:pos x="29" y="38"/>
              </a:cxn>
              <a:cxn ang="0">
                <a:pos x="25" y="25"/>
              </a:cxn>
              <a:cxn ang="0">
                <a:pos x="16" y="14"/>
              </a:cxn>
              <a:cxn ang="0">
                <a:pos x="19" y="1"/>
              </a:cxn>
              <a:cxn ang="0">
                <a:pos x="31" y="1"/>
              </a:cxn>
              <a:cxn ang="0">
                <a:pos x="41" y="6"/>
              </a:cxn>
              <a:cxn ang="0">
                <a:pos x="48" y="13"/>
              </a:cxn>
              <a:cxn ang="0">
                <a:pos x="62" y="15"/>
              </a:cxn>
              <a:cxn ang="0">
                <a:pos x="68" y="26"/>
              </a:cxn>
              <a:cxn ang="0">
                <a:pos x="59" y="37"/>
              </a:cxn>
              <a:cxn ang="0">
                <a:pos x="57" y="51"/>
              </a:cxn>
              <a:cxn ang="0">
                <a:pos x="66" y="59"/>
              </a:cxn>
              <a:cxn ang="0">
                <a:pos x="69" y="74"/>
              </a:cxn>
              <a:cxn ang="0">
                <a:pos x="75" y="86"/>
              </a:cxn>
              <a:cxn ang="0">
                <a:pos x="72" y="94"/>
              </a:cxn>
              <a:cxn ang="0">
                <a:pos x="78" y="98"/>
              </a:cxn>
              <a:cxn ang="0">
                <a:pos x="78" y="110"/>
              </a:cxn>
              <a:cxn ang="0">
                <a:pos x="79" y="121"/>
              </a:cxn>
              <a:cxn ang="0">
                <a:pos x="77" y="128"/>
              </a:cxn>
              <a:cxn ang="0">
                <a:pos x="80" y="134"/>
              </a:cxn>
            </a:cxnLst>
            <a:rect l="0" t="0" r="r" b="b"/>
            <a:pathLst>
              <a:path w="80" h="147">
                <a:moveTo>
                  <a:pt x="80" y="134"/>
                </a:moveTo>
                <a:cubicBezTo>
                  <a:pt x="80" y="136"/>
                  <a:pt x="79" y="139"/>
                  <a:pt x="78" y="140"/>
                </a:cubicBezTo>
                <a:cubicBezTo>
                  <a:pt x="77" y="141"/>
                  <a:pt x="74" y="140"/>
                  <a:pt x="74" y="141"/>
                </a:cubicBezTo>
                <a:cubicBezTo>
                  <a:pt x="72" y="142"/>
                  <a:pt x="71" y="146"/>
                  <a:pt x="69" y="147"/>
                </a:cubicBezTo>
                <a:cubicBezTo>
                  <a:pt x="68" y="147"/>
                  <a:pt x="65" y="147"/>
                  <a:pt x="64" y="146"/>
                </a:cubicBezTo>
                <a:cubicBezTo>
                  <a:pt x="63" y="145"/>
                  <a:pt x="62" y="141"/>
                  <a:pt x="61" y="140"/>
                </a:cubicBezTo>
                <a:cubicBezTo>
                  <a:pt x="60" y="139"/>
                  <a:pt x="59" y="137"/>
                  <a:pt x="58" y="137"/>
                </a:cubicBezTo>
                <a:cubicBezTo>
                  <a:pt x="57" y="136"/>
                  <a:pt x="55" y="134"/>
                  <a:pt x="53" y="135"/>
                </a:cubicBezTo>
                <a:cubicBezTo>
                  <a:pt x="52" y="135"/>
                  <a:pt x="51" y="138"/>
                  <a:pt x="51" y="139"/>
                </a:cubicBezTo>
                <a:cubicBezTo>
                  <a:pt x="50" y="138"/>
                  <a:pt x="49" y="137"/>
                  <a:pt x="49" y="137"/>
                </a:cubicBezTo>
                <a:cubicBezTo>
                  <a:pt x="46" y="136"/>
                  <a:pt x="41" y="135"/>
                  <a:pt x="38" y="135"/>
                </a:cubicBezTo>
                <a:cubicBezTo>
                  <a:pt x="36" y="136"/>
                  <a:pt x="33" y="139"/>
                  <a:pt x="30" y="140"/>
                </a:cubicBezTo>
                <a:cubicBezTo>
                  <a:pt x="28" y="140"/>
                  <a:pt x="24" y="140"/>
                  <a:pt x="22" y="141"/>
                </a:cubicBezTo>
                <a:cubicBezTo>
                  <a:pt x="21" y="141"/>
                  <a:pt x="19" y="143"/>
                  <a:pt x="18" y="144"/>
                </a:cubicBezTo>
                <a:cubicBezTo>
                  <a:pt x="15" y="145"/>
                  <a:pt x="10" y="147"/>
                  <a:pt x="7" y="147"/>
                </a:cubicBezTo>
                <a:cubicBezTo>
                  <a:pt x="5" y="147"/>
                  <a:pt x="3" y="146"/>
                  <a:pt x="0" y="145"/>
                </a:cubicBezTo>
                <a:cubicBezTo>
                  <a:pt x="1" y="145"/>
                  <a:pt x="1" y="144"/>
                  <a:pt x="1" y="144"/>
                </a:cubicBezTo>
                <a:cubicBezTo>
                  <a:pt x="2" y="143"/>
                  <a:pt x="3" y="141"/>
                  <a:pt x="4" y="140"/>
                </a:cubicBezTo>
                <a:cubicBezTo>
                  <a:pt x="5" y="138"/>
                  <a:pt x="6" y="133"/>
                  <a:pt x="7" y="130"/>
                </a:cubicBezTo>
                <a:cubicBezTo>
                  <a:pt x="8" y="127"/>
                  <a:pt x="7" y="121"/>
                  <a:pt x="8" y="118"/>
                </a:cubicBezTo>
                <a:cubicBezTo>
                  <a:pt x="9" y="116"/>
                  <a:pt x="11" y="111"/>
                  <a:pt x="11" y="108"/>
                </a:cubicBezTo>
                <a:cubicBezTo>
                  <a:pt x="11" y="106"/>
                  <a:pt x="9" y="102"/>
                  <a:pt x="8" y="100"/>
                </a:cubicBezTo>
                <a:cubicBezTo>
                  <a:pt x="8" y="99"/>
                  <a:pt x="6" y="97"/>
                  <a:pt x="6" y="96"/>
                </a:cubicBezTo>
                <a:cubicBezTo>
                  <a:pt x="6" y="95"/>
                  <a:pt x="6" y="93"/>
                  <a:pt x="7" y="92"/>
                </a:cubicBezTo>
                <a:cubicBezTo>
                  <a:pt x="7" y="91"/>
                  <a:pt x="9" y="91"/>
                  <a:pt x="10" y="91"/>
                </a:cubicBezTo>
                <a:cubicBezTo>
                  <a:pt x="11" y="91"/>
                  <a:pt x="14" y="90"/>
                  <a:pt x="15" y="89"/>
                </a:cubicBezTo>
                <a:cubicBezTo>
                  <a:pt x="17" y="88"/>
                  <a:pt x="17" y="85"/>
                  <a:pt x="18" y="84"/>
                </a:cubicBezTo>
                <a:cubicBezTo>
                  <a:pt x="20" y="82"/>
                  <a:pt x="24" y="81"/>
                  <a:pt x="27" y="82"/>
                </a:cubicBezTo>
                <a:cubicBezTo>
                  <a:pt x="27" y="82"/>
                  <a:pt x="29" y="83"/>
                  <a:pt x="29" y="82"/>
                </a:cubicBezTo>
                <a:cubicBezTo>
                  <a:pt x="31" y="82"/>
                  <a:pt x="34" y="79"/>
                  <a:pt x="36" y="78"/>
                </a:cubicBezTo>
                <a:cubicBezTo>
                  <a:pt x="36" y="77"/>
                  <a:pt x="38" y="75"/>
                  <a:pt x="38" y="74"/>
                </a:cubicBezTo>
                <a:cubicBezTo>
                  <a:pt x="39" y="73"/>
                  <a:pt x="40" y="69"/>
                  <a:pt x="40" y="67"/>
                </a:cubicBezTo>
                <a:cubicBezTo>
                  <a:pt x="40" y="66"/>
                  <a:pt x="42" y="63"/>
                  <a:pt x="42" y="62"/>
                </a:cubicBezTo>
                <a:cubicBezTo>
                  <a:pt x="42" y="60"/>
                  <a:pt x="42" y="56"/>
                  <a:pt x="41" y="55"/>
                </a:cubicBezTo>
                <a:cubicBezTo>
                  <a:pt x="41" y="53"/>
                  <a:pt x="39" y="51"/>
                  <a:pt x="38" y="50"/>
                </a:cubicBezTo>
                <a:cubicBezTo>
                  <a:pt x="37" y="49"/>
                  <a:pt x="35" y="47"/>
                  <a:pt x="34" y="46"/>
                </a:cubicBezTo>
                <a:cubicBezTo>
                  <a:pt x="33" y="45"/>
                  <a:pt x="30" y="43"/>
                  <a:pt x="29" y="42"/>
                </a:cubicBezTo>
                <a:cubicBezTo>
                  <a:pt x="29" y="41"/>
                  <a:pt x="29" y="39"/>
                  <a:pt x="29" y="38"/>
                </a:cubicBezTo>
                <a:cubicBezTo>
                  <a:pt x="28" y="36"/>
                  <a:pt x="30" y="33"/>
                  <a:pt x="29" y="32"/>
                </a:cubicBezTo>
                <a:cubicBezTo>
                  <a:pt x="29" y="30"/>
                  <a:pt x="26" y="27"/>
                  <a:pt x="25" y="25"/>
                </a:cubicBezTo>
                <a:cubicBezTo>
                  <a:pt x="24" y="23"/>
                  <a:pt x="23" y="20"/>
                  <a:pt x="22" y="19"/>
                </a:cubicBezTo>
                <a:cubicBezTo>
                  <a:pt x="21" y="17"/>
                  <a:pt x="17" y="16"/>
                  <a:pt x="16" y="14"/>
                </a:cubicBezTo>
                <a:cubicBezTo>
                  <a:pt x="16" y="12"/>
                  <a:pt x="19" y="9"/>
                  <a:pt x="19" y="7"/>
                </a:cubicBezTo>
                <a:cubicBezTo>
                  <a:pt x="19" y="5"/>
                  <a:pt x="19" y="3"/>
                  <a:pt x="19" y="1"/>
                </a:cubicBezTo>
                <a:cubicBezTo>
                  <a:pt x="20" y="1"/>
                  <a:pt x="22" y="0"/>
                  <a:pt x="23" y="0"/>
                </a:cubicBezTo>
                <a:cubicBezTo>
                  <a:pt x="25" y="0"/>
                  <a:pt x="29" y="0"/>
                  <a:pt x="31" y="1"/>
                </a:cubicBezTo>
                <a:cubicBezTo>
                  <a:pt x="33" y="2"/>
                  <a:pt x="35" y="4"/>
                  <a:pt x="36" y="5"/>
                </a:cubicBezTo>
                <a:cubicBezTo>
                  <a:pt x="37" y="6"/>
                  <a:pt x="40" y="6"/>
                  <a:pt x="41" y="6"/>
                </a:cubicBezTo>
                <a:cubicBezTo>
                  <a:pt x="42" y="7"/>
                  <a:pt x="44" y="9"/>
                  <a:pt x="44" y="10"/>
                </a:cubicBezTo>
                <a:cubicBezTo>
                  <a:pt x="45" y="11"/>
                  <a:pt x="47" y="12"/>
                  <a:pt x="48" y="13"/>
                </a:cubicBezTo>
                <a:cubicBezTo>
                  <a:pt x="50" y="14"/>
                  <a:pt x="55" y="12"/>
                  <a:pt x="58" y="13"/>
                </a:cubicBezTo>
                <a:cubicBezTo>
                  <a:pt x="59" y="13"/>
                  <a:pt x="61" y="15"/>
                  <a:pt x="62" y="15"/>
                </a:cubicBezTo>
                <a:cubicBezTo>
                  <a:pt x="64" y="16"/>
                  <a:pt x="68" y="18"/>
                  <a:pt x="69" y="20"/>
                </a:cubicBezTo>
                <a:cubicBezTo>
                  <a:pt x="69" y="22"/>
                  <a:pt x="68" y="25"/>
                  <a:pt x="68" y="26"/>
                </a:cubicBezTo>
                <a:cubicBezTo>
                  <a:pt x="67" y="28"/>
                  <a:pt x="65" y="30"/>
                  <a:pt x="64" y="32"/>
                </a:cubicBezTo>
                <a:cubicBezTo>
                  <a:pt x="63" y="33"/>
                  <a:pt x="60" y="36"/>
                  <a:pt x="59" y="37"/>
                </a:cubicBezTo>
                <a:cubicBezTo>
                  <a:pt x="58" y="38"/>
                  <a:pt x="57" y="41"/>
                  <a:pt x="56" y="43"/>
                </a:cubicBezTo>
                <a:cubicBezTo>
                  <a:pt x="56" y="45"/>
                  <a:pt x="56" y="50"/>
                  <a:pt x="57" y="51"/>
                </a:cubicBezTo>
                <a:cubicBezTo>
                  <a:pt x="58" y="53"/>
                  <a:pt x="60" y="54"/>
                  <a:pt x="61" y="55"/>
                </a:cubicBezTo>
                <a:cubicBezTo>
                  <a:pt x="62" y="56"/>
                  <a:pt x="65" y="58"/>
                  <a:pt x="66" y="59"/>
                </a:cubicBezTo>
                <a:cubicBezTo>
                  <a:pt x="67" y="61"/>
                  <a:pt x="69" y="64"/>
                  <a:pt x="69" y="66"/>
                </a:cubicBezTo>
                <a:cubicBezTo>
                  <a:pt x="69" y="68"/>
                  <a:pt x="69" y="72"/>
                  <a:pt x="69" y="74"/>
                </a:cubicBezTo>
                <a:cubicBezTo>
                  <a:pt x="69" y="76"/>
                  <a:pt x="71" y="78"/>
                  <a:pt x="72" y="79"/>
                </a:cubicBezTo>
                <a:cubicBezTo>
                  <a:pt x="73" y="81"/>
                  <a:pt x="75" y="84"/>
                  <a:pt x="75" y="86"/>
                </a:cubicBezTo>
                <a:cubicBezTo>
                  <a:pt x="75" y="87"/>
                  <a:pt x="75" y="89"/>
                  <a:pt x="74" y="91"/>
                </a:cubicBezTo>
                <a:cubicBezTo>
                  <a:pt x="74" y="91"/>
                  <a:pt x="72" y="93"/>
                  <a:pt x="72" y="94"/>
                </a:cubicBezTo>
                <a:cubicBezTo>
                  <a:pt x="73" y="95"/>
                  <a:pt x="77" y="94"/>
                  <a:pt x="78" y="95"/>
                </a:cubicBezTo>
                <a:cubicBezTo>
                  <a:pt x="78" y="96"/>
                  <a:pt x="78" y="98"/>
                  <a:pt x="78" y="98"/>
                </a:cubicBezTo>
                <a:cubicBezTo>
                  <a:pt x="78" y="100"/>
                  <a:pt x="76" y="104"/>
                  <a:pt x="76" y="106"/>
                </a:cubicBezTo>
                <a:cubicBezTo>
                  <a:pt x="76" y="107"/>
                  <a:pt x="78" y="109"/>
                  <a:pt x="78" y="110"/>
                </a:cubicBezTo>
                <a:cubicBezTo>
                  <a:pt x="78" y="111"/>
                  <a:pt x="79" y="114"/>
                  <a:pt x="79" y="115"/>
                </a:cubicBezTo>
                <a:cubicBezTo>
                  <a:pt x="79" y="117"/>
                  <a:pt x="80" y="120"/>
                  <a:pt x="79" y="121"/>
                </a:cubicBezTo>
                <a:cubicBezTo>
                  <a:pt x="79" y="122"/>
                  <a:pt x="76" y="124"/>
                  <a:pt x="76" y="126"/>
                </a:cubicBezTo>
                <a:cubicBezTo>
                  <a:pt x="76" y="126"/>
                  <a:pt x="76" y="128"/>
                  <a:pt x="77" y="128"/>
                </a:cubicBezTo>
                <a:cubicBezTo>
                  <a:pt x="77" y="129"/>
                  <a:pt x="78" y="129"/>
                  <a:pt x="78" y="129"/>
                </a:cubicBezTo>
                <a:cubicBezTo>
                  <a:pt x="79" y="130"/>
                  <a:pt x="80" y="133"/>
                  <a:pt x="80" y="1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11">
            <a:extLst>
              <a:ext uri="{FF2B5EF4-FFF2-40B4-BE49-F238E27FC236}">
                <a16:creationId xmlns:a16="http://schemas.microsoft.com/office/drawing/2014/main" id="{1D1DE769-B9C8-4A5F-8D54-78A58888C65E}"/>
              </a:ext>
            </a:extLst>
          </p:cNvPr>
          <p:cNvSpPr>
            <a:spLocks noEditPoints="1"/>
          </p:cNvSpPr>
          <p:nvPr/>
        </p:nvSpPr>
        <p:spPr bwMode="auto">
          <a:xfrm>
            <a:off x="10057241" y="3574035"/>
            <a:ext cx="876067" cy="782308"/>
          </a:xfrm>
          <a:custGeom>
            <a:avLst/>
            <a:gdLst/>
            <a:ahLst/>
            <a:cxnLst>
              <a:cxn ang="0">
                <a:pos x="281" y="43"/>
              </a:cxn>
              <a:cxn ang="0">
                <a:pos x="248" y="23"/>
              </a:cxn>
              <a:cxn ang="0">
                <a:pos x="204" y="15"/>
              </a:cxn>
              <a:cxn ang="0">
                <a:pos x="159" y="1"/>
              </a:cxn>
              <a:cxn ang="0">
                <a:pos x="143" y="9"/>
              </a:cxn>
              <a:cxn ang="0">
                <a:pos x="121" y="23"/>
              </a:cxn>
              <a:cxn ang="0">
                <a:pos x="93" y="44"/>
              </a:cxn>
              <a:cxn ang="0">
                <a:pos x="51" y="79"/>
              </a:cxn>
              <a:cxn ang="0">
                <a:pos x="19" y="97"/>
              </a:cxn>
              <a:cxn ang="0">
                <a:pos x="5" y="109"/>
              </a:cxn>
              <a:cxn ang="0">
                <a:pos x="3" y="122"/>
              </a:cxn>
              <a:cxn ang="0">
                <a:pos x="9" y="131"/>
              </a:cxn>
              <a:cxn ang="0">
                <a:pos x="24" y="125"/>
              </a:cxn>
              <a:cxn ang="0">
                <a:pos x="39" y="121"/>
              </a:cxn>
              <a:cxn ang="0">
                <a:pos x="54" y="116"/>
              </a:cxn>
              <a:cxn ang="0">
                <a:pos x="66" y="114"/>
              </a:cxn>
              <a:cxn ang="0">
                <a:pos x="70" y="132"/>
              </a:cxn>
              <a:cxn ang="0">
                <a:pos x="75" y="146"/>
              </a:cxn>
              <a:cxn ang="0">
                <a:pos x="81" y="154"/>
              </a:cxn>
              <a:cxn ang="0">
                <a:pos x="84" y="177"/>
              </a:cxn>
              <a:cxn ang="0">
                <a:pos x="79" y="189"/>
              </a:cxn>
              <a:cxn ang="0">
                <a:pos x="78" y="195"/>
              </a:cxn>
              <a:cxn ang="0">
                <a:pos x="83" y="206"/>
              </a:cxn>
              <a:cxn ang="0">
                <a:pos x="86" y="221"/>
              </a:cxn>
              <a:cxn ang="0">
                <a:pos x="93" y="234"/>
              </a:cxn>
              <a:cxn ang="0">
                <a:pos x="92" y="249"/>
              </a:cxn>
              <a:cxn ang="0">
                <a:pos x="116" y="242"/>
              </a:cxn>
              <a:cxn ang="0">
                <a:pos x="142" y="256"/>
              </a:cxn>
              <a:cxn ang="0">
                <a:pos x="166" y="269"/>
              </a:cxn>
              <a:cxn ang="0">
                <a:pos x="170" y="253"/>
              </a:cxn>
              <a:cxn ang="0">
                <a:pos x="194" y="229"/>
              </a:cxn>
              <a:cxn ang="0">
                <a:pos x="225" y="219"/>
              </a:cxn>
              <a:cxn ang="0">
                <a:pos x="256" y="205"/>
              </a:cxn>
              <a:cxn ang="0">
                <a:pos x="278" y="184"/>
              </a:cxn>
              <a:cxn ang="0">
                <a:pos x="276" y="164"/>
              </a:cxn>
              <a:cxn ang="0">
                <a:pos x="270" y="128"/>
              </a:cxn>
              <a:cxn ang="0">
                <a:pos x="282" y="102"/>
              </a:cxn>
              <a:cxn ang="0">
                <a:pos x="300" y="80"/>
              </a:cxn>
              <a:cxn ang="0">
                <a:pos x="132" y="103"/>
              </a:cxn>
              <a:cxn ang="0">
                <a:pos x="122" y="118"/>
              </a:cxn>
              <a:cxn ang="0">
                <a:pos x="104" y="119"/>
              </a:cxn>
              <a:cxn ang="0">
                <a:pos x="99" y="106"/>
              </a:cxn>
              <a:cxn ang="0">
                <a:pos x="102" y="92"/>
              </a:cxn>
              <a:cxn ang="0">
                <a:pos x="90" y="98"/>
              </a:cxn>
              <a:cxn ang="0">
                <a:pos x="93" y="80"/>
              </a:cxn>
              <a:cxn ang="0">
                <a:pos x="107" y="74"/>
              </a:cxn>
              <a:cxn ang="0">
                <a:pos x="120" y="88"/>
              </a:cxn>
              <a:cxn ang="0">
                <a:pos x="133" y="99"/>
              </a:cxn>
            </a:cxnLst>
            <a:rect l="0" t="0" r="r" b="b"/>
            <a:pathLst>
              <a:path w="302" h="270">
                <a:moveTo>
                  <a:pt x="302" y="65"/>
                </a:moveTo>
                <a:cubicBezTo>
                  <a:pt x="302" y="62"/>
                  <a:pt x="302" y="57"/>
                  <a:pt x="300" y="54"/>
                </a:cubicBezTo>
                <a:cubicBezTo>
                  <a:pt x="297" y="50"/>
                  <a:pt x="286" y="46"/>
                  <a:pt x="281" y="43"/>
                </a:cubicBezTo>
                <a:cubicBezTo>
                  <a:pt x="278" y="41"/>
                  <a:pt x="274" y="37"/>
                  <a:pt x="271" y="35"/>
                </a:cubicBezTo>
                <a:cubicBezTo>
                  <a:pt x="269" y="33"/>
                  <a:pt x="264" y="30"/>
                  <a:pt x="261" y="29"/>
                </a:cubicBezTo>
                <a:cubicBezTo>
                  <a:pt x="258" y="27"/>
                  <a:pt x="252" y="24"/>
                  <a:pt x="248" y="23"/>
                </a:cubicBezTo>
                <a:cubicBezTo>
                  <a:pt x="244" y="22"/>
                  <a:pt x="236" y="25"/>
                  <a:pt x="232" y="25"/>
                </a:cubicBezTo>
                <a:cubicBezTo>
                  <a:pt x="228" y="24"/>
                  <a:pt x="220" y="23"/>
                  <a:pt x="217" y="22"/>
                </a:cubicBezTo>
                <a:cubicBezTo>
                  <a:pt x="213" y="21"/>
                  <a:pt x="207" y="17"/>
                  <a:pt x="204" y="15"/>
                </a:cubicBezTo>
                <a:cubicBezTo>
                  <a:pt x="200" y="12"/>
                  <a:pt x="194" y="5"/>
                  <a:pt x="190" y="3"/>
                </a:cubicBezTo>
                <a:cubicBezTo>
                  <a:pt x="186" y="1"/>
                  <a:pt x="177" y="0"/>
                  <a:pt x="172" y="0"/>
                </a:cubicBezTo>
                <a:cubicBezTo>
                  <a:pt x="169" y="0"/>
                  <a:pt x="162" y="0"/>
                  <a:pt x="159" y="1"/>
                </a:cubicBezTo>
                <a:cubicBezTo>
                  <a:pt x="158" y="2"/>
                  <a:pt x="155" y="4"/>
                  <a:pt x="153" y="5"/>
                </a:cubicBezTo>
                <a:cubicBezTo>
                  <a:pt x="152" y="5"/>
                  <a:pt x="148" y="5"/>
                  <a:pt x="147" y="5"/>
                </a:cubicBezTo>
                <a:cubicBezTo>
                  <a:pt x="146" y="6"/>
                  <a:pt x="144" y="8"/>
                  <a:pt x="143" y="9"/>
                </a:cubicBezTo>
                <a:cubicBezTo>
                  <a:pt x="140" y="11"/>
                  <a:pt x="134" y="15"/>
                  <a:pt x="130" y="17"/>
                </a:cubicBezTo>
                <a:cubicBezTo>
                  <a:pt x="129" y="17"/>
                  <a:pt x="126" y="17"/>
                  <a:pt x="125" y="17"/>
                </a:cubicBezTo>
                <a:cubicBezTo>
                  <a:pt x="123" y="18"/>
                  <a:pt x="122" y="22"/>
                  <a:pt x="121" y="23"/>
                </a:cubicBezTo>
                <a:cubicBezTo>
                  <a:pt x="119" y="25"/>
                  <a:pt x="113" y="29"/>
                  <a:pt x="111" y="30"/>
                </a:cubicBezTo>
                <a:cubicBezTo>
                  <a:pt x="108" y="32"/>
                  <a:pt x="102" y="32"/>
                  <a:pt x="100" y="34"/>
                </a:cubicBezTo>
                <a:cubicBezTo>
                  <a:pt x="97" y="36"/>
                  <a:pt x="95" y="41"/>
                  <a:pt x="93" y="44"/>
                </a:cubicBezTo>
                <a:cubicBezTo>
                  <a:pt x="90" y="47"/>
                  <a:pt x="84" y="52"/>
                  <a:pt x="81" y="55"/>
                </a:cubicBezTo>
                <a:cubicBezTo>
                  <a:pt x="76" y="59"/>
                  <a:pt x="65" y="66"/>
                  <a:pt x="60" y="71"/>
                </a:cubicBezTo>
                <a:cubicBezTo>
                  <a:pt x="58" y="73"/>
                  <a:pt x="54" y="77"/>
                  <a:pt x="51" y="79"/>
                </a:cubicBezTo>
                <a:cubicBezTo>
                  <a:pt x="49" y="81"/>
                  <a:pt x="45" y="86"/>
                  <a:pt x="43" y="87"/>
                </a:cubicBezTo>
                <a:cubicBezTo>
                  <a:pt x="40" y="89"/>
                  <a:pt x="35" y="92"/>
                  <a:pt x="33" y="93"/>
                </a:cubicBezTo>
                <a:cubicBezTo>
                  <a:pt x="29" y="94"/>
                  <a:pt x="22" y="96"/>
                  <a:pt x="19" y="97"/>
                </a:cubicBezTo>
                <a:cubicBezTo>
                  <a:pt x="18" y="98"/>
                  <a:pt x="15" y="99"/>
                  <a:pt x="14" y="100"/>
                </a:cubicBezTo>
                <a:cubicBezTo>
                  <a:pt x="13" y="101"/>
                  <a:pt x="12" y="103"/>
                  <a:pt x="11" y="104"/>
                </a:cubicBezTo>
                <a:cubicBezTo>
                  <a:pt x="10" y="106"/>
                  <a:pt x="7" y="108"/>
                  <a:pt x="5" y="109"/>
                </a:cubicBezTo>
                <a:cubicBezTo>
                  <a:pt x="4" y="110"/>
                  <a:pt x="2" y="110"/>
                  <a:pt x="1" y="111"/>
                </a:cubicBezTo>
                <a:cubicBezTo>
                  <a:pt x="0" y="113"/>
                  <a:pt x="0" y="117"/>
                  <a:pt x="0" y="118"/>
                </a:cubicBezTo>
                <a:cubicBezTo>
                  <a:pt x="0" y="120"/>
                  <a:pt x="2" y="121"/>
                  <a:pt x="3" y="122"/>
                </a:cubicBezTo>
                <a:cubicBezTo>
                  <a:pt x="3" y="124"/>
                  <a:pt x="3" y="127"/>
                  <a:pt x="4" y="129"/>
                </a:cubicBezTo>
                <a:cubicBezTo>
                  <a:pt x="4" y="130"/>
                  <a:pt x="6" y="131"/>
                  <a:pt x="7" y="132"/>
                </a:cubicBezTo>
                <a:cubicBezTo>
                  <a:pt x="8" y="132"/>
                  <a:pt x="9" y="131"/>
                  <a:pt x="9" y="131"/>
                </a:cubicBezTo>
                <a:cubicBezTo>
                  <a:pt x="11" y="131"/>
                  <a:pt x="13" y="132"/>
                  <a:pt x="14" y="132"/>
                </a:cubicBezTo>
                <a:cubicBezTo>
                  <a:pt x="15" y="132"/>
                  <a:pt x="18" y="131"/>
                  <a:pt x="19" y="130"/>
                </a:cubicBezTo>
                <a:cubicBezTo>
                  <a:pt x="20" y="129"/>
                  <a:pt x="22" y="126"/>
                  <a:pt x="24" y="125"/>
                </a:cubicBezTo>
                <a:cubicBezTo>
                  <a:pt x="25" y="125"/>
                  <a:pt x="28" y="125"/>
                  <a:pt x="29" y="125"/>
                </a:cubicBezTo>
                <a:cubicBezTo>
                  <a:pt x="31" y="125"/>
                  <a:pt x="34" y="125"/>
                  <a:pt x="35" y="125"/>
                </a:cubicBezTo>
                <a:cubicBezTo>
                  <a:pt x="36" y="124"/>
                  <a:pt x="38" y="122"/>
                  <a:pt x="39" y="121"/>
                </a:cubicBezTo>
                <a:cubicBezTo>
                  <a:pt x="40" y="121"/>
                  <a:pt x="43" y="120"/>
                  <a:pt x="44" y="119"/>
                </a:cubicBezTo>
                <a:cubicBezTo>
                  <a:pt x="45" y="119"/>
                  <a:pt x="47" y="117"/>
                  <a:pt x="48" y="116"/>
                </a:cubicBezTo>
                <a:cubicBezTo>
                  <a:pt x="49" y="116"/>
                  <a:pt x="53" y="116"/>
                  <a:pt x="54" y="116"/>
                </a:cubicBezTo>
                <a:cubicBezTo>
                  <a:pt x="55" y="116"/>
                  <a:pt x="57" y="116"/>
                  <a:pt x="58" y="116"/>
                </a:cubicBezTo>
                <a:cubicBezTo>
                  <a:pt x="59" y="115"/>
                  <a:pt x="61" y="113"/>
                  <a:pt x="62" y="112"/>
                </a:cubicBezTo>
                <a:cubicBezTo>
                  <a:pt x="63" y="112"/>
                  <a:pt x="65" y="113"/>
                  <a:pt x="66" y="114"/>
                </a:cubicBezTo>
                <a:cubicBezTo>
                  <a:pt x="67" y="114"/>
                  <a:pt x="68" y="116"/>
                  <a:pt x="68" y="117"/>
                </a:cubicBezTo>
                <a:cubicBezTo>
                  <a:pt x="68" y="119"/>
                  <a:pt x="67" y="122"/>
                  <a:pt x="68" y="124"/>
                </a:cubicBezTo>
                <a:cubicBezTo>
                  <a:pt x="68" y="126"/>
                  <a:pt x="69" y="130"/>
                  <a:pt x="70" y="132"/>
                </a:cubicBezTo>
                <a:cubicBezTo>
                  <a:pt x="71" y="133"/>
                  <a:pt x="74" y="136"/>
                  <a:pt x="76" y="138"/>
                </a:cubicBezTo>
                <a:cubicBezTo>
                  <a:pt x="76" y="139"/>
                  <a:pt x="78" y="141"/>
                  <a:pt x="78" y="142"/>
                </a:cubicBezTo>
                <a:cubicBezTo>
                  <a:pt x="78" y="143"/>
                  <a:pt x="75" y="145"/>
                  <a:pt x="75" y="146"/>
                </a:cubicBezTo>
                <a:cubicBezTo>
                  <a:pt x="75" y="147"/>
                  <a:pt x="76" y="149"/>
                  <a:pt x="77" y="150"/>
                </a:cubicBezTo>
                <a:cubicBezTo>
                  <a:pt x="77" y="151"/>
                  <a:pt x="78" y="151"/>
                  <a:pt x="78" y="152"/>
                </a:cubicBezTo>
                <a:cubicBezTo>
                  <a:pt x="79" y="153"/>
                  <a:pt x="80" y="154"/>
                  <a:pt x="81" y="154"/>
                </a:cubicBezTo>
                <a:cubicBezTo>
                  <a:pt x="82" y="156"/>
                  <a:pt x="81" y="161"/>
                  <a:pt x="81" y="163"/>
                </a:cubicBezTo>
                <a:cubicBezTo>
                  <a:pt x="82" y="165"/>
                  <a:pt x="84" y="170"/>
                  <a:pt x="84" y="173"/>
                </a:cubicBezTo>
                <a:cubicBezTo>
                  <a:pt x="84" y="174"/>
                  <a:pt x="83" y="176"/>
                  <a:pt x="84" y="177"/>
                </a:cubicBezTo>
                <a:cubicBezTo>
                  <a:pt x="84" y="179"/>
                  <a:pt x="85" y="181"/>
                  <a:pt x="85" y="182"/>
                </a:cubicBezTo>
                <a:cubicBezTo>
                  <a:pt x="85" y="184"/>
                  <a:pt x="84" y="187"/>
                  <a:pt x="83" y="188"/>
                </a:cubicBezTo>
                <a:cubicBezTo>
                  <a:pt x="82" y="189"/>
                  <a:pt x="80" y="189"/>
                  <a:pt x="79" y="189"/>
                </a:cubicBezTo>
                <a:cubicBezTo>
                  <a:pt x="79" y="189"/>
                  <a:pt x="77" y="189"/>
                  <a:pt x="77" y="189"/>
                </a:cubicBezTo>
                <a:cubicBezTo>
                  <a:pt x="77" y="189"/>
                  <a:pt x="76" y="191"/>
                  <a:pt x="76" y="192"/>
                </a:cubicBezTo>
                <a:cubicBezTo>
                  <a:pt x="77" y="193"/>
                  <a:pt x="78" y="194"/>
                  <a:pt x="78" y="195"/>
                </a:cubicBezTo>
                <a:cubicBezTo>
                  <a:pt x="79" y="196"/>
                  <a:pt x="80" y="197"/>
                  <a:pt x="80" y="198"/>
                </a:cubicBezTo>
                <a:cubicBezTo>
                  <a:pt x="80" y="199"/>
                  <a:pt x="79" y="202"/>
                  <a:pt x="80" y="203"/>
                </a:cubicBezTo>
                <a:cubicBezTo>
                  <a:pt x="80" y="204"/>
                  <a:pt x="83" y="205"/>
                  <a:pt x="83" y="206"/>
                </a:cubicBezTo>
                <a:cubicBezTo>
                  <a:pt x="84" y="206"/>
                  <a:pt x="83" y="208"/>
                  <a:pt x="84" y="209"/>
                </a:cubicBezTo>
                <a:cubicBezTo>
                  <a:pt x="84" y="211"/>
                  <a:pt x="84" y="215"/>
                  <a:pt x="84" y="217"/>
                </a:cubicBezTo>
                <a:cubicBezTo>
                  <a:pt x="85" y="218"/>
                  <a:pt x="85" y="220"/>
                  <a:pt x="86" y="221"/>
                </a:cubicBezTo>
                <a:cubicBezTo>
                  <a:pt x="86" y="222"/>
                  <a:pt x="88" y="224"/>
                  <a:pt x="89" y="225"/>
                </a:cubicBezTo>
                <a:cubicBezTo>
                  <a:pt x="90" y="226"/>
                  <a:pt x="92" y="228"/>
                  <a:pt x="92" y="229"/>
                </a:cubicBezTo>
                <a:cubicBezTo>
                  <a:pt x="93" y="230"/>
                  <a:pt x="93" y="233"/>
                  <a:pt x="93" y="234"/>
                </a:cubicBezTo>
                <a:cubicBezTo>
                  <a:pt x="93" y="235"/>
                  <a:pt x="93" y="238"/>
                  <a:pt x="92" y="239"/>
                </a:cubicBezTo>
                <a:cubicBezTo>
                  <a:pt x="92" y="241"/>
                  <a:pt x="92" y="243"/>
                  <a:pt x="92" y="244"/>
                </a:cubicBezTo>
                <a:cubicBezTo>
                  <a:pt x="92" y="245"/>
                  <a:pt x="92" y="247"/>
                  <a:pt x="92" y="249"/>
                </a:cubicBezTo>
                <a:cubicBezTo>
                  <a:pt x="93" y="248"/>
                  <a:pt x="96" y="246"/>
                  <a:pt x="97" y="246"/>
                </a:cubicBezTo>
                <a:cubicBezTo>
                  <a:pt x="99" y="245"/>
                  <a:pt x="104" y="247"/>
                  <a:pt x="107" y="246"/>
                </a:cubicBezTo>
                <a:cubicBezTo>
                  <a:pt x="109" y="246"/>
                  <a:pt x="114" y="243"/>
                  <a:pt x="116" y="242"/>
                </a:cubicBezTo>
                <a:cubicBezTo>
                  <a:pt x="119" y="242"/>
                  <a:pt x="126" y="242"/>
                  <a:pt x="129" y="242"/>
                </a:cubicBezTo>
                <a:cubicBezTo>
                  <a:pt x="130" y="243"/>
                  <a:pt x="134" y="245"/>
                  <a:pt x="135" y="246"/>
                </a:cubicBezTo>
                <a:cubicBezTo>
                  <a:pt x="137" y="248"/>
                  <a:pt x="140" y="254"/>
                  <a:pt x="142" y="256"/>
                </a:cubicBezTo>
                <a:cubicBezTo>
                  <a:pt x="143" y="258"/>
                  <a:pt x="146" y="264"/>
                  <a:pt x="148" y="265"/>
                </a:cubicBezTo>
                <a:cubicBezTo>
                  <a:pt x="149" y="266"/>
                  <a:pt x="153" y="267"/>
                  <a:pt x="154" y="268"/>
                </a:cubicBezTo>
                <a:cubicBezTo>
                  <a:pt x="157" y="268"/>
                  <a:pt x="163" y="268"/>
                  <a:pt x="166" y="269"/>
                </a:cubicBezTo>
                <a:cubicBezTo>
                  <a:pt x="166" y="269"/>
                  <a:pt x="167" y="269"/>
                  <a:pt x="168" y="270"/>
                </a:cubicBezTo>
                <a:cubicBezTo>
                  <a:pt x="168" y="268"/>
                  <a:pt x="168" y="266"/>
                  <a:pt x="168" y="265"/>
                </a:cubicBezTo>
                <a:cubicBezTo>
                  <a:pt x="169" y="262"/>
                  <a:pt x="169" y="256"/>
                  <a:pt x="170" y="253"/>
                </a:cubicBezTo>
                <a:cubicBezTo>
                  <a:pt x="172" y="250"/>
                  <a:pt x="177" y="247"/>
                  <a:pt x="179" y="244"/>
                </a:cubicBezTo>
                <a:cubicBezTo>
                  <a:pt x="181" y="242"/>
                  <a:pt x="183" y="236"/>
                  <a:pt x="185" y="234"/>
                </a:cubicBezTo>
                <a:cubicBezTo>
                  <a:pt x="187" y="232"/>
                  <a:pt x="192" y="231"/>
                  <a:pt x="194" y="229"/>
                </a:cubicBezTo>
                <a:cubicBezTo>
                  <a:pt x="196" y="228"/>
                  <a:pt x="199" y="223"/>
                  <a:pt x="202" y="221"/>
                </a:cubicBezTo>
                <a:cubicBezTo>
                  <a:pt x="204" y="220"/>
                  <a:pt x="211" y="218"/>
                  <a:pt x="214" y="218"/>
                </a:cubicBezTo>
                <a:cubicBezTo>
                  <a:pt x="217" y="217"/>
                  <a:pt x="222" y="219"/>
                  <a:pt x="225" y="219"/>
                </a:cubicBezTo>
                <a:cubicBezTo>
                  <a:pt x="229" y="218"/>
                  <a:pt x="235" y="213"/>
                  <a:pt x="238" y="211"/>
                </a:cubicBezTo>
                <a:cubicBezTo>
                  <a:pt x="240" y="209"/>
                  <a:pt x="243" y="206"/>
                  <a:pt x="245" y="205"/>
                </a:cubicBezTo>
                <a:cubicBezTo>
                  <a:pt x="247" y="204"/>
                  <a:pt x="253" y="206"/>
                  <a:pt x="256" y="205"/>
                </a:cubicBezTo>
                <a:cubicBezTo>
                  <a:pt x="259" y="204"/>
                  <a:pt x="264" y="201"/>
                  <a:pt x="266" y="200"/>
                </a:cubicBezTo>
                <a:cubicBezTo>
                  <a:pt x="268" y="198"/>
                  <a:pt x="272" y="194"/>
                  <a:pt x="274" y="192"/>
                </a:cubicBezTo>
                <a:cubicBezTo>
                  <a:pt x="276" y="190"/>
                  <a:pt x="277" y="185"/>
                  <a:pt x="278" y="184"/>
                </a:cubicBezTo>
                <a:cubicBezTo>
                  <a:pt x="279" y="183"/>
                  <a:pt x="282" y="181"/>
                  <a:pt x="283" y="180"/>
                </a:cubicBezTo>
                <a:cubicBezTo>
                  <a:pt x="283" y="180"/>
                  <a:pt x="283" y="180"/>
                  <a:pt x="283" y="180"/>
                </a:cubicBezTo>
                <a:cubicBezTo>
                  <a:pt x="281" y="176"/>
                  <a:pt x="278" y="168"/>
                  <a:pt x="276" y="164"/>
                </a:cubicBezTo>
                <a:cubicBezTo>
                  <a:pt x="274" y="160"/>
                  <a:pt x="272" y="154"/>
                  <a:pt x="271" y="150"/>
                </a:cubicBezTo>
                <a:cubicBezTo>
                  <a:pt x="270" y="147"/>
                  <a:pt x="269" y="141"/>
                  <a:pt x="269" y="138"/>
                </a:cubicBezTo>
                <a:cubicBezTo>
                  <a:pt x="269" y="135"/>
                  <a:pt x="270" y="130"/>
                  <a:pt x="270" y="128"/>
                </a:cubicBezTo>
                <a:cubicBezTo>
                  <a:pt x="271" y="125"/>
                  <a:pt x="274" y="120"/>
                  <a:pt x="276" y="118"/>
                </a:cubicBezTo>
                <a:cubicBezTo>
                  <a:pt x="276" y="116"/>
                  <a:pt x="277" y="112"/>
                  <a:pt x="278" y="110"/>
                </a:cubicBezTo>
                <a:cubicBezTo>
                  <a:pt x="279" y="108"/>
                  <a:pt x="281" y="104"/>
                  <a:pt x="282" y="102"/>
                </a:cubicBezTo>
                <a:cubicBezTo>
                  <a:pt x="283" y="99"/>
                  <a:pt x="285" y="94"/>
                  <a:pt x="286" y="92"/>
                </a:cubicBezTo>
                <a:cubicBezTo>
                  <a:pt x="288" y="90"/>
                  <a:pt x="292" y="87"/>
                  <a:pt x="294" y="85"/>
                </a:cubicBezTo>
                <a:cubicBezTo>
                  <a:pt x="296" y="84"/>
                  <a:pt x="299" y="82"/>
                  <a:pt x="300" y="80"/>
                </a:cubicBezTo>
                <a:cubicBezTo>
                  <a:pt x="301" y="77"/>
                  <a:pt x="299" y="72"/>
                  <a:pt x="300" y="69"/>
                </a:cubicBezTo>
                <a:cubicBezTo>
                  <a:pt x="300" y="68"/>
                  <a:pt x="302" y="66"/>
                  <a:pt x="302" y="65"/>
                </a:cubicBezTo>
                <a:close/>
                <a:moveTo>
                  <a:pt x="132" y="103"/>
                </a:moveTo>
                <a:cubicBezTo>
                  <a:pt x="131" y="104"/>
                  <a:pt x="128" y="105"/>
                  <a:pt x="127" y="106"/>
                </a:cubicBezTo>
                <a:cubicBezTo>
                  <a:pt x="126" y="108"/>
                  <a:pt x="125" y="110"/>
                  <a:pt x="124" y="112"/>
                </a:cubicBezTo>
                <a:cubicBezTo>
                  <a:pt x="123" y="113"/>
                  <a:pt x="123" y="116"/>
                  <a:pt x="122" y="118"/>
                </a:cubicBezTo>
                <a:cubicBezTo>
                  <a:pt x="121" y="119"/>
                  <a:pt x="118" y="120"/>
                  <a:pt x="117" y="121"/>
                </a:cubicBezTo>
                <a:cubicBezTo>
                  <a:pt x="115" y="122"/>
                  <a:pt x="112" y="123"/>
                  <a:pt x="110" y="122"/>
                </a:cubicBezTo>
                <a:cubicBezTo>
                  <a:pt x="108" y="122"/>
                  <a:pt x="106" y="120"/>
                  <a:pt x="104" y="119"/>
                </a:cubicBezTo>
                <a:cubicBezTo>
                  <a:pt x="103" y="118"/>
                  <a:pt x="99" y="118"/>
                  <a:pt x="98" y="116"/>
                </a:cubicBezTo>
                <a:cubicBezTo>
                  <a:pt x="97" y="115"/>
                  <a:pt x="96" y="112"/>
                  <a:pt x="96" y="111"/>
                </a:cubicBezTo>
                <a:cubicBezTo>
                  <a:pt x="96" y="109"/>
                  <a:pt x="98" y="107"/>
                  <a:pt x="99" y="106"/>
                </a:cubicBezTo>
                <a:cubicBezTo>
                  <a:pt x="100" y="104"/>
                  <a:pt x="105" y="103"/>
                  <a:pt x="106" y="102"/>
                </a:cubicBezTo>
                <a:cubicBezTo>
                  <a:pt x="107" y="100"/>
                  <a:pt x="108" y="96"/>
                  <a:pt x="107" y="94"/>
                </a:cubicBezTo>
                <a:cubicBezTo>
                  <a:pt x="106" y="93"/>
                  <a:pt x="103" y="92"/>
                  <a:pt x="102" y="92"/>
                </a:cubicBezTo>
                <a:cubicBezTo>
                  <a:pt x="101" y="92"/>
                  <a:pt x="99" y="92"/>
                  <a:pt x="98" y="92"/>
                </a:cubicBezTo>
                <a:cubicBezTo>
                  <a:pt x="97" y="93"/>
                  <a:pt x="97" y="95"/>
                  <a:pt x="96" y="96"/>
                </a:cubicBezTo>
                <a:cubicBezTo>
                  <a:pt x="94" y="97"/>
                  <a:pt x="91" y="99"/>
                  <a:pt x="90" y="98"/>
                </a:cubicBezTo>
                <a:cubicBezTo>
                  <a:pt x="88" y="98"/>
                  <a:pt x="87" y="95"/>
                  <a:pt x="87" y="94"/>
                </a:cubicBezTo>
                <a:cubicBezTo>
                  <a:pt x="86" y="91"/>
                  <a:pt x="87" y="86"/>
                  <a:pt x="88" y="83"/>
                </a:cubicBezTo>
                <a:cubicBezTo>
                  <a:pt x="89" y="82"/>
                  <a:pt x="92" y="81"/>
                  <a:pt x="93" y="80"/>
                </a:cubicBezTo>
                <a:cubicBezTo>
                  <a:pt x="94" y="79"/>
                  <a:pt x="95" y="76"/>
                  <a:pt x="97" y="75"/>
                </a:cubicBezTo>
                <a:cubicBezTo>
                  <a:pt x="98" y="74"/>
                  <a:pt x="101" y="73"/>
                  <a:pt x="103" y="73"/>
                </a:cubicBezTo>
                <a:cubicBezTo>
                  <a:pt x="104" y="72"/>
                  <a:pt x="106" y="73"/>
                  <a:pt x="107" y="74"/>
                </a:cubicBezTo>
                <a:cubicBezTo>
                  <a:pt x="108" y="75"/>
                  <a:pt x="109" y="78"/>
                  <a:pt x="110" y="79"/>
                </a:cubicBezTo>
                <a:cubicBezTo>
                  <a:pt x="111" y="80"/>
                  <a:pt x="114" y="81"/>
                  <a:pt x="116" y="82"/>
                </a:cubicBezTo>
                <a:cubicBezTo>
                  <a:pt x="117" y="83"/>
                  <a:pt x="118" y="87"/>
                  <a:pt x="120" y="88"/>
                </a:cubicBezTo>
                <a:cubicBezTo>
                  <a:pt x="121" y="89"/>
                  <a:pt x="125" y="89"/>
                  <a:pt x="127" y="90"/>
                </a:cubicBezTo>
                <a:cubicBezTo>
                  <a:pt x="128" y="91"/>
                  <a:pt x="129" y="95"/>
                  <a:pt x="130" y="96"/>
                </a:cubicBezTo>
                <a:cubicBezTo>
                  <a:pt x="130" y="97"/>
                  <a:pt x="133" y="98"/>
                  <a:pt x="133" y="99"/>
                </a:cubicBezTo>
                <a:cubicBezTo>
                  <a:pt x="133" y="100"/>
                  <a:pt x="132" y="102"/>
                  <a:pt x="132"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12">
            <a:extLst>
              <a:ext uri="{FF2B5EF4-FFF2-40B4-BE49-F238E27FC236}">
                <a16:creationId xmlns:a16="http://schemas.microsoft.com/office/drawing/2014/main" id="{8BCAD946-42C3-4D34-91F8-A1F592D7625A}"/>
              </a:ext>
            </a:extLst>
          </p:cNvPr>
          <p:cNvSpPr>
            <a:spLocks/>
          </p:cNvSpPr>
          <p:nvPr/>
        </p:nvSpPr>
        <p:spPr bwMode="auto">
          <a:xfrm>
            <a:off x="6465076" y="2302421"/>
            <a:ext cx="58600" cy="84970"/>
          </a:xfrm>
          <a:custGeom>
            <a:avLst/>
            <a:gdLst/>
            <a:ahLst/>
            <a:cxnLst>
              <a:cxn ang="0">
                <a:pos x="15" y="29"/>
              </a:cxn>
              <a:cxn ang="0">
                <a:pos x="13" y="25"/>
              </a:cxn>
              <a:cxn ang="0">
                <a:pos x="8" y="20"/>
              </a:cxn>
              <a:cxn ang="0">
                <a:pos x="5" y="15"/>
              </a:cxn>
              <a:cxn ang="0">
                <a:pos x="1" y="12"/>
              </a:cxn>
              <a:cxn ang="0">
                <a:pos x="0" y="8"/>
              </a:cxn>
              <a:cxn ang="0">
                <a:pos x="1" y="1"/>
              </a:cxn>
              <a:cxn ang="0">
                <a:pos x="5" y="0"/>
              </a:cxn>
              <a:cxn ang="0">
                <a:pos x="9" y="3"/>
              </a:cxn>
              <a:cxn ang="0">
                <a:pos x="12" y="4"/>
              </a:cxn>
              <a:cxn ang="0">
                <a:pos x="14" y="1"/>
              </a:cxn>
              <a:cxn ang="0">
                <a:pos x="18" y="1"/>
              </a:cxn>
              <a:cxn ang="0">
                <a:pos x="20" y="4"/>
              </a:cxn>
              <a:cxn ang="0">
                <a:pos x="19" y="7"/>
              </a:cxn>
              <a:cxn ang="0">
                <a:pos x="16" y="9"/>
              </a:cxn>
              <a:cxn ang="0">
                <a:pos x="15" y="13"/>
              </a:cxn>
              <a:cxn ang="0">
                <a:pos x="16" y="16"/>
              </a:cxn>
              <a:cxn ang="0">
                <a:pos x="19" y="20"/>
              </a:cxn>
              <a:cxn ang="0">
                <a:pos x="19" y="24"/>
              </a:cxn>
              <a:cxn ang="0">
                <a:pos x="19" y="28"/>
              </a:cxn>
              <a:cxn ang="0">
                <a:pos x="15" y="29"/>
              </a:cxn>
            </a:cxnLst>
            <a:rect l="0" t="0" r="r" b="b"/>
            <a:pathLst>
              <a:path w="20" h="29">
                <a:moveTo>
                  <a:pt x="15" y="29"/>
                </a:moveTo>
                <a:cubicBezTo>
                  <a:pt x="14" y="28"/>
                  <a:pt x="14" y="25"/>
                  <a:pt x="13" y="25"/>
                </a:cubicBezTo>
                <a:cubicBezTo>
                  <a:pt x="12" y="23"/>
                  <a:pt x="9" y="21"/>
                  <a:pt x="8" y="20"/>
                </a:cubicBezTo>
                <a:cubicBezTo>
                  <a:pt x="7" y="18"/>
                  <a:pt x="6" y="16"/>
                  <a:pt x="5" y="15"/>
                </a:cubicBezTo>
                <a:cubicBezTo>
                  <a:pt x="5" y="14"/>
                  <a:pt x="2" y="13"/>
                  <a:pt x="1" y="12"/>
                </a:cubicBezTo>
                <a:cubicBezTo>
                  <a:pt x="1" y="11"/>
                  <a:pt x="0" y="9"/>
                  <a:pt x="0" y="8"/>
                </a:cubicBezTo>
                <a:cubicBezTo>
                  <a:pt x="0" y="6"/>
                  <a:pt x="0" y="2"/>
                  <a:pt x="1" y="1"/>
                </a:cubicBezTo>
                <a:cubicBezTo>
                  <a:pt x="1" y="0"/>
                  <a:pt x="4" y="0"/>
                  <a:pt x="5" y="0"/>
                </a:cubicBezTo>
                <a:cubicBezTo>
                  <a:pt x="6" y="0"/>
                  <a:pt x="7" y="2"/>
                  <a:pt x="9" y="3"/>
                </a:cubicBezTo>
                <a:cubicBezTo>
                  <a:pt x="9" y="3"/>
                  <a:pt x="11" y="4"/>
                  <a:pt x="12" y="4"/>
                </a:cubicBezTo>
                <a:cubicBezTo>
                  <a:pt x="13" y="3"/>
                  <a:pt x="13" y="2"/>
                  <a:pt x="14" y="1"/>
                </a:cubicBezTo>
                <a:cubicBezTo>
                  <a:pt x="15" y="1"/>
                  <a:pt x="17" y="1"/>
                  <a:pt x="18" y="1"/>
                </a:cubicBezTo>
                <a:cubicBezTo>
                  <a:pt x="19" y="1"/>
                  <a:pt x="20" y="3"/>
                  <a:pt x="20" y="4"/>
                </a:cubicBezTo>
                <a:cubicBezTo>
                  <a:pt x="20" y="5"/>
                  <a:pt x="20" y="6"/>
                  <a:pt x="19" y="7"/>
                </a:cubicBezTo>
                <a:cubicBezTo>
                  <a:pt x="19" y="7"/>
                  <a:pt x="17" y="8"/>
                  <a:pt x="16" y="9"/>
                </a:cubicBezTo>
                <a:cubicBezTo>
                  <a:pt x="16" y="10"/>
                  <a:pt x="15" y="12"/>
                  <a:pt x="15" y="13"/>
                </a:cubicBezTo>
                <a:cubicBezTo>
                  <a:pt x="15" y="14"/>
                  <a:pt x="16" y="15"/>
                  <a:pt x="16" y="16"/>
                </a:cubicBezTo>
                <a:cubicBezTo>
                  <a:pt x="17" y="17"/>
                  <a:pt x="19" y="19"/>
                  <a:pt x="19" y="20"/>
                </a:cubicBezTo>
                <a:cubicBezTo>
                  <a:pt x="20" y="21"/>
                  <a:pt x="19" y="23"/>
                  <a:pt x="19" y="24"/>
                </a:cubicBezTo>
                <a:cubicBezTo>
                  <a:pt x="19" y="25"/>
                  <a:pt x="20" y="27"/>
                  <a:pt x="19" y="28"/>
                </a:cubicBezTo>
                <a:cubicBezTo>
                  <a:pt x="19" y="29"/>
                  <a:pt x="16" y="29"/>
                  <a:pt x="15" y="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13">
            <a:extLst>
              <a:ext uri="{FF2B5EF4-FFF2-40B4-BE49-F238E27FC236}">
                <a16:creationId xmlns:a16="http://schemas.microsoft.com/office/drawing/2014/main" id="{5ACF0251-8BE9-4147-A7A3-D10382ECD451}"/>
              </a:ext>
            </a:extLst>
          </p:cNvPr>
          <p:cNvSpPr>
            <a:spLocks/>
          </p:cNvSpPr>
          <p:nvPr/>
        </p:nvSpPr>
        <p:spPr bwMode="auto">
          <a:xfrm>
            <a:off x="6479727" y="2451849"/>
            <a:ext cx="64460" cy="152359"/>
          </a:xfrm>
          <a:custGeom>
            <a:avLst/>
            <a:gdLst/>
            <a:ahLst/>
            <a:cxnLst>
              <a:cxn ang="0">
                <a:pos x="4" y="52"/>
              </a:cxn>
              <a:cxn ang="0">
                <a:pos x="4" y="49"/>
              </a:cxn>
              <a:cxn ang="0">
                <a:pos x="7" y="47"/>
              </a:cxn>
              <a:cxn ang="0">
                <a:pos x="10" y="44"/>
              </a:cxn>
              <a:cxn ang="0">
                <a:pos x="12" y="38"/>
              </a:cxn>
              <a:cxn ang="0">
                <a:pos x="12" y="33"/>
              </a:cxn>
              <a:cxn ang="0">
                <a:pos x="10" y="25"/>
              </a:cxn>
              <a:cxn ang="0">
                <a:pos x="14" y="20"/>
              </a:cxn>
              <a:cxn ang="0">
                <a:pos x="18" y="16"/>
              </a:cxn>
              <a:cxn ang="0">
                <a:pos x="16" y="13"/>
              </a:cxn>
              <a:cxn ang="0">
                <a:pos x="14" y="9"/>
              </a:cxn>
              <a:cxn ang="0">
                <a:pos x="15" y="7"/>
              </a:cxn>
              <a:cxn ang="0">
                <a:pos x="21" y="6"/>
              </a:cxn>
              <a:cxn ang="0">
                <a:pos x="21" y="3"/>
              </a:cxn>
              <a:cxn ang="0">
                <a:pos x="17" y="0"/>
              </a:cxn>
              <a:cxn ang="0">
                <a:pos x="14" y="1"/>
              </a:cxn>
              <a:cxn ang="0">
                <a:pos x="11" y="5"/>
              </a:cxn>
              <a:cxn ang="0">
                <a:pos x="9" y="8"/>
              </a:cxn>
              <a:cxn ang="0">
                <a:pos x="5" y="14"/>
              </a:cxn>
              <a:cxn ang="0">
                <a:pos x="3" y="18"/>
              </a:cxn>
              <a:cxn ang="0">
                <a:pos x="3" y="24"/>
              </a:cxn>
              <a:cxn ang="0">
                <a:pos x="3" y="29"/>
              </a:cxn>
              <a:cxn ang="0">
                <a:pos x="1" y="35"/>
              </a:cxn>
              <a:cxn ang="0">
                <a:pos x="3" y="41"/>
              </a:cxn>
              <a:cxn ang="0">
                <a:pos x="3" y="46"/>
              </a:cxn>
              <a:cxn ang="0">
                <a:pos x="0" y="49"/>
              </a:cxn>
              <a:cxn ang="0">
                <a:pos x="1" y="52"/>
              </a:cxn>
              <a:cxn ang="0">
                <a:pos x="4" y="52"/>
              </a:cxn>
            </a:cxnLst>
            <a:rect l="0" t="0" r="r" b="b"/>
            <a:pathLst>
              <a:path w="22" h="53">
                <a:moveTo>
                  <a:pt x="4" y="52"/>
                </a:moveTo>
                <a:cubicBezTo>
                  <a:pt x="4" y="52"/>
                  <a:pt x="3" y="50"/>
                  <a:pt x="4" y="49"/>
                </a:cubicBezTo>
                <a:cubicBezTo>
                  <a:pt x="4" y="48"/>
                  <a:pt x="6" y="48"/>
                  <a:pt x="7" y="47"/>
                </a:cubicBezTo>
                <a:cubicBezTo>
                  <a:pt x="8" y="47"/>
                  <a:pt x="9" y="45"/>
                  <a:pt x="10" y="44"/>
                </a:cubicBezTo>
                <a:cubicBezTo>
                  <a:pt x="11" y="43"/>
                  <a:pt x="12" y="40"/>
                  <a:pt x="12" y="38"/>
                </a:cubicBezTo>
                <a:cubicBezTo>
                  <a:pt x="12" y="37"/>
                  <a:pt x="12" y="34"/>
                  <a:pt x="12" y="33"/>
                </a:cubicBezTo>
                <a:cubicBezTo>
                  <a:pt x="12" y="31"/>
                  <a:pt x="9" y="27"/>
                  <a:pt x="10" y="25"/>
                </a:cubicBezTo>
                <a:cubicBezTo>
                  <a:pt x="10" y="23"/>
                  <a:pt x="13" y="21"/>
                  <a:pt x="14" y="20"/>
                </a:cubicBezTo>
                <a:cubicBezTo>
                  <a:pt x="15" y="19"/>
                  <a:pt x="18" y="18"/>
                  <a:pt x="18" y="16"/>
                </a:cubicBezTo>
                <a:cubicBezTo>
                  <a:pt x="18" y="15"/>
                  <a:pt x="17" y="14"/>
                  <a:pt x="16" y="13"/>
                </a:cubicBezTo>
                <a:cubicBezTo>
                  <a:pt x="16" y="12"/>
                  <a:pt x="14" y="10"/>
                  <a:pt x="14" y="9"/>
                </a:cubicBezTo>
                <a:cubicBezTo>
                  <a:pt x="14" y="9"/>
                  <a:pt x="15" y="7"/>
                  <a:pt x="15" y="7"/>
                </a:cubicBezTo>
                <a:cubicBezTo>
                  <a:pt x="16" y="6"/>
                  <a:pt x="20" y="7"/>
                  <a:pt x="21" y="6"/>
                </a:cubicBezTo>
                <a:cubicBezTo>
                  <a:pt x="22" y="5"/>
                  <a:pt x="22" y="4"/>
                  <a:pt x="21" y="3"/>
                </a:cubicBezTo>
                <a:cubicBezTo>
                  <a:pt x="21" y="2"/>
                  <a:pt x="19" y="0"/>
                  <a:pt x="17" y="0"/>
                </a:cubicBezTo>
                <a:cubicBezTo>
                  <a:pt x="16" y="0"/>
                  <a:pt x="14" y="0"/>
                  <a:pt x="14" y="1"/>
                </a:cubicBezTo>
                <a:cubicBezTo>
                  <a:pt x="13" y="1"/>
                  <a:pt x="12" y="4"/>
                  <a:pt x="11" y="5"/>
                </a:cubicBezTo>
                <a:cubicBezTo>
                  <a:pt x="11" y="6"/>
                  <a:pt x="9" y="7"/>
                  <a:pt x="9" y="8"/>
                </a:cubicBezTo>
                <a:cubicBezTo>
                  <a:pt x="8" y="9"/>
                  <a:pt x="6" y="13"/>
                  <a:pt x="5" y="14"/>
                </a:cubicBezTo>
                <a:cubicBezTo>
                  <a:pt x="4" y="15"/>
                  <a:pt x="3" y="17"/>
                  <a:pt x="3" y="18"/>
                </a:cubicBezTo>
                <a:cubicBezTo>
                  <a:pt x="3" y="19"/>
                  <a:pt x="3" y="22"/>
                  <a:pt x="3" y="24"/>
                </a:cubicBezTo>
                <a:cubicBezTo>
                  <a:pt x="4" y="25"/>
                  <a:pt x="4" y="28"/>
                  <a:pt x="3" y="29"/>
                </a:cubicBezTo>
                <a:cubicBezTo>
                  <a:pt x="3" y="31"/>
                  <a:pt x="1" y="33"/>
                  <a:pt x="1" y="35"/>
                </a:cubicBezTo>
                <a:cubicBezTo>
                  <a:pt x="1" y="37"/>
                  <a:pt x="3" y="39"/>
                  <a:pt x="3" y="41"/>
                </a:cubicBezTo>
                <a:cubicBezTo>
                  <a:pt x="3" y="42"/>
                  <a:pt x="3" y="45"/>
                  <a:pt x="3" y="46"/>
                </a:cubicBezTo>
                <a:cubicBezTo>
                  <a:pt x="3" y="47"/>
                  <a:pt x="1" y="48"/>
                  <a:pt x="0" y="49"/>
                </a:cubicBezTo>
                <a:cubicBezTo>
                  <a:pt x="0" y="50"/>
                  <a:pt x="0" y="52"/>
                  <a:pt x="1" y="52"/>
                </a:cubicBezTo>
                <a:cubicBezTo>
                  <a:pt x="2" y="53"/>
                  <a:pt x="3" y="53"/>
                  <a:pt x="4" y="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14">
            <a:extLst>
              <a:ext uri="{FF2B5EF4-FFF2-40B4-BE49-F238E27FC236}">
                <a16:creationId xmlns:a16="http://schemas.microsoft.com/office/drawing/2014/main" id="{1834E2D6-D0F3-48D0-8ABB-5D725A454E13}"/>
              </a:ext>
            </a:extLst>
          </p:cNvPr>
          <p:cNvSpPr>
            <a:spLocks/>
          </p:cNvSpPr>
          <p:nvPr/>
        </p:nvSpPr>
        <p:spPr bwMode="auto">
          <a:xfrm>
            <a:off x="6248258" y="2246750"/>
            <a:ext cx="219749" cy="222679"/>
          </a:xfrm>
          <a:custGeom>
            <a:avLst/>
            <a:gdLst/>
            <a:ahLst/>
            <a:cxnLst>
              <a:cxn ang="0">
                <a:pos x="75" y="46"/>
              </a:cxn>
              <a:cxn ang="0">
                <a:pos x="75" y="53"/>
              </a:cxn>
              <a:cxn ang="0">
                <a:pos x="72" y="56"/>
              </a:cxn>
              <a:cxn ang="0">
                <a:pos x="65" y="56"/>
              </a:cxn>
              <a:cxn ang="0">
                <a:pos x="59" y="56"/>
              </a:cxn>
              <a:cxn ang="0">
                <a:pos x="53" y="60"/>
              </a:cxn>
              <a:cxn ang="0">
                <a:pos x="51" y="64"/>
              </a:cxn>
              <a:cxn ang="0">
                <a:pos x="53" y="68"/>
              </a:cxn>
              <a:cxn ang="0">
                <a:pos x="57" y="70"/>
              </a:cxn>
              <a:cxn ang="0">
                <a:pos x="58" y="74"/>
              </a:cxn>
              <a:cxn ang="0">
                <a:pos x="56" y="76"/>
              </a:cxn>
              <a:cxn ang="0">
                <a:pos x="52" y="75"/>
              </a:cxn>
              <a:cxn ang="0">
                <a:pos x="48" y="73"/>
              </a:cxn>
              <a:cxn ang="0">
                <a:pos x="45" y="71"/>
              </a:cxn>
              <a:cxn ang="0">
                <a:pos x="40" y="67"/>
              </a:cxn>
              <a:cxn ang="0">
                <a:pos x="39" y="62"/>
              </a:cxn>
              <a:cxn ang="0">
                <a:pos x="39" y="57"/>
              </a:cxn>
              <a:cxn ang="0">
                <a:pos x="39" y="52"/>
              </a:cxn>
              <a:cxn ang="0">
                <a:pos x="34" y="49"/>
              </a:cxn>
              <a:cxn ang="0">
                <a:pos x="33" y="45"/>
              </a:cxn>
              <a:cxn ang="0">
                <a:pos x="34" y="41"/>
              </a:cxn>
              <a:cxn ang="0">
                <a:pos x="24" y="31"/>
              </a:cxn>
              <a:cxn ang="0">
                <a:pos x="15" y="20"/>
              </a:cxn>
              <a:cxn ang="0">
                <a:pos x="1" y="11"/>
              </a:cxn>
              <a:cxn ang="0">
                <a:pos x="0" y="11"/>
              </a:cxn>
              <a:cxn ang="0">
                <a:pos x="2" y="8"/>
              </a:cxn>
              <a:cxn ang="0">
                <a:pos x="5" y="4"/>
              </a:cxn>
              <a:cxn ang="0">
                <a:pos x="10" y="2"/>
              </a:cxn>
              <a:cxn ang="0">
                <a:pos x="13" y="0"/>
              </a:cxn>
              <a:cxn ang="0">
                <a:pos x="13" y="4"/>
              </a:cxn>
              <a:cxn ang="0">
                <a:pos x="17" y="7"/>
              </a:cxn>
              <a:cxn ang="0">
                <a:pos x="20" y="5"/>
              </a:cxn>
              <a:cxn ang="0">
                <a:pos x="24" y="4"/>
              </a:cxn>
              <a:cxn ang="0">
                <a:pos x="28" y="4"/>
              </a:cxn>
              <a:cxn ang="0">
                <a:pos x="32" y="7"/>
              </a:cxn>
              <a:cxn ang="0">
                <a:pos x="34" y="11"/>
              </a:cxn>
              <a:cxn ang="0">
                <a:pos x="37" y="14"/>
              </a:cxn>
              <a:cxn ang="0">
                <a:pos x="43" y="15"/>
              </a:cxn>
              <a:cxn ang="0">
                <a:pos x="48" y="12"/>
              </a:cxn>
              <a:cxn ang="0">
                <a:pos x="52" y="7"/>
              </a:cxn>
              <a:cxn ang="0">
                <a:pos x="56" y="3"/>
              </a:cxn>
              <a:cxn ang="0">
                <a:pos x="59" y="2"/>
              </a:cxn>
              <a:cxn ang="0">
                <a:pos x="65" y="2"/>
              </a:cxn>
              <a:cxn ang="0">
                <a:pos x="71" y="1"/>
              </a:cxn>
              <a:cxn ang="0">
                <a:pos x="73" y="7"/>
              </a:cxn>
              <a:cxn ang="0">
                <a:pos x="69" y="14"/>
              </a:cxn>
              <a:cxn ang="0">
                <a:pos x="67" y="24"/>
              </a:cxn>
              <a:cxn ang="0">
                <a:pos x="68" y="31"/>
              </a:cxn>
              <a:cxn ang="0">
                <a:pos x="72" y="38"/>
              </a:cxn>
              <a:cxn ang="0">
                <a:pos x="75" y="46"/>
              </a:cxn>
            </a:cxnLst>
            <a:rect l="0" t="0" r="r" b="b"/>
            <a:pathLst>
              <a:path w="76" h="77">
                <a:moveTo>
                  <a:pt x="75" y="46"/>
                </a:moveTo>
                <a:cubicBezTo>
                  <a:pt x="76" y="48"/>
                  <a:pt x="75" y="51"/>
                  <a:pt x="75" y="53"/>
                </a:cubicBezTo>
                <a:cubicBezTo>
                  <a:pt x="74" y="54"/>
                  <a:pt x="73" y="56"/>
                  <a:pt x="72" y="56"/>
                </a:cubicBezTo>
                <a:cubicBezTo>
                  <a:pt x="70" y="57"/>
                  <a:pt x="67" y="56"/>
                  <a:pt x="65" y="56"/>
                </a:cubicBezTo>
                <a:cubicBezTo>
                  <a:pt x="64" y="56"/>
                  <a:pt x="60" y="55"/>
                  <a:pt x="59" y="56"/>
                </a:cubicBezTo>
                <a:cubicBezTo>
                  <a:pt x="57" y="56"/>
                  <a:pt x="54" y="58"/>
                  <a:pt x="53" y="60"/>
                </a:cubicBezTo>
                <a:cubicBezTo>
                  <a:pt x="52" y="61"/>
                  <a:pt x="51" y="63"/>
                  <a:pt x="51" y="64"/>
                </a:cubicBezTo>
                <a:cubicBezTo>
                  <a:pt x="52" y="65"/>
                  <a:pt x="53" y="67"/>
                  <a:pt x="53" y="68"/>
                </a:cubicBezTo>
                <a:cubicBezTo>
                  <a:pt x="54" y="68"/>
                  <a:pt x="56" y="69"/>
                  <a:pt x="57" y="70"/>
                </a:cubicBezTo>
                <a:cubicBezTo>
                  <a:pt x="58" y="71"/>
                  <a:pt x="58" y="73"/>
                  <a:pt x="58" y="74"/>
                </a:cubicBezTo>
                <a:cubicBezTo>
                  <a:pt x="58" y="75"/>
                  <a:pt x="57" y="76"/>
                  <a:pt x="56" y="76"/>
                </a:cubicBezTo>
                <a:cubicBezTo>
                  <a:pt x="55" y="77"/>
                  <a:pt x="53" y="75"/>
                  <a:pt x="52" y="75"/>
                </a:cubicBezTo>
                <a:cubicBezTo>
                  <a:pt x="51" y="75"/>
                  <a:pt x="49" y="73"/>
                  <a:pt x="48" y="73"/>
                </a:cubicBezTo>
                <a:cubicBezTo>
                  <a:pt x="48" y="72"/>
                  <a:pt x="46" y="72"/>
                  <a:pt x="45" y="71"/>
                </a:cubicBezTo>
                <a:cubicBezTo>
                  <a:pt x="44" y="70"/>
                  <a:pt x="41" y="68"/>
                  <a:pt x="40" y="67"/>
                </a:cubicBezTo>
                <a:cubicBezTo>
                  <a:pt x="40" y="66"/>
                  <a:pt x="39" y="63"/>
                  <a:pt x="39" y="62"/>
                </a:cubicBezTo>
                <a:cubicBezTo>
                  <a:pt x="39" y="60"/>
                  <a:pt x="39" y="58"/>
                  <a:pt x="39" y="57"/>
                </a:cubicBezTo>
                <a:cubicBezTo>
                  <a:pt x="39" y="55"/>
                  <a:pt x="39" y="53"/>
                  <a:pt x="39" y="52"/>
                </a:cubicBezTo>
                <a:cubicBezTo>
                  <a:pt x="38" y="51"/>
                  <a:pt x="35" y="50"/>
                  <a:pt x="34" y="49"/>
                </a:cubicBezTo>
                <a:cubicBezTo>
                  <a:pt x="33" y="48"/>
                  <a:pt x="33" y="46"/>
                  <a:pt x="33" y="45"/>
                </a:cubicBezTo>
                <a:cubicBezTo>
                  <a:pt x="33" y="44"/>
                  <a:pt x="34" y="42"/>
                  <a:pt x="34" y="41"/>
                </a:cubicBezTo>
                <a:cubicBezTo>
                  <a:pt x="33" y="37"/>
                  <a:pt x="26" y="33"/>
                  <a:pt x="24" y="31"/>
                </a:cubicBezTo>
                <a:cubicBezTo>
                  <a:pt x="22" y="28"/>
                  <a:pt x="17" y="23"/>
                  <a:pt x="15" y="20"/>
                </a:cubicBezTo>
                <a:cubicBezTo>
                  <a:pt x="12" y="18"/>
                  <a:pt x="5" y="13"/>
                  <a:pt x="1" y="11"/>
                </a:cubicBezTo>
                <a:cubicBezTo>
                  <a:pt x="1" y="11"/>
                  <a:pt x="0" y="11"/>
                  <a:pt x="0" y="11"/>
                </a:cubicBezTo>
                <a:cubicBezTo>
                  <a:pt x="1" y="10"/>
                  <a:pt x="2" y="9"/>
                  <a:pt x="2" y="8"/>
                </a:cubicBezTo>
                <a:cubicBezTo>
                  <a:pt x="3" y="7"/>
                  <a:pt x="4" y="5"/>
                  <a:pt x="5" y="4"/>
                </a:cubicBezTo>
                <a:cubicBezTo>
                  <a:pt x="6" y="3"/>
                  <a:pt x="9" y="2"/>
                  <a:pt x="10" y="2"/>
                </a:cubicBezTo>
                <a:cubicBezTo>
                  <a:pt x="10" y="1"/>
                  <a:pt x="12" y="0"/>
                  <a:pt x="13" y="0"/>
                </a:cubicBezTo>
                <a:cubicBezTo>
                  <a:pt x="13" y="1"/>
                  <a:pt x="13" y="3"/>
                  <a:pt x="13" y="4"/>
                </a:cubicBezTo>
                <a:cubicBezTo>
                  <a:pt x="14" y="5"/>
                  <a:pt x="16" y="7"/>
                  <a:pt x="17" y="7"/>
                </a:cubicBezTo>
                <a:cubicBezTo>
                  <a:pt x="18" y="7"/>
                  <a:pt x="20" y="5"/>
                  <a:pt x="20" y="5"/>
                </a:cubicBezTo>
                <a:cubicBezTo>
                  <a:pt x="21" y="5"/>
                  <a:pt x="23" y="4"/>
                  <a:pt x="24" y="4"/>
                </a:cubicBezTo>
                <a:cubicBezTo>
                  <a:pt x="25" y="3"/>
                  <a:pt x="27" y="3"/>
                  <a:pt x="28" y="4"/>
                </a:cubicBezTo>
                <a:cubicBezTo>
                  <a:pt x="29" y="4"/>
                  <a:pt x="31" y="6"/>
                  <a:pt x="32" y="7"/>
                </a:cubicBezTo>
                <a:cubicBezTo>
                  <a:pt x="33" y="8"/>
                  <a:pt x="33" y="10"/>
                  <a:pt x="34" y="11"/>
                </a:cubicBezTo>
                <a:cubicBezTo>
                  <a:pt x="34" y="12"/>
                  <a:pt x="36" y="14"/>
                  <a:pt x="37" y="14"/>
                </a:cubicBezTo>
                <a:cubicBezTo>
                  <a:pt x="38" y="15"/>
                  <a:pt x="41" y="16"/>
                  <a:pt x="43" y="15"/>
                </a:cubicBezTo>
                <a:cubicBezTo>
                  <a:pt x="44" y="15"/>
                  <a:pt x="47" y="13"/>
                  <a:pt x="48" y="12"/>
                </a:cubicBezTo>
                <a:cubicBezTo>
                  <a:pt x="49" y="11"/>
                  <a:pt x="51" y="8"/>
                  <a:pt x="52" y="7"/>
                </a:cubicBezTo>
                <a:cubicBezTo>
                  <a:pt x="53" y="6"/>
                  <a:pt x="55" y="4"/>
                  <a:pt x="56" y="3"/>
                </a:cubicBezTo>
                <a:cubicBezTo>
                  <a:pt x="57" y="3"/>
                  <a:pt x="58" y="2"/>
                  <a:pt x="59" y="2"/>
                </a:cubicBezTo>
                <a:cubicBezTo>
                  <a:pt x="61" y="1"/>
                  <a:pt x="64" y="2"/>
                  <a:pt x="65" y="2"/>
                </a:cubicBezTo>
                <a:cubicBezTo>
                  <a:pt x="67" y="2"/>
                  <a:pt x="69" y="1"/>
                  <a:pt x="71" y="1"/>
                </a:cubicBezTo>
                <a:cubicBezTo>
                  <a:pt x="72" y="2"/>
                  <a:pt x="73" y="5"/>
                  <a:pt x="73" y="7"/>
                </a:cubicBezTo>
                <a:cubicBezTo>
                  <a:pt x="73" y="9"/>
                  <a:pt x="70" y="12"/>
                  <a:pt x="69" y="14"/>
                </a:cubicBezTo>
                <a:cubicBezTo>
                  <a:pt x="68" y="17"/>
                  <a:pt x="67" y="22"/>
                  <a:pt x="67" y="24"/>
                </a:cubicBezTo>
                <a:cubicBezTo>
                  <a:pt x="67" y="26"/>
                  <a:pt x="67" y="30"/>
                  <a:pt x="68" y="31"/>
                </a:cubicBezTo>
                <a:cubicBezTo>
                  <a:pt x="69" y="33"/>
                  <a:pt x="71" y="36"/>
                  <a:pt x="72" y="38"/>
                </a:cubicBezTo>
                <a:cubicBezTo>
                  <a:pt x="73" y="40"/>
                  <a:pt x="75" y="44"/>
                  <a:pt x="7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15">
            <a:extLst>
              <a:ext uri="{FF2B5EF4-FFF2-40B4-BE49-F238E27FC236}">
                <a16:creationId xmlns:a16="http://schemas.microsoft.com/office/drawing/2014/main" id="{03F5C780-89AE-4F39-B3C8-852CEC790ED0}"/>
              </a:ext>
            </a:extLst>
          </p:cNvPr>
          <p:cNvSpPr>
            <a:spLocks/>
          </p:cNvSpPr>
          <p:nvPr/>
        </p:nvSpPr>
        <p:spPr bwMode="auto">
          <a:xfrm>
            <a:off x="5966979" y="2920647"/>
            <a:ext cx="17580" cy="14651"/>
          </a:xfrm>
          <a:custGeom>
            <a:avLst/>
            <a:gdLst/>
            <a:ahLst/>
            <a:cxnLst>
              <a:cxn ang="0">
                <a:pos x="3" y="0"/>
              </a:cxn>
              <a:cxn ang="0">
                <a:pos x="1" y="1"/>
              </a:cxn>
              <a:cxn ang="0">
                <a:pos x="1" y="4"/>
              </a:cxn>
              <a:cxn ang="0">
                <a:pos x="3" y="5"/>
              </a:cxn>
              <a:cxn ang="0">
                <a:pos x="5" y="5"/>
              </a:cxn>
              <a:cxn ang="0">
                <a:pos x="6" y="3"/>
              </a:cxn>
              <a:cxn ang="0">
                <a:pos x="6" y="1"/>
              </a:cxn>
              <a:cxn ang="0">
                <a:pos x="3" y="0"/>
              </a:cxn>
            </a:cxnLst>
            <a:rect l="0" t="0" r="r" b="b"/>
            <a:pathLst>
              <a:path w="6" h="5">
                <a:moveTo>
                  <a:pt x="3" y="0"/>
                </a:moveTo>
                <a:cubicBezTo>
                  <a:pt x="3" y="0"/>
                  <a:pt x="1" y="1"/>
                  <a:pt x="1" y="1"/>
                </a:cubicBezTo>
                <a:cubicBezTo>
                  <a:pt x="1" y="2"/>
                  <a:pt x="0" y="3"/>
                  <a:pt x="1" y="4"/>
                </a:cubicBezTo>
                <a:cubicBezTo>
                  <a:pt x="1" y="5"/>
                  <a:pt x="2" y="5"/>
                  <a:pt x="3" y="5"/>
                </a:cubicBezTo>
                <a:cubicBezTo>
                  <a:pt x="4" y="5"/>
                  <a:pt x="4" y="5"/>
                  <a:pt x="5" y="5"/>
                </a:cubicBezTo>
                <a:cubicBezTo>
                  <a:pt x="5" y="4"/>
                  <a:pt x="5" y="3"/>
                  <a:pt x="6" y="3"/>
                </a:cubicBezTo>
                <a:cubicBezTo>
                  <a:pt x="6" y="2"/>
                  <a:pt x="6" y="1"/>
                  <a:pt x="6" y="1"/>
                </a:cubicBezTo>
                <a:cubicBezTo>
                  <a:pt x="6" y="0"/>
                  <a:pt x="4" y="0"/>
                  <a:pt x="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16">
            <a:extLst>
              <a:ext uri="{FF2B5EF4-FFF2-40B4-BE49-F238E27FC236}">
                <a16:creationId xmlns:a16="http://schemas.microsoft.com/office/drawing/2014/main" id="{94DC298B-CDF1-45DB-B851-FBDCD9FC2EBA}"/>
              </a:ext>
            </a:extLst>
          </p:cNvPr>
          <p:cNvSpPr>
            <a:spLocks noEditPoints="1"/>
          </p:cNvSpPr>
          <p:nvPr/>
        </p:nvSpPr>
        <p:spPr bwMode="auto">
          <a:xfrm>
            <a:off x="5802899" y="2173501"/>
            <a:ext cx="1532384" cy="2074431"/>
          </a:xfrm>
          <a:custGeom>
            <a:avLst/>
            <a:gdLst/>
            <a:ahLst/>
            <a:cxnLst>
              <a:cxn ang="0">
                <a:pos x="478" y="397"/>
              </a:cxn>
              <a:cxn ang="0">
                <a:pos x="436" y="356"/>
              </a:cxn>
              <a:cxn ang="0">
                <a:pos x="414" y="311"/>
              </a:cxn>
              <a:cxn ang="0">
                <a:pos x="387" y="237"/>
              </a:cxn>
              <a:cxn ang="0">
                <a:pos x="329" y="185"/>
              </a:cxn>
              <a:cxn ang="0">
                <a:pos x="284" y="128"/>
              </a:cxn>
              <a:cxn ang="0">
                <a:pos x="283" y="168"/>
              </a:cxn>
              <a:cxn ang="0">
                <a:pos x="236" y="174"/>
              </a:cxn>
              <a:cxn ang="0">
                <a:pos x="222" y="160"/>
              </a:cxn>
              <a:cxn ang="0">
                <a:pos x="202" y="164"/>
              </a:cxn>
              <a:cxn ang="0">
                <a:pos x="230" y="143"/>
              </a:cxn>
              <a:cxn ang="0">
                <a:pos x="219" y="102"/>
              </a:cxn>
              <a:cxn ang="0">
                <a:pos x="183" y="118"/>
              </a:cxn>
              <a:cxn ang="0">
                <a:pos x="134" y="100"/>
              </a:cxn>
              <a:cxn ang="0">
                <a:pos x="117" y="128"/>
              </a:cxn>
              <a:cxn ang="0">
                <a:pos x="111" y="95"/>
              </a:cxn>
              <a:cxn ang="0">
                <a:pos x="91" y="79"/>
              </a:cxn>
              <a:cxn ang="0">
                <a:pos x="67" y="53"/>
              </a:cxn>
              <a:cxn ang="0">
                <a:pos x="76" y="38"/>
              </a:cxn>
              <a:cxn ang="0">
                <a:pos x="85" y="0"/>
              </a:cxn>
              <a:cxn ang="0">
                <a:pos x="43" y="107"/>
              </a:cxn>
              <a:cxn ang="0">
                <a:pos x="40" y="231"/>
              </a:cxn>
              <a:cxn ang="0">
                <a:pos x="45" y="203"/>
              </a:cxn>
              <a:cxn ang="0">
                <a:pos x="62" y="198"/>
              </a:cxn>
              <a:cxn ang="0">
                <a:pos x="72" y="239"/>
              </a:cxn>
              <a:cxn ang="0">
                <a:pos x="65" y="270"/>
              </a:cxn>
              <a:cxn ang="0">
                <a:pos x="46" y="260"/>
              </a:cxn>
              <a:cxn ang="0">
                <a:pos x="39" y="236"/>
              </a:cxn>
              <a:cxn ang="0">
                <a:pos x="39" y="311"/>
              </a:cxn>
              <a:cxn ang="0">
                <a:pos x="11" y="447"/>
              </a:cxn>
              <a:cxn ang="0">
                <a:pos x="5" y="557"/>
              </a:cxn>
              <a:cxn ang="0">
                <a:pos x="11" y="519"/>
              </a:cxn>
              <a:cxn ang="0">
                <a:pos x="15" y="468"/>
              </a:cxn>
              <a:cxn ang="0">
                <a:pos x="20" y="468"/>
              </a:cxn>
              <a:cxn ang="0">
                <a:pos x="54" y="494"/>
              </a:cxn>
              <a:cxn ang="0">
                <a:pos x="77" y="542"/>
              </a:cxn>
              <a:cxn ang="0">
                <a:pos x="104" y="591"/>
              </a:cxn>
              <a:cxn ang="0">
                <a:pos x="123" y="613"/>
              </a:cxn>
              <a:cxn ang="0">
                <a:pos x="107" y="617"/>
              </a:cxn>
              <a:cxn ang="0">
                <a:pos x="52" y="659"/>
              </a:cxn>
              <a:cxn ang="0">
                <a:pos x="48" y="648"/>
              </a:cxn>
              <a:cxn ang="0">
                <a:pos x="40" y="624"/>
              </a:cxn>
              <a:cxn ang="0">
                <a:pos x="35" y="634"/>
              </a:cxn>
              <a:cxn ang="0">
                <a:pos x="30" y="659"/>
              </a:cxn>
              <a:cxn ang="0">
                <a:pos x="21" y="656"/>
              </a:cxn>
              <a:cxn ang="0">
                <a:pos x="24" y="617"/>
              </a:cxn>
              <a:cxn ang="0">
                <a:pos x="12" y="555"/>
              </a:cxn>
              <a:cxn ang="0">
                <a:pos x="14" y="603"/>
              </a:cxn>
              <a:cxn ang="0">
                <a:pos x="16" y="699"/>
              </a:cxn>
              <a:cxn ang="0">
                <a:pos x="95" y="686"/>
              </a:cxn>
              <a:cxn ang="0">
                <a:pos x="171" y="711"/>
              </a:cxn>
              <a:cxn ang="0">
                <a:pos x="186" y="662"/>
              </a:cxn>
              <a:cxn ang="0">
                <a:pos x="253" y="697"/>
              </a:cxn>
              <a:cxn ang="0">
                <a:pos x="309" y="631"/>
              </a:cxn>
              <a:cxn ang="0">
                <a:pos x="373" y="666"/>
              </a:cxn>
              <a:cxn ang="0">
                <a:pos x="397" y="626"/>
              </a:cxn>
              <a:cxn ang="0">
                <a:pos x="441" y="562"/>
              </a:cxn>
              <a:cxn ang="0">
                <a:pos x="425" y="510"/>
              </a:cxn>
              <a:cxn ang="0">
                <a:pos x="479" y="484"/>
              </a:cxn>
              <a:cxn ang="0">
                <a:pos x="525" y="455"/>
              </a:cxn>
              <a:cxn ang="0">
                <a:pos x="45" y="445"/>
              </a:cxn>
              <a:cxn ang="0">
                <a:pos x="51" y="411"/>
              </a:cxn>
            </a:cxnLst>
            <a:rect l="0" t="0" r="r" b="b"/>
            <a:pathLst>
              <a:path w="529" h="715">
                <a:moveTo>
                  <a:pt x="525" y="433"/>
                </a:moveTo>
                <a:cubicBezTo>
                  <a:pt x="524" y="431"/>
                  <a:pt x="521" y="427"/>
                  <a:pt x="519" y="425"/>
                </a:cubicBezTo>
                <a:cubicBezTo>
                  <a:pt x="517" y="423"/>
                  <a:pt x="512" y="420"/>
                  <a:pt x="509" y="420"/>
                </a:cubicBezTo>
                <a:cubicBezTo>
                  <a:pt x="507" y="419"/>
                  <a:pt x="502" y="420"/>
                  <a:pt x="500" y="419"/>
                </a:cubicBezTo>
                <a:cubicBezTo>
                  <a:pt x="497" y="418"/>
                  <a:pt x="493" y="416"/>
                  <a:pt x="491" y="414"/>
                </a:cubicBezTo>
                <a:cubicBezTo>
                  <a:pt x="489" y="413"/>
                  <a:pt x="488" y="407"/>
                  <a:pt x="487" y="405"/>
                </a:cubicBezTo>
                <a:cubicBezTo>
                  <a:pt x="486" y="404"/>
                  <a:pt x="484" y="401"/>
                  <a:pt x="483" y="400"/>
                </a:cubicBezTo>
                <a:cubicBezTo>
                  <a:pt x="482" y="399"/>
                  <a:pt x="479" y="398"/>
                  <a:pt x="478" y="397"/>
                </a:cubicBezTo>
                <a:cubicBezTo>
                  <a:pt x="477" y="396"/>
                  <a:pt x="474" y="394"/>
                  <a:pt x="473" y="392"/>
                </a:cubicBezTo>
                <a:cubicBezTo>
                  <a:pt x="472" y="390"/>
                  <a:pt x="473" y="387"/>
                  <a:pt x="472" y="385"/>
                </a:cubicBezTo>
                <a:cubicBezTo>
                  <a:pt x="471" y="382"/>
                  <a:pt x="467" y="378"/>
                  <a:pt x="465" y="375"/>
                </a:cubicBezTo>
                <a:cubicBezTo>
                  <a:pt x="464" y="374"/>
                  <a:pt x="462" y="372"/>
                  <a:pt x="461" y="371"/>
                </a:cubicBezTo>
                <a:cubicBezTo>
                  <a:pt x="460" y="369"/>
                  <a:pt x="459" y="365"/>
                  <a:pt x="458" y="364"/>
                </a:cubicBezTo>
                <a:cubicBezTo>
                  <a:pt x="457" y="363"/>
                  <a:pt x="455" y="361"/>
                  <a:pt x="453" y="360"/>
                </a:cubicBezTo>
                <a:cubicBezTo>
                  <a:pt x="451" y="360"/>
                  <a:pt x="448" y="360"/>
                  <a:pt x="446" y="360"/>
                </a:cubicBezTo>
                <a:cubicBezTo>
                  <a:pt x="443" y="359"/>
                  <a:pt x="438" y="358"/>
                  <a:pt x="436" y="356"/>
                </a:cubicBezTo>
                <a:cubicBezTo>
                  <a:pt x="435" y="355"/>
                  <a:pt x="436" y="352"/>
                  <a:pt x="435" y="350"/>
                </a:cubicBezTo>
                <a:cubicBezTo>
                  <a:pt x="434" y="349"/>
                  <a:pt x="431" y="347"/>
                  <a:pt x="431" y="345"/>
                </a:cubicBezTo>
                <a:cubicBezTo>
                  <a:pt x="430" y="344"/>
                  <a:pt x="431" y="340"/>
                  <a:pt x="430" y="338"/>
                </a:cubicBezTo>
                <a:cubicBezTo>
                  <a:pt x="430" y="336"/>
                  <a:pt x="428" y="333"/>
                  <a:pt x="427" y="332"/>
                </a:cubicBezTo>
                <a:cubicBezTo>
                  <a:pt x="425" y="331"/>
                  <a:pt x="421" y="330"/>
                  <a:pt x="419" y="329"/>
                </a:cubicBezTo>
                <a:cubicBezTo>
                  <a:pt x="418" y="328"/>
                  <a:pt x="415" y="327"/>
                  <a:pt x="414" y="326"/>
                </a:cubicBezTo>
                <a:cubicBezTo>
                  <a:pt x="413" y="324"/>
                  <a:pt x="412" y="320"/>
                  <a:pt x="412" y="318"/>
                </a:cubicBezTo>
                <a:cubicBezTo>
                  <a:pt x="412" y="317"/>
                  <a:pt x="414" y="313"/>
                  <a:pt x="414" y="311"/>
                </a:cubicBezTo>
                <a:cubicBezTo>
                  <a:pt x="416" y="310"/>
                  <a:pt x="419" y="307"/>
                  <a:pt x="420" y="305"/>
                </a:cubicBezTo>
                <a:cubicBezTo>
                  <a:pt x="421" y="303"/>
                  <a:pt x="422" y="297"/>
                  <a:pt x="423" y="295"/>
                </a:cubicBezTo>
                <a:cubicBezTo>
                  <a:pt x="423" y="292"/>
                  <a:pt x="424" y="285"/>
                  <a:pt x="422" y="283"/>
                </a:cubicBezTo>
                <a:cubicBezTo>
                  <a:pt x="421" y="281"/>
                  <a:pt x="416" y="280"/>
                  <a:pt x="414" y="279"/>
                </a:cubicBezTo>
                <a:cubicBezTo>
                  <a:pt x="413" y="277"/>
                  <a:pt x="410" y="273"/>
                  <a:pt x="409" y="271"/>
                </a:cubicBezTo>
                <a:cubicBezTo>
                  <a:pt x="409" y="269"/>
                  <a:pt x="409" y="265"/>
                  <a:pt x="408" y="263"/>
                </a:cubicBezTo>
                <a:cubicBezTo>
                  <a:pt x="407" y="259"/>
                  <a:pt x="402" y="251"/>
                  <a:pt x="399" y="248"/>
                </a:cubicBezTo>
                <a:cubicBezTo>
                  <a:pt x="397" y="245"/>
                  <a:pt x="389" y="241"/>
                  <a:pt x="387" y="237"/>
                </a:cubicBezTo>
                <a:cubicBezTo>
                  <a:pt x="383" y="232"/>
                  <a:pt x="378" y="220"/>
                  <a:pt x="376" y="214"/>
                </a:cubicBezTo>
                <a:cubicBezTo>
                  <a:pt x="375" y="212"/>
                  <a:pt x="374" y="208"/>
                  <a:pt x="374" y="206"/>
                </a:cubicBezTo>
                <a:cubicBezTo>
                  <a:pt x="374" y="203"/>
                  <a:pt x="375" y="198"/>
                  <a:pt x="374" y="196"/>
                </a:cubicBezTo>
                <a:cubicBezTo>
                  <a:pt x="373" y="194"/>
                  <a:pt x="371" y="190"/>
                  <a:pt x="369" y="189"/>
                </a:cubicBezTo>
                <a:cubicBezTo>
                  <a:pt x="368" y="188"/>
                  <a:pt x="365" y="185"/>
                  <a:pt x="363" y="185"/>
                </a:cubicBezTo>
                <a:cubicBezTo>
                  <a:pt x="361" y="184"/>
                  <a:pt x="356" y="184"/>
                  <a:pt x="353" y="185"/>
                </a:cubicBezTo>
                <a:cubicBezTo>
                  <a:pt x="350" y="185"/>
                  <a:pt x="344" y="186"/>
                  <a:pt x="341" y="186"/>
                </a:cubicBezTo>
                <a:cubicBezTo>
                  <a:pt x="338" y="186"/>
                  <a:pt x="332" y="186"/>
                  <a:pt x="329" y="185"/>
                </a:cubicBezTo>
                <a:cubicBezTo>
                  <a:pt x="327" y="185"/>
                  <a:pt x="322" y="182"/>
                  <a:pt x="320" y="180"/>
                </a:cubicBezTo>
                <a:cubicBezTo>
                  <a:pt x="319" y="179"/>
                  <a:pt x="316" y="176"/>
                  <a:pt x="316" y="174"/>
                </a:cubicBezTo>
                <a:cubicBezTo>
                  <a:pt x="315" y="172"/>
                  <a:pt x="315" y="168"/>
                  <a:pt x="314" y="166"/>
                </a:cubicBezTo>
                <a:cubicBezTo>
                  <a:pt x="314" y="164"/>
                  <a:pt x="311" y="161"/>
                  <a:pt x="310" y="159"/>
                </a:cubicBezTo>
                <a:cubicBezTo>
                  <a:pt x="309" y="157"/>
                  <a:pt x="307" y="152"/>
                  <a:pt x="306" y="149"/>
                </a:cubicBezTo>
                <a:cubicBezTo>
                  <a:pt x="304" y="147"/>
                  <a:pt x="301" y="142"/>
                  <a:pt x="299" y="140"/>
                </a:cubicBezTo>
                <a:cubicBezTo>
                  <a:pt x="297" y="138"/>
                  <a:pt x="291" y="135"/>
                  <a:pt x="288" y="133"/>
                </a:cubicBezTo>
                <a:cubicBezTo>
                  <a:pt x="287" y="132"/>
                  <a:pt x="286" y="130"/>
                  <a:pt x="284" y="128"/>
                </a:cubicBezTo>
                <a:cubicBezTo>
                  <a:pt x="283" y="129"/>
                  <a:pt x="282" y="131"/>
                  <a:pt x="281" y="131"/>
                </a:cubicBezTo>
                <a:cubicBezTo>
                  <a:pt x="280" y="133"/>
                  <a:pt x="279" y="136"/>
                  <a:pt x="278" y="137"/>
                </a:cubicBezTo>
                <a:cubicBezTo>
                  <a:pt x="278" y="138"/>
                  <a:pt x="279" y="140"/>
                  <a:pt x="279" y="141"/>
                </a:cubicBezTo>
                <a:cubicBezTo>
                  <a:pt x="280" y="142"/>
                  <a:pt x="282" y="142"/>
                  <a:pt x="282" y="143"/>
                </a:cubicBezTo>
                <a:cubicBezTo>
                  <a:pt x="282" y="144"/>
                  <a:pt x="280" y="144"/>
                  <a:pt x="280" y="145"/>
                </a:cubicBezTo>
                <a:cubicBezTo>
                  <a:pt x="279" y="147"/>
                  <a:pt x="280" y="150"/>
                  <a:pt x="280" y="151"/>
                </a:cubicBezTo>
                <a:cubicBezTo>
                  <a:pt x="281" y="152"/>
                  <a:pt x="283" y="155"/>
                  <a:pt x="283" y="157"/>
                </a:cubicBezTo>
                <a:cubicBezTo>
                  <a:pt x="284" y="159"/>
                  <a:pt x="284" y="165"/>
                  <a:pt x="283" y="168"/>
                </a:cubicBezTo>
                <a:cubicBezTo>
                  <a:pt x="283" y="169"/>
                  <a:pt x="282" y="172"/>
                  <a:pt x="281" y="173"/>
                </a:cubicBezTo>
                <a:cubicBezTo>
                  <a:pt x="280" y="174"/>
                  <a:pt x="276" y="174"/>
                  <a:pt x="275" y="174"/>
                </a:cubicBezTo>
                <a:cubicBezTo>
                  <a:pt x="273" y="175"/>
                  <a:pt x="269" y="174"/>
                  <a:pt x="267" y="174"/>
                </a:cubicBezTo>
                <a:cubicBezTo>
                  <a:pt x="265" y="174"/>
                  <a:pt x="260" y="175"/>
                  <a:pt x="258" y="175"/>
                </a:cubicBezTo>
                <a:cubicBezTo>
                  <a:pt x="256" y="175"/>
                  <a:pt x="252" y="175"/>
                  <a:pt x="250" y="176"/>
                </a:cubicBezTo>
                <a:cubicBezTo>
                  <a:pt x="249" y="176"/>
                  <a:pt x="245" y="178"/>
                  <a:pt x="244" y="178"/>
                </a:cubicBezTo>
                <a:cubicBezTo>
                  <a:pt x="242" y="178"/>
                  <a:pt x="240" y="177"/>
                  <a:pt x="239" y="177"/>
                </a:cubicBezTo>
                <a:cubicBezTo>
                  <a:pt x="238" y="176"/>
                  <a:pt x="237" y="175"/>
                  <a:pt x="236" y="174"/>
                </a:cubicBezTo>
                <a:cubicBezTo>
                  <a:pt x="236" y="173"/>
                  <a:pt x="235" y="172"/>
                  <a:pt x="235" y="171"/>
                </a:cubicBezTo>
                <a:cubicBezTo>
                  <a:pt x="235" y="170"/>
                  <a:pt x="234" y="169"/>
                  <a:pt x="234" y="168"/>
                </a:cubicBezTo>
                <a:cubicBezTo>
                  <a:pt x="234" y="167"/>
                  <a:pt x="234" y="165"/>
                  <a:pt x="234" y="164"/>
                </a:cubicBezTo>
                <a:cubicBezTo>
                  <a:pt x="234" y="163"/>
                  <a:pt x="234" y="160"/>
                  <a:pt x="234" y="160"/>
                </a:cubicBezTo>
                <a:cubicBezTo>
                  <a:pt x="233" y="159"/>
                  <a:pt x="232" y="159"/>
                  <a:pt x="231" y="159"/>
                </a:cubicBezTo>
                <a:cubicBezTo>
                  <a:pt x="231" y="160"/>
                  <a:pt x="230" y="161"/>
                  <a:pt x="229" y="161"/>
                </a:cubicBezTo>
                <a:cubicBezTo>
                  <a:pt x="229" y="162"/>
                  <a:pt x="226" y="161"/>
                  <a:pt x="225" y="161"/>
                </a:cubicBezTo>
                <a:cubicBezTo>
                  <a:pt x="225" y="161"/>
                  <a:pt x="223" y="160"/>
                  <a:pt x="222" y="160"/>
                </a:cubicBezTo>
                <a:cubicBezTo>
                  <a:pt x="221" y="160"/>
                  <a:pt x="217" y="161"/>
                  <a:pt x="216" y="161"/>
                </a:cubicBezTo>
                <a:cubicBezTo>
                  <a:pt x="214" y="162"/>
                  <a:pt x="213" y="164"/>
                  <a:pt x="212" y="165"/>
                </a:cubicBezTo>
                <a:cubicBezTo>
                  <a:pt x="211" y="166"/>
                  <a:pt x="210" y="168"/>
                  <a:pt x="209" y="169"/>
                </a:cubicBezTo>
                <a:cubicBezTo>
                  <a:pt x="208" y="170"/>
                  <a:pt x="207" y="171"/>
                  <a:pt x="206" y="171"/>
                </a:cubicBezTo>
                <a:cubicBezTo>
                  <a:pt x="204" y="171"/>
                  <a:pt x="202" y="170"/>
                  <a:pt x="200" y="169"/>
                </a:cubicBezTo>
                <a:cubicBezTo>
                  <a:pt x="200" y="169"/>
                  <a:pt x="199" y="167"/>
                  <a:pt x="199" y="167"/>
                </a:cubicBezTo>
                <a:cubicBezTo>
                  <a:pt x="199" y="166"/>
                  <a:pt x="199" y="165"/>
                  <a:pt x="200" y="164"/>
                </a:cubicBezTo>
                <a:cubicBezTo>
                  <a:pt x="200" y="164"/>
                  <a:pt x="201" y="164"/>
                  <a:pt x="202" y="164"/>
                </a:cubicBezTo>
                <a:cubicBezTo>
                  <a:pt x="203" y="164"/>
                  <a:pt x="205" y="165"/>
                  <a:pt x="206" y="165"/>
                </a:cubicBezTo>
                <a:cubicBezTo>
                  <a:pt x="206" y="164"/>
                  <a:pt x="207" y="162"/>
                  <a:pt x="208" y="162"/>
                </a:cubicBezTo>
                <a:cubicBezTo>
                  <a:pt x="208" y="161"/>
                  <a:pt x="210" y="159"/>
                  <a:pt x="210" y="158"/>
                </a:cubicBezTo>
                <a:cubicBezTo>
                  <a:pt x="211" y="158"/>
                  <a:pt x="213" y="156"/>
                  <a:pt x="214" y="156"/>
                </a:cubicBezTo>
                <a:cubicBezTo>
                  <a:pt x="215" y="155"/>
                  <a:pt x="217" y="155"/>
                  <a:pt x="218" y="155"/>
                </a:cubicBezTo>
                <a:cubicBezTo>
                  <a:pt x="219" y="155"/>
                  <a:pt x="221" y="155"/>
                  <a:pt x="222" y="155"/>
                </a:cubicBezTo>
                <a:cubicBezTo>
                  <a:pt x="224" y="154"/>
                  <a:pt x="225" y="151"/>
                  <a:pt x="226" y="150"/>
                </a:cubicBezTo>
                <a:cubicBezTo>
                  <a:pt x="227" y="148"/>
                  <a:pt x="230" y="145"/>
                  <a:pt x="230" y="143"/>
                </a:cubicBezTo>
                <a:cubicBezTo>
                  <a:pt x="231" y="142"/>
                  <a:pt x="231" y="140"/>
                  <a:pt x="230" y="139"/>
                </a:cubicBezTo>
                <a:cubicBezTo>
                  <a:pt x="230" y="137"/>
                  <a:pt x="228" y="135"/>
                  <a:pt x="227" y="134"/>
                </a:cubicBezTo>
                <a:cubicBezTo>
                  <a:pt x="226" y="132"/>
                  <a:pt x="224" y="130"/>
                  <a:pt x="223" y="128"/>
                </a:cubicBezTo>
                <a:cubicBezTo>
                  <a:pt x="222" y="127"/>
                  <a:pt x="221" y="122"/>
                  <a:pt x="221" y="121"/>
                </a:cubicBezTo>
                <a:cubicBezTo>
                  <a:pt x="220" y="119"/>
                  <a:pt x="219" y="117"/>
                  <a:pt x="218" y="116"/>
                </a:cubicBezTo>
                <a:cubicBezTo>
                  <a:pt x="218" y="115"/>
                  <a:pt x="218" y="112"/>
                  <a:pt x="218" y="111"/>
                </a:cubicBezTo>
                <a:cubicBezTo>
                  <a:pt x="218" y="110"/>
                  <a:pt x="219" y="108"/>
                  <a:pt x="220" y="107"/>
                </a:cubicBezTo>
                <a:cubicBezTo>
                  <a:pt x="220" y="106"/>
                  <a:pt x="220" y="103"/>
                  <a:pt x="219" y="102"/>
                </a:cubicBezTo>
                <a:cubicBezTo>
                  <a:pt x="219" y="101"/>
                  <a:pt x="219" y="100"/>
                  <a:pt x="218" y="100"/>
                </a:cubicBezTo>
                <a:cubicBezTo>
                  <a:pt x="217" y="100"/>
                  <a:pt x="216" y="102"/>
                  <a:pt x="215" y="103"/>
                </a:cubicBezTo>
                <a:cubicBezTo>
                  <a:pt x="214" y="105"/>
                  <a:pt x="212" y="109"/>
                  <a:pt x="211" y="110"/>
                </a:cubicBezTo>
                <a:cubicBezTo>
                  <a:pt x="210" y="112"/>
                  <a:pt x="206" y="115"/>
                  <a:pt x="204" y="117"/>
                </a:cubicBezTo>
                <a:cubicBezTo>
                  <a:pt x="204" y="118"/>
                  <a:pt x="203" y="121"/>
                  <a:pt x="202" y="121"/>
                </a:cubicBezTo>
                <a:cubicBezTo>
                  <a:pt x="200" y="122"/>
                  <a:pt x="197" y="122"/>
                  <a:pt x="195" y="122"/>
                </a:cubicBezTo>
                <a:cubicBezTo>
                  <a:pt x="193" y="122"/>
                  <a:pt x="191" y="121"/>
                  <a:pt x="189" y="120"/>
                </a:cubicBezTo>
                <a:cubicBezTo>
                  <a:pt x="188" y="120"/>
                  <a:pt x="185" y="118"/>
                  <a:pt x="183" y="118"/>
                </a:cubicBezTo>
                <a:cubicBezTo>
                  <a:pt x="181" y="117"/>
                  <a:pt x="176" y="117"/>
                  <a:pt x="173" y="117"/>
                </a:cubicBezTo>
                <a:cubicBezTo>
                  <a:pt x="172" y="116"/>
                  <a:pt x="171" y="116"/>
                  <a:pt x="170" y="115"/>
                </a:cubicBezTo>
                <a:cubicBezTo>
                  <a:pt x="169" y="114"/>
                  <a:pt x="168" y="112"/>
                  <a:pt x="168" y="111"/>
                </a:cubicBezTo>
                <a:cubicBezTo>
                  <a:pt x="166" y="110"/>
                  <a:pt x="163" y="108"/>
                  <a:pt x="162" y="107"/>
                </a:cubicBezTo>
                <a:cubicBezTo>
                  <a:pt x="160" y="105"/>
                  <a:pt x="156" y="102"/>
                  <a:pt x="154" y="101"/>
                </a:cubicBezTo>
                <a:cubicBezTo>
                  <a:pt x="152" y="100"/>
                  <a:pt x="149" y="99"/>
                  <a:pt x="147" y="99"/>
                </a:cubicBezTo>
                <a:cubicBezTo>
                  <a:pt x="145" y="98"/>
                  <a:pt x="141" y="99"/>
                  <a:pt x="139" y="99"/>
                </a:cubicBezTo>
                <a:cubicBezTo>
                  <a:pt x="137" y="99"/>
                  <a:pt x="135" y="100"/>
                  <a:pt x="134" y="100"/>
                </a:cubicBezTo>
                <a:cubicBezTo>
                  <a:pt x="132" y="101"/>
                  <a:pt x="130" y="100"/>
                  <a:pt x="128" y="100"/>
                </a:cubicBezTo>
                <a:cubicBezTo>
                  <a:pt x="126" y="100"/>
                  <a:pt x="123" y="99"/>
                  <a:pt x="121" y="99"/>
                </a:cubicBezTo>
                <a:cubicBezTo>
                  <a:pt x="120" y="100"/>
                  <a:pt x="116" y="100"/>
                  <a:pt x="115" y="101"/>
                </a:cubicBezTo>
                <a:cubicBezTo>
                  <a:pt x="114" y="103"/>
                  <a:pt x="114" y="106"/>
                  <a:pt x="114" y="108"/>
                </a:cubicBezTo>
                <a:cubicBezTo>
                  <a:pt x="114" y="110"/>
                  <a:pt x="114" y="113"/>
                  <a:pt x="115" y="114"/>
                </a:cubicBezTo>
                <a:cubicBezTo>
                  <a:pt x="116" y="115"/>
                  <a:pt x="117" y="117"/>
                  <a:pt x="118" y="118"/>
                </a:cubicBezTo>
                <a:cubicBezTo>
                  <a:pt x="118" y="120"/>
                  <a:pt x="120" y="123"/>
                  <a:pt x="120" y="124"/>
                </a:cubicBezTo>
                <a:cubicBezTo>
                  <a:pt x="119" y="126"/>
                  <a:pt x="118" y="128"/>
                  <a:pt x="117" y="128"/>
                </a:cubicBezTo>
                <a:cubicBezTo>
                  <a:pt x="116" y="128"/>
                  <a:pt x="115" y="126"/>
                  <a:pt x="115" y="125"/>
                </a:cubicBezTo>
                <a:cubicBezTo>
                  <a:pt x="114" y="123"/>
                  <a:pt x="112" y="120"/>
                  <a:pt x="111" y="119"/>
                </a:cubicBezTo>
                <a:cubicBezTo>
                  <a:pt x="110" y="118"/>
                  <a:pt x="109" y="116"/>
                  <a:pt x="109" y="115"/>
                </a:cubicBezTo>
                <a:cubicBezTo>
                  <a:pt x="108" y="114"/>
                  <a:pt x="107" y="112"/>
                  <a:pt x="107" y="111"/>
                </a:cubicBezTo>
                <a:cubicBezTo>
                  <a:pt x="107" y="110"/>
                  <a:pt x="107" y="108"/>
                  <a:pt x="107" y="107"/>
                </a:cubicBezTo>
                <a:cubicBezTo>
                  <a:pt x="107" y="106"/>
                  <a:pt x="107" y="104"/>
                  <a:pt x="107" y="102"/>
                </a:cubicBezTo>
                <a:cubicBezTo>
                  <a:pt x="107" y="101"/>
                  <a:pt x="107" y="98"/>
                  <a:pt x="108" y="97"/>
                </a:cubicBezTo>
                <a:cubicBezTo>
                  <a:pt x="109" y="96"/>
                  <a:pt x="111" y="96"/>
                  <a:pt x="111" y="95"/>
                </a:cubicBezTo>
                <a:cubicBezTo>
                  <a:pt x="112" y="95"/>
                  <a:pt x="114" y="93"/>
                  <a:pt x="114" y="92"/>
                </a:cubicBezTo>
                <a:cubicBezTo>
                  <a:pt x="114" y="92"/>
                  <a:pt x="115" y="90"/>
                  <a:pt x="115" y="90"/>
                </a:cubicBezTo>
                <a:cubicBezTo>
                  <a:pt x="115" y="89"/>
                  <a:pt x="114" y="88"/>
                  <a:pt x="113" y="87"/>
                </a:cubicBezTo>
                <a:cubicBezTo>
                  <a:pt x="112" y="87"/>
                  <a:pt x="110" y="86"/>
                  <a:pt x="110" y="86"/>
                </a:cubicBezTo>
                <a:cubicBezTo>
                  <a:pt x="108" y="86"/>
                  <a:pt x="106" y="86"/>
                  <a:pt x="104" y="86"/>
                </a:cubicBezTo>
                <a:cubicBezTo>
                  <a:pt x="103" y="86"/>
                  <a:pt x="100" y="87"/>
                  <a:pt x="98" y="86"/>
                </a:cubicBezTo>
                <a:cubicBezTo>
                  <a:pt x="97" y="86"/>
                  <a:pt x="95" y="85"/>
                  <a:pt x="94" y="84"/>
                </a:cubicBezTo>
                <a:cubicBezTo>
                  <a:pt x="93" y="83"/>
                  <a:pt x="92" y="80"/>
                  <a:pt x="91" y="79"/>
                </a:cubicBezTo>
                <a:cubicBezTo>
                  <a:pt x="90" y="78"/>
                  <a:pt x="90" y="75"/>
                  <a:pt x="90" y="74"/>
                </a:cubicBezTo>
                <a:cubicBezTo>
                  <a:pt x="89" y="72"/>
                  <a:pt x="88" y="70"/>
                  <a:pt x="87" y="68"/>
                </a:cubicBezTo>
                <a:cubicBezTo>
                  <a:pt x="86" y="67"/>
                  <a:pt x="84" y="64"/>
                  <a:pt x="83" y="64"/>
                </a:cubicBezTo>
                <a:cubicBezTo>
                  <a:pt x="82" y="63"/>
                  <a:pt x="80" y="63"/>
                  <a:pt x="79" y="62"/>
                </a:cubicBezTo>
                <a:cubicBezTo>
                  <a:pt x="77" y="62"/>
                  <a:pt x="72" y="62"/>
                  <a:pt x="71" y="61"/>
                </a:cubicBezTo>
                <a:cubicBezTo>
                  <a:pt x="70" y="61"/>
                  <a:pt x="68" y="60"/>
                  <a:pt x="67" y="60"/>
                </a:cubicBezTo>
                <a:cubicBezTo>
                  <a:pt x="67" y="59"/>
                  <a:pt x="66" y="57"/>
                  <a:pt x="66" y="56"/>
                </a:cubicBezTo>
                <a:cubicBezTo>
                  <a:pt x="66" y="55"/>
                  <a:pt x="67" y="53"/>
                  <a:pt x="67" y="53"/>
                </a:cubicBezTo>
                <a:cubicBezTo>
                  <a:pt x="68" y="53"/>
                  <a:pt x="70" y="53"/>
                  <a:pt x="71" y="53"/>
                </a:cubicBezTo>
                <a:cubicBezTo>
                  <a:pt x="72" y="53"/>
                  <a:pt x="74" y="52"/>
                  <a:pt x="74" y="52"/>
                </a:cubicBezTo>
                <a:cubicBezTo>
                  <a:pt x="75" y="51"/>
                  <a:pt x="75" y="48"/>
                  <a:pt x="76" y="48"/>
                </a:cubicBezTo>
                <a:cubicBezTo>
                  <a:pt x="77" y="47"/>
                  <a:pt x="80" y="48"/>
                  <a:pt x="81" y="48"/>
                </a:cubicBezTo>
                <a:cubicBezTo>
                  <a:pt x="82" y="48"/>
                  <a:pt x="84" y="48"/>
                  <a:pt x="85" y="47"/>
                </a:cubicBezTo>
                <a:cubicBezTo>
                  <a:pt x="86" y="46"/>
                  <a:pt x="86" y="42"/>
                  <a:pt x="85" y="41"/>
                </a:cubicBezTo>
                <a:cubicBezTo>
                  <a:pt x="84" y="40"/>
                  <a:pt x="82" y="39"/>
                  <a:pt x="80" y="39"/>
                </a:cubicBezTo>
                <a:cubicBezTo>
                  <a:pt x="79" y="38"/>
                  <a:pt x="77" y="39"/>
                  <a:pt x="76" y="38"/>
                </a:cubicBezTo>
                <a:cubicBezTo>
                  <a:pt x="74" y="37"/>
                  <a:pt x="74" y="33"/>
                  <a:pt x="73" y="31"/>
                </a:cubicBezTo>
                <a:cubicBezTo>
                  <a:pt x="73" y="29"/>
                  <a:pt x="72" y="26"/>
                  <a:pt x="73" y="24"/>
                </a:cubicBezTo>
                <a:cubicBezTo>
                  <a:pt x="73" y="23"/>
                  <a:pt x="74" y="21"/>
                  <a:pt x="75" y="20"/>
                </a:cubicBezTo>
                <a:cubicBezTo>
                  <a:pt x="77" y="18"/>
                  <a:pt x="81" y="17"/>
                  <a:pt x="82" y="16"/>
                </a:cubicBezTo>
                <a:cubicBezTo>
                  <a:pt x="84" y="14"/>
                  <a:pt x="88" y="11"/>
                  <a:pt x="89" y="9"/>
                </a:cubicBezTo>
                <a:cubicBezTo>
                  <a:pt x="90" y="7"/>
                  <a:pt x="92" y="5"/>
                  <a:pt x="92" y="3"/>
                </a:cubicBezTo>
                <a:cubicBezTo>
                  <a:pt x="92" y="3"/>
                  <a:pt x="91" y="1"/>
                  <a:pt x="90" y="0"/>
                </a:cubicBezTo>
                <a:cubicBezTo>
                  <a:pt x="89" y="0"/>
                  <a:pt x="86" y="0"/>
                  <a:pt x="85" y="0"/>
                </a:cubicBezTo>
                <a:cubicBezTo>
                  <a:pt x="83" y="1"/>
                  <a:pt x="79" y="4"/>
                  <a:pt x="77" y="5"/>
                </a:cubicBezTo>
                <a:cubicBezTo>
                  <a:pt x="74" y="7"/>
                  <a:pt x="70" y="12"/>
                  <a:pt x="68" y="14"/>
                </a:cubicBezTo>
                <a:cubicBezTo>
                  <a:pt x="67" y="17"/>
                  <a:pt x="63" y="22"/>
                  <a:pt x="63" y="25"/>
                </a:cubicBezTo>
                <a:cubicBezTo>
                  <a:pt x="62" y="28"/>
                  <a:pt x="63" y="33"/>
                  <a:pt x="62" y="36"/>
                </a:cubicBezTo>
                <a:cubicBezTo>
                  <a:pt x="62" y="39"/>
                  <a:pt x="60" y="45"/>
                  <a:pt x="59" y="49"/>
                </a:cubicBezTo>
                <a:cubicBezTo>
                  <a:pt x="58" y="52"/>
                  <a:pt x="56" y="60"/>
                  <a:pt x="56" y="64"/>
                </a:cubicBezTo>
                <a:cubicBezTo>
                  <a:pt x="54" y="70"/>
                  <a:pt x="50" y="81"/>
                  <a:pt x="48" y="87"/>
                </a:cubicBezTo>
                <a:cubicBezTo>
                  <a:pt x="47" y="92"/>
                  <a:pt x="45" y="102"/>
                  <a:pt x="43" y="107"/>
                </a:cubicBezTo>
                <a:cubicBezTo>
                  <a:pt x="42" y="111"/>
                  <a:pt x="40" y="118"/>
                  <a:pt x="39" y="122"/>
                </a:cubicBezTo>
                <a:cubicBezTo>
                  <a:pt x="38" y="129"/>
                  <a:pt x="37" y="143"/>
                  <a:pt x="37" y="150"/>
                </a:cubicBezTo>
                <a:cubicBezTo>
                  <a:pt x="37" y="157"/>
                  <a:pt x="37" y="171"/>
                  <a:pt x="37" y="178"/>
                </a:cubicBezTo>
                <a:cubicBezTo>
                  <a:pt x="37" y="182"/>
                  <a:pt x="37" y="191"/>
                  <a:pt x="37" y="195"/>
                </a:cubicBezTo>
                <a:cubicBezTo>
                  <a:pt x="37" y="198"/>
                  <a:pt x="38" y="204"/>
                  <a:pt x="38" y="207"/>
                </a:cubicBezTo>
                <a:cubicBezTo>
                  <a:pt x="38" y="210"/>
                  <a:pt x="38" y="217"/>
                  <a:pt x="39" y="221"/>
                </a:cubicBezTo>
                <a:cubicBezTo>
                  <a:pt x="39" y="222"/>
                  <a:pt x="40" y="225"/>
                  <a:pt x="40" y="227"/>
                </a:cubicBezTo>
                <a:cubicBezTo>
                  <a:pt x="40" y="228"/>
                  <a:pt x="39" y="230"/>
                  <a:pt x="40" y="231"/>
                </a:cubicBezTo>
                <a:cubicBezTo>
                  <a:pt x="41" y="232"/>
                  <a:pt x="43" y="233"/>
                  <a:pt x="43" y="232"/>
                </a:cubicBezTo>
                <a:cubicBezTo>
                  <a:pt x="44" y="232"/>
                  <a:pt x="45" y="231"/>
                  <a:pt x="45" y="230"/>
                </a:cubicBezTo>
                <a:cubicBezTo>
                  <a:pt x="46" y="230"/>
                  <a:pt x="46" y="228"/>
                  <a:pt x="46" y="228"/>
                </a:cubicBezTo>
                <a:cubicBezTo>
                  <a:pt x="47" y="227"/>
                  <a:pt x="46" y="224"/>
                  <a:pt x="46" y="223"/>
                </a:cubicBezTo>
                <a:cubicBezTo>
                  <a:pt x="46" y="222"/>
                  <a:pt x="46" y="219"/>
                  <a:pt x="46" y="217"/>
                </a:cubicBezTo>
                <a:cubicBezTo>
                  <a:pt x="46" y="216"/>
                  <a:pt x="46" y="214"/>
                  <a:pt x="46" y="213"/>
                </a:cubicBezTo>
                <a:cubicBezTo>
                  <a:pt x="45" y="212"/>
                  <a:pt x="46" y="209"/>
                  <a:pt x="46" y="208"/>
                </a:cubicBezTo>
                <a:cubicBezTo>
                  <a:pt x="46" y="207"/>
                  <a:pt x="45" y="204"/>
                  <a:pt x="45" y="203"/>
                </a:cubicBezTo>
                <a:cubicBezTo>
                  <a:pt x="45" y="202"/>
                  <a:pt x="45" y="200"/>
                  <a:pt x="45" y="199"/>
                </a:cubicBezTo>
                <a:cubicBezTo>
                  <a:pt x="45" y="199"/>
                  <a:pt x="46" y="197"/>
                  <a:pt x="46" y="197"/>
                </a:cubicBezTo>
                <a:cubicBezTo>
                  <a:pt x="47" y="196"/>
                  <a:pt x="47" y="193"/>
                  <a:pt x="48" y="193"/>
                </a:cubicBezTo>
                <a:cubicBezTo>
                  <a:pt x="48" y="192"/>
                  <a:pt x="50" y="191"/>
                  <a:pt x="50" y="192"/>
                </a:cubicBezTo>
                <a:cubicBezTo>
                  <a:pt x="51" y="192"/>
                  <a:pt x="51" y="194"/>
                  <a:pt x="51" y="195"/>
                </a:cubicBezTo>
                <a:cubicBezTo>
                  <a:pt x="52" y="196"/>
                  <a:pt x="55" y="197"/>
                  <a:pt x="56" y="198"/>
                </a:cubicBezTo>
                <a:cubicBezTo>
                  <a:pt x="56" y="198"/>
                  <a:pt x="58" y="199"/>
                  <a:pt x="59" y="199"/>
                </a:cubicBezTo>
                <a:cubicBezTo>
                  <a:pt x="59" y="199"/>
                  <a:pt x="61" y="198"/>
                  <a:pt x="62" y="198"/>
                </a:cubicBezTo>
                <a:cubicBezTo>
                  <a:pt x="62" y="198"/>
                  <a:pt x="64" y="200"/>
                  <a:pt x="64" y="201"/>
                </a:cubicBezTo>
                <a:cubicBezTo>
                  <a:pt x="64" y="202"/>
                  <a:pt x="63" y="204"/>
                  <a:pt x="63" y="205"/>
                </a:cubicBezTo>
                <a:cubicBezTo>
                  <a:pt x="62" y="206"/>
                  <a:pt x="61" y="208"/>
                  <a:pt x="61" y="209"/>
                </a:cubicBezTo>
                <a:cubicBezTo>
                  <a:pt x="60" y="210"/>
                  <a:pt x="60" y="212"/>
                  <a:pt x="60" y="213"/>
                </a:cubicBezTo>
                <a:cubicBezTo>
                  <a:pt x="59" y="214"/>
                  <a:pt x="59" y="218"/>
                  <a:pt x="59" y="220"/>
                </a:cubicBezTo>
                <a:cubicBezTo>
                  <a:pt x="59" y="221"/>
                  <a:pt x="60" y="224"/>
                  <a:pt x="61" y="226"/>
                </a:cubicBezTo>
                <a:cubicBezTo>
                  <a:pt x="61" y="228"/>
                  <a:pt x="64" y="231"/>
                  <a:pt x="66" y="232"/>
                </a:cubicBezTo>
                <a:cubicBezTo>
                  <a:pt x="67" y="234"/>
                  <a:pt x="70" y="238"/>
                  <a:pt x="72" y="239"/>
                </a:cubicBezTo>
                <a:cubicBezTo>
                  <a:pt x="73" y="241"/>
                  <a:pt x="78" y="242"/>
                  <a:pt x="80" y="243"/>
                </a:cubicBezTo>
                <a:cubicBezTo>
                  <a:pt x="81" y="245"/>
                  <a:pt x="83" y="248"/>
                  <a:pt x="85" y="249"/>
                </a:cubicBezTo>
                <a:cubicBezTo>
                  <a:pt x="86" y="251"/>
                  <a:pt x="90" y="255"/>
                  <a:pt x="91" y="258"/>
                </a:cubicBezTo>
                <a:cubicBezTo>
                  <a:pt x="92" y="259"/>
                  <a:pt x="93" y="264"/>
                  <a:pt x="92" y="265"/>
                </a:cubicBezTo>
                <a:cubicBezTo>
                  <a:pt x="92" y="267"/>
                  <a:pt x="89" y="269"/>
                  <a:pt x="87" y="269"/>
                </a:cubicBezTo>
                <a:cubicBezTo>
                  <a:pt x="86" y="270"/>
                  <a:pt x="83" y="271"/>
                  <a:pt x="81" y="271"/>
                </a:cubicBezTo>
                <a:cubicBezTo>
                  <a:pt x="79" y="271"/>
                  <a:pt x="73" y="271"/>
                  <a:pt x="71" y="271"/>
                </a:cubicBezTo>
                <a:cubicBezTo>
                  <a:pt x="69" y="271"/>
                  <a:pt x="66" y="270"/>
                  <a:pt x="65" y="270"/>
                </a:cubicBezTo>
                <a:cubicBezTo>
                  <a:pt x="64" y="270"/>
                  <a:pt x="61" y="270"/>
                  <a:pt x="60" y="269"/>
                </a:cubicBezTo>
                <a:cubicBezTo>
                  <a:pt x="60" y="269"/>
                  <a:pt x="59" y="268"/>
                  <a:pt x="59" y="267"/>
                </a:cubicBezTo>
                <a:cubicBezTo>
                  <a:pt x="59" y="266"/>
                  <a:pt x="60" y="266"/>
                  <a:pt x="59" y="265"/>
                </a:cubicBezTo>
                <a:cubicBezTo>
                  <a:pt x="59" y="264"/>
                  <a:pt x="56" y="263"/>
                  <a:pt x="55" y="264"/>
                </a:cubicBezTo>
                <a:cubicBezTo>
                  <a:pt x="54" y="264"/>
                  <a:pt x="52" y="265"/>
                  <a:pt x="52" y="266"/>
                </a:cubicBezTo>
                <a:cubicBezTo>
                  <a:pt x="51" y="266"/>
                  <a:pt x="51" y="268"/>
                  <a:pt x="50" y="268"/>
                </a:cubicBezTo>
                <a:cubicBezTo>
                  <a:pt x="49" y="268"/>
                  <a:pt x="48" y="266"/>
                  <a:pt x="47" y="265"/>
                </a:cubicBezTo>
                <a:cubicBezTo>
                  <a:pt x="46" y="264"/>
                  <a:pt x="46" y="261"/>
                  <a:pt x="46" y="260"/>
                </a:cubicBezTo>
                <a:cubicBezTo>
                  <a:pt x="45" y="258"/>
                  <a:pt x="45" y="255"/>
                  <a:pt x="45" y="254"/>
                </a:cubicBezTo>
                <a:cubicBezTo>
                  <a:pt x="45" y="252"/>
                  <a:pt x="44" y="249"/>
                  <a:pt x="44" y="248"/>
                </a:cubicBezTo>
                <a:cubicBezTo>
                  <a:pt x="44" y="247"/>
                  <a:pt x="44" y="244"/>
                  <a:pt x="45" y="243"/>
                </a:cubicBezTo>
                <a:cubicBezTo>
                  <a:pt x="45" y="242"/>
                  <a:pt x="45" y="240"/>
                  <a:pt x="45" y="239"/>
                </a:cubicBezTo>
                <a:cubicBezTo>
                  <a:pt x="45" y="239"/>
                  <a:pt x="45" y="237"/>
                  <a:pt x="45" y="237"/>
                </a:cubicBezTo>
                <a:cubicBezTo>
                  <a:pt x="45" y="236"/>
                  <a:pt x="43" y="236"/>
                  <a:pt x="43" y="236"/>
                </a:cubicBezTo>
                <a:cubicBezTo>
                  <a:pt x="42" y="235"/>
                  <a:pt x="41" y="235"/>
                  <a:pt x="40" y="236"/>
                </a:cubicBezTo>
                <a:cubicBezTo>
                  <a:pt x="40" y="236"/>
                  <a:pt x="39" y="236"/>
                  <a:pt x="39" y="236"/>
                </a:cubicBezTo>
                <a:cubicBezTo>
                  <a:pt x="39" y="237"/>
                  <a:pt x="39" y="239"/>
                  <a:pt x="39" y="239"/>
                </a:cubicBezTo>
                <a:cubicBezTo>
                  <a:pt x="39" y="240"/>
                  <a:pt x="38" y="243"/>
                  <a:pt x="38" y="244"/>
                </a:cubicBezTo>
                <a:cubicBezTo>
                  <a:pt x="38" y="245"/>
                  <a:pt x="38" y="248"/>
                  <a:pt x="38" y="249"/>
                </a:cubicBezTo>
                <a:cubicBezTo>
                  <a:pt x="38" y="251"/>
                  <a:pt x="37" y="254"/>
                  <a:pt x="37" y="255"/>
                </a:cubicBezTo>
                <a:cubicBezTo>
                  <a:pt x="37" y="257"/>
                  <a:pt x="38" y="260"/>
                  <a:pt x="38" y="262"/>
                </a:cubicBezTo>
                <a:cubicBezTo>
                  <a:pt x="38" y="266"/>
                  <a:pt x="36" y="274"/>
                  <a:pt x="36" y="279"/>
                </a:cubicBezTo>
                <a:cubicBezTo>
                  <a:pt x="37" y="283"/>
                  <a:pt x="40" y="290"/>
                  <a:pt x="40" y="294"/>
                </a:cubicBezTo>
                <a:cubicBezTo>
                  <a:pt x="40" y="298"/>
                  <a:pt x="39" y="307"/>
                  <a:pt x="39" y="311"/>
                </a:cubicBezTo>
                <a:cubicBezTo>
                  <a:pt x="38" y="316"/>
                  <a:pt x="37" y="325"/>
                  <a:pt x="36" y="329"/>
                </a:cubicBezTo>
                <a:cubicBezTo>
                  <a:pt x="35" y="333"/>
                  <a:pt x="33" y="339"/>
                  <a:pt x="33" y="343"/>
                </a:cubicBezTo>
                <a:cubicBezTo>
                  <a:pt x="31" y="348"/>
                  <a:pt x="27" y="359"/>
                  <a:pt x="26" y="365"/>
                </a:cubicBezTo>
                <a:cubicBezTo>
                  <a:pt x="25" y="369"/>
                  <a:pt x="22" y="377"/>
                  <a:pt x="21" y="381"/>
                </a:cubicBezTo>
                <a:cubicBezTo>
                  <a:pt x="21" y="384"/>
                  <a:pt x="21" y="390"/>
                  <a:pt x="21" y="393"/>
                </a:cubicBezTo>
                <a:cubicBezTo>
                  <a:pt x="20" y="398"/>
                  <a:pt x="20" y="409"/>
                  <a:pt x="19" y="415"/>
                </a:cubicBezTo>
                <a:cubicBezTo>
                  <a:pt x="19" y="419"/>
                  <a:pt x="16" y="428"/>
                  <a:pt x="15" y="432"/>
                </a:cubicBezTo>
                <a:cubicBezTo>
                  <a:pt x="14" y="436"/>
                  <a:pt x="11" y="443"/>
                  <a:pt x="11" y="447"/>
                </a:cubicBezTo>
                <a:cubicBezTo>
                  <a:pt x="10" y="450"/>
                  <a:pt x="9" y="455"/>
                  <a:pt x="9" y="457"/>
                </a:cubicBezTo>
                <a:cubicBezTo>
                  <a:pt x="8" y="461"/>
                  <a:pt x="7" y="468"/>
                  <a:pt x="7" y="471"/>
                </a:cubicBezTo>
                <a:cubicBezTo>
                  <a:pt x="6" y="476"/>
                  <a:pt x="4" y="485"/>
                  <a:pt x="4" y="490"/>
                </a:cubicBezTo>
                <a:cubicBezTo>
                  <a:pt x="3" y="496"/>
                  <a:pt x="1" y="509"/>
                  <a:pt x="1" y="515"/>
                </a:cubicBezTo>
                <a:cubicBezTo>
                  <a:pt x="0" y="520"/>
                  <a:pt x="0" y="529"/>
                  <a:pt x="0" y="534"/>
                </a:cubicBezTo>
                <a:cubicBezTo>
                  <a:pt x="0" y="537"/>
                  <a:pt x="1" y="542"/>
                  <a:pt x="2" y="545"/>
                </a:cubicBezTo>
                <a:cubicBezTo>
                  <a:pt x="2" y="547"/>
                  <a:pt x="1" y="552"/>
                  <a:pt x="2" y="554"/>
                </a:cubicBezTo>
                <a:cubicBezTo>
                  <a:pt x="3" y="555"/>
                  <a:pt x="4" y="557"/>
                  <a:pt x="5" y="557"/>
                </a:cubicBezTo>
                <a:cubicBezTo>
                  <a:pt x="5" y="557"/>
                  <a:pt x="6" y="556"/>
                  <a:pt x="6" y="555"/>
                </a:cubicBezTo>
                <a:cubicBezTo>
                  <a:pt x="6" y="555"/>
                  <a:pt x="7" y="554"/>
                  <a:pt x="8" y="554"/>
                </a:cubicBezTo>
                <a:cubicBezTo>
                  <a:pt x="8" y="553"/>
                  <a:pt x="9" y="553"/>
                  <a:pt x="10" y="552"/>
                </a:cubicBezTo>
                <a:cubicBezTo>
                  <a:pt x="10" y="552"/>
                  <a:pt x="10" y="551"/>
                  <a:pt x="10" y="551"/>
                </a:cubicBezTo>
                <a:cubicBezTo>
                  <a:pt x="11" y="550"/>
                  <a:pt x="10" y="549"/>
                  <a:pt x="10" y="548"/>
                </a:cubicBezTo>
                <a:cubicBezTo>
                  <a:pt x="9" y="546"/>
                  <a:pt x="9" y="542"/>
                  <a:pt x="9" y="540"/>
                </a:cubicBezTo>
                <a:cubicBezTo>
                  <a:pt x="10" y="538"/>
                  <a:pt x="11" y="533"/>
                  <a:pt x="11" y="530"/>
                </a:cubicBezTo>
                <a:cubicBezTo>
                  <a:pt x="11" y="527"/>
                  <a:pt x="11" y="522"/>
                  <a:pt x="11" y="519"/>
                </a:cubicBezTo>
                <a:cubicBezTo>
                  <a:pt x="11" y="516"/>
                  <a:pt x="12" y="512"/>
                  <a:pt x="13" y="509"/>
                </a:cubicBezTo>
                <a:cubicBezTo>
                  <a:pt x="14" y="507"/>
                  <a:pt x="15" y="504"/>
                  <a:pt x="16" y="502"/>
                </a:cubicBezTo>
                <a:cubicBezTo>
                  <a:pt x="16" y="501"/>
                  <a:pt x="18" y="498"/>
                  <a:pt x="18" y="497"/>
                </a:cubicBezTo>
                <a:cubicBezTo>
                  <a:pt x="19" y="495"/>
                  <a:pt x="19" y="490"/>
                  <a:pt x="19" y="488"/>
                </a:cubicBezTo>
                <a:cubicBezTo>
                  <a:pt x="19" y="486"/>
                  <a:pt x="19" y="483"/>
                  <a:pt x="19" y="481"/>
                </a:cubicBezTo>
                <a:cubicBezTo>
                  <a:pt x="19" y="480"/>
                  <a:pt x="19" y="477"/>
                  <a:pt x="19" y="476"/>
                </a:cubicBezTo>
                <a:cubicBezTo>
                  <a:pt x="19" y="475"/>
                  <a:pt x="19" y="473"/>
                  <a:pt x="18" y="473"/>
                </a:cubicBezTo>
                <a:cubicBezTo>
                  <a:pt x="18" y="471"/>
                  <a:pt x="16" y="469"/>
                  <a:pt x="15" y="468"/>
                </a:cubicBezTo>
                <a:cubicBezTo>
                  <a:pt x="15" y="467"/>
                  <a:pt x="15" y="464"/>
                  <a:pt x="15" y="463"/>
                </a:cubicBezTo>
                <a:cubicBezTo>
                  <a:pt x="15" y="461"/>
                  <a:pt x="16" y="458"/>
                  <a:pt x="17" y="456"/>
                </a:cubicBezTo>
                <a:cubicBezTo>
                  <a:pt x="17" y="455"/>
                  <a:pt x="18" y="453"/>
                  <a:pt x="19" y="453"/>
                </a:cubicBezTo>
                <a:cubicBezTo>
                  <a:pt x="20" y="452"/>
                  <a:pt x="22" y="453"/>
                  <a:pt x="23" y="453"/>
                </a:cubicBezTo>
                <a:cubicBezTo>
                  <a:pt x="24" y="454"/>
                  <a:pt x="23" y="456"/>
                  <a:pt x="23" y="458"/>
                </a:cubicBezTo>
                <a:cubicBezTo>
                  <a:pt x="23" y="458"/>
                  <a:pt x="22" y="459"/>
                  <a:pt x="22" y="460"/>
                </a:cubicBezTo>
                <a:cubicBezTo>
                  <a:pt x="22" y="461"/>
                  <a:pt x="22" y="463"/>
                  <a:pt x="22" y="465"/>
                </a:cubicBezTo>
                <a:cubicBezTo>
                  <a:pt x="21" y="466"/>
                  <a:pt x="20" y="467"/>
                  <a:pt x="20" y="468"/>
                </a:cubicBezTo>
                <a:cubicBezTo>
                  <a:pt x="20" y="469"/>
                  <a:pt x="22" y="471"/>
                  <a:pt x="22" y="471"/>
                </a:cubicBezTo>
                <a:cubicBezTo>
                  <a:pt x="23" y="472"/>
                  <a:pt x="24" y="475"/>
                  <a:pt x="25" y="475"/>
                </a:cubicBezTo>
                <a:cubicBezTo>
                  <a:pt x="26" y="476"/>
                  <a:pt x="28" y="477"/>
                  <a:pt x="29" y="478"/>
                </a:cubicBezTo>
                <a:cubicBezTo>
                  <a:pt x="31" y="479"/>
                  <a:pt x="33" y="481"/>
                  <a:pt x="35" y="482"/>
                </a:cubicBezTo>
                <a:cubicBezTo>
                  <a:pt x="36" y="483"/>
                  <a:pt x="39" y="484"/>
                  <a:pt x="40" y="485"/>
                </a:cubicBezTo>
                <a:cubicBezTo>
                  <a:pt x="41" y="486"/>
                  <a:pt x="43" y="488"/>
                  <a:pt x="44" y="489"/>
                </a:cubicBezTo>
                <a:cubicBezTo>
                  <a:pt x="46" y="489"/>
                  <a:pt x="49" y="490"/>
                  <a:pt x="50" y="491"/>
                </a:cubicBezTo>
                <a:cubicBezTo>
                  <a:pt x="51" y="492"/>
                  <a:pt x="53" y="493"/>
                  <a:pt x="54" y="494"/>
                </a:cubicBezTo>
                <a:cubicBezTo>
                  <a:pt x="55" y="495"/>
                  <a:pt x="56" y="497"/>
                  <a:pt x="57" y="497"/>
                </a:cubicBezTo>
                <a:cubicBezTo>
                  <a:pt x="58" y="498"/>
                  <a:pt x="60" y="500"/>
                  <a:pt x="61" y="500"/>
                </a:cubicBezTo>
                <a:cubicBezTo>
                  <a:pt x="62" y="501"/>
                  <a:pt x="65" y="503"/>
                  <a:pt x="66" y="504"/>
                </a:cubicBezTo>
                <a:cubicBezTo>
                  <a:pt x="67" y="505"/>
                  <a:pt x="69" y="507"/>
                  <a:pt x="71" y="508"/>
                </a:cubicBezTo>
                <a:cubicBezTo>
                  <a:pt x="72" y="509"/>
                  <a:pt x="74" y="512"/>
                  <a:pt x="74" y="513"/>
                </a:cubicBezTo>
                <a:cubicBezTo>
                  <a:pt x="75" y="515"/>
                  <a:pt x="76" y="520"/>
                  <a:pt x="76" y="522"/>
                </a:cubicBezTo>
                <a:cubicBezTo>
                  <a:pt x="77" y="525"/>
                  <a:pt x="77" y="531"/>
                  <a:pt x="77" y="534"/>
                </a:cubicBezTo>
                <a:cubicBezTo>
                  <a:pt x="77" y="536"/>
                  <a:pt x="77" y="540"/>
                  <a:pt x="77" y="542"/>
                </a:cubicBezTo>
                <a:cubicBezTo>
                  <a:pt x="77" y="544"/>
                  <a:pt x="76" y="549"/>
                  <a:pt x="77" y="551"/>
                </a:cubicBezTo>
                <a:cubicBezTo>
                  <a:pt x="77" y="553"/>
                  <a:pt x="77" y="557"/>
                  <a:pt x="78" y="559"/>
                </a:cubicBezTo>
                <a:cubicBezTo>
                  <a:pt x="79" y="561"/>
                  <a:pt x="83" y="564"/>
                  <a:pt x="85" y="566"/>
                </a:cubicBezTo>
                <a:cubicBezTo>
                  <a:pt x="86" y="568"/>
                  <a:pt x="89" y="571"/>
                  <a:pt x="91" y="572"/>
                </a:cubicBezTo>
                <a:cubicBezTo>
                  <a:pt x="92" y="574"/>
                  <a:pt x="94" y="578"/>
                  <a:pt x="96" y="580"/>
                </a:cubicBezTo>
                <a:cubicBezTo>
                  <a:pt x="97" y="581"/>
                  <a:pt x="100" y="583"/>
                  <a:pt x="101" y="584"/>
                </a:cubicBezTo>
                <a:cubicBezTo>
                  <a:pt x="101" y="585"/>
                  <a:pt x="102" y="587"/>
                  <a:pt x="102" y="588"/>
                </a:cubicBezTo>
                <a:cubicBezTo>
                  <a:pt x="103" y="588"/>
                  <a:pt x="103" y="590"/>
                  <a:pt x="104" y="591"/>
                </a:cubicBezTo>
                <a:cubicBezTo>
                  <a:pt x="104" y="592"/>
                  <a:pt x="106" y="593"/>
                  <a:pt x="106" y="594"/>
                </a:cubicBezTo>
                <a:cubicBezTo>
                  <a:pt x="107" y="595"/>
                  <a:pt x="108" y="597"/>
                  <a:pt x="109" y="598"/>
                </a:cubicBezTo>
                <a:cubicBezTo>
                  <a:pt x="109" y="600"/>
                  <a:pt x="107" y="605"/>
                  <a:pt x="108" y="607"/>
                </a:cubicBezTo>
                <a:cubicBezTo>
                  <a:pt x="109" y="608"/>
                  <a:pt x="111" y="609"/>
                  <a:pt x="111" y="609"/>
                </a:cubicBezTo>
                <a:cubicBezTo>
                  <a:pt x="112" y="609"/>
                  <a:pt x="113" y="607"/>
                  <a:pt x="114" y="606"/>
                </a:cubicBezTo>
                <a:cubicBezTo>
                  <a:pt x="115" y="606"/>
                  <a:pt x="116" y="607"/>
                  <a:pt x="117" y="608"/>
                </a:cubicBezTo>
                <a:cubicBezTo>
                  <a:pt x="118" y="609"/>
                  <a:pt x="118" y="611"/>
                  <a:pt x="119" y="612"/>
                </a:cubicBezTo>
                <a:cubicBezTo>
                  <a:pt x="120" y="613"/>
                  <a:pt x="122" y="613"/>
                  <a:pt x="123" y="613"/>
                </a:cubicBezTo>
                <a:cubicBezTo>
                  <a:pt x="124" y="613"/>
                  <a:pt x="126" y="612"/>
                  <a:pt x="127" y="612"/>
                </a:cubicBezTo>
                <a:cubicBezTo>
                  <a:pt x="127" y="612"/>
                  <a:pt x="129" y="612"/>
                  <a:pt x="129" y="613"/>
                </a:cubicBezTo>
                <a:cubicBezTo>
                  <a:pt x="130" y="613"/>
                  <a:pt x="130" y="615"/>
                  <a:pt x="130" y="615"/>
                </a:cubicBezTo>
                <a:cubicBezTo>
                  <a:pt x="129" y="616"/>
                  <a:pt x="126" y="615"/>
                  <a:pt x="125" y="616"/>
                </a:cubicBezTo>
                <a:cubicBezTo>
                  <a:pt x="124" y="616"/>
                  <a:pt x="122" y="617"/>
                  <a:pt x="121" y="617"/>
                </a:cubicBezTo>
                <a:cubicBezTo>
                  <a:pt x="119" y="618"/>
                  <a:pt x="116" y="618"/>
                  <a:pt x="115" y="617"/>
                </a:cubicBezTo>
                <a:cubicBezTo>
                  <a:pt x="113" y="617"/>
                  <a:pt x="112" y="614"/>
                  <a:pt x="111" y="614"/>
                </a:cubicBezTo>
                <a:cubicBezTo>
                  <a:pt x="110" y="614"/>
                  <a:pt x="108" y="616"/>
                  <a:pt x="107" y="617"/>
                </a:cubicBezTo>
                <a:cubicBezTo>
                  <a:pt x="106" y="619"/>
                  <a:pt x="103" y="623"/>
                  <a:pt x="102" y="624"/>
                </a:cubicBezTo>
                <a:cubicBezTo>
                  <a:pt x="101" y="625"/>
                  <a:pt x="98" y="625"/>
                  <a:pt x="97" y="626"/>
                </a:cubicBezTo>
                <a:cubicBezTo>
                  <a:pt x="96" y="627"/>
                  <a:pt x="94" y="629"/>
                  <a:pt x="93" y="630"/>
                </a:cubicBezTo>
                <a:cubicBezTo>
                  <a:pt x="89" y="633"/>
                  <a:pt x="83" y="638"/>
                  <a:pt x="80" y="641"/>
                </a:cubicBezTo>
                <a:cubicBezTo>
                  <a:pt x="77" y="644"/>
                  <a:pt x="72" y="650"/>
                  <a:pt x="69" y="653"/>
                </a:cubicBezTo>
                <a:cubicBezTo>
                  <a:pt x="67" y="654"/>
                  <a:pt x="62" y="658"/>
                  <a:pt x="60" y="659"/>
                </a:cubicBezTo>
                <a:cubicBezTo>
                  <a:pt x="59" y="660"/>
                  <a:pt x="58" y="660"/>
                  <a:pt x="57" y="660"/>
                </a:cubicBezTo>
                <a:cubicBezTo>
                  <a:pt x="56" y="660"/>
                  <a:pt x="53" y="659"/>
                  <a:pt x="52" y="659"/>
                </a:cubicBezTo>
                <a:cubicBezTo>
                  <a:pt x="51" y="659"/>
                  <a:pt x="47" y="660"/>
                  <a:pt x="46" y="661"/>
                </a:cubicBezTo>
                <a:cubicBezTo>
                  <a:pt x="45" y="661"/>
                  <a:pt x="43" y="663"/>
                  <a:pt x="42" y="663"/>
                </a:cubicBezTo>
                <a:cubicBezTo>
                  <a:pt x="41" y="663"/>
                  <a:pt x="39" y="662"/>
                  <a:pt x="39" y="661"/>
                </a:cubicBezTo>
                <a:cubicBezTo>
                  <a:pt x="38" y="660"/>
                  <a:pt x="40" y="659"/>
                  <a:pt x="40" y="658"/>
                </a:cubicBezTo>
                <a:cubicBezTo>
                  <a:pt x="41" y="658"/>
                  <a:pt x="42" y="656"/>
                  <a:pt x="43" y="656"/>
                </a:cubicBezTo>
                <a:cubicBezTo>
                  <a:pt x="44" y="655"/>
                  <a:pt x="45" y="655"/>
                  <a:pt x="46" y="654"/>
                </a:cubicBezTo>
                <a:cubicBezTo>
                  <a:pt x="46" y="653"/>
                  <a:pt x="44" y="651"/>
                  <a:pt x="44" y="650"/>
                </a:cubicBezTo>
                <a:cubicBezTo>
                  <a:pt x="45" y="649"/>
                  <a:pt x="47" y="648"/>
                  <a:pt x="48" y="648"/>
                </a:cubicBezTo>
                <a:cubicBezTo>
                  <a:pt x="48" y="648"/>
                  <a:pt x="49" y="649"/>
                  <a:pt x="50" y="649"/>
                </a:cubicBezTo>
                <a:cubicBezTo>
                  <a:pt x="51" y="649"/>
                  <a:pt x="53" y="646"/>
                  <a:pt x="53" y="645"/>
                </a:cubicBezTo>
                <a:cubicBezTo>
                  <a:pt x="54" y="644"/>
                  <a:pt x="55" y="641"/>
                  <a:pt x="54" y="640"/>
                </a:cubicBezTo>
                <a:cubicBezTo>
                  <a:pt x="53" y="639"/>
                  <a:pt x="50" y="641"/>
                  <a:pt x="48" y="640"/>
                </a:cubicBezTo>
                <a:cubicBezTo>
                  <a:pt x="47" y="640"/>
                  <a:pt x="45" y="639"/>
                  <a:pt x="44" y="638"/>
                </a:cubicBezTo>
                <a:cubicBezTo>
                  <a:pt x="44" y="636"/>
                  <a:pt x="44" y="633"/>
                  <a:pt x="44" y="632"/>
                </a:cubicBezTo>
                <a:cubicBezTo>
                  <a:pt x="43" y="631"/>
                  <a:pt x="40" y="630"/>
                  <a:pt x="40" y="629"/>
                </a:cubicBezTo>
                <a:cubicBezTo>
                  <a:pt x="39" y="628"/>
                  <a:pt x="40" y="625"/>
                  <a:pt x="40" y="624"/>
                </a:cubicBezTo>
                <a:cubicBezTo>
                  <a:pt x="40" y="624"/>
                  <a:pt x="40" y="622"/>
                  <a:pt x="40" y="621"/>
                </a:cubicBezTo>
                <a:cubicBezTo>
                  <a:pt x="39" y="621"/>
                  <a:pt x="38" y="620"/>
                  <a:pt x="38" y="619"/>
                </a:cubicBezTo>
                <a:cubicBezTo>
                  <a:pt x="37" y="619"/>
                  <a:pt x="36" y="618"/>
                  <a:pt x="36" y="618"/>
                </a:cubicBezTo>
                <a:cubicBezTo>
                  <a:pt x="34" y="618"/>
                  <a:pt x="32" y="619"/>
                  <a:pt x="32" y="620"/>
                </a:cubicBezTo>
                <a:cubicBezTo>
                  <a:pt x="31" y="621"/>
                  <a:pt x="32" y="623"/>
                  <a:pt x="32" y="624"/>
                </a:cubicBezTo>
                <a:cubicBezTo>
                  <a:pt x="32" y="625"/>
                  <a:pt x="33" y="627"/>
                  <a:pt x="33" y="628"/>
                </a:cubicBezTo>
                <a:cubicBezTo>
                  <a:pt x="34" y="629"/>
                  <a:pt x="35" y="630"/>
                  <a:pt x="35" y="631"/>
                </a:cubicBezTo>
                <a:cubicBezTo>
                  <a:pt x="36" y="632"/>
                  <a:pt x="36" y="633"/>
                  <a:pt x="35" y="634"/>
                </a:cubicBezTo>
                <a:cubicBezTo>
                  <a:pt x="35" y="635"/>
                  <a:pt x="33" y="633"/>
                  <a:pt x="32" y="634"/>
                </a:cubicBezTo>
                <a:cubicBezTo>
                  <a:pt x="32" y="634"/>
                  <a:pt x="32" y="636"/>
                  <a:pt x="32" y="636"/>
                </a:cubicBezTo>
                <a:cubicBezTo>
                  <a:pt x="32" y="637"/>
                  <a:pt x="33" y="639"/>
                  <a:pt x="33" y="639"/>
                </a:cubicBezTo>
                <a:cubicBezTo>
                  <a:pt x="34" y="640"/>
                  <a:pt x="35" y="641"/>
                  <a:pt x="36" y="642"/>
                </a:cubicBezTo>
                <a:cubicBezTo>
                  <a:pt x="36" y="643"/>
                  <a:pt x="37" y="645"/>
                  <a:pt x="37" y="646"/>
                </a:cubicBezTo>
                <a:cubicBezTo>
                  <a:pt x="37" y="647"/>
                  <a:pt x="37" y="651"/>
                  <a:pt x="36" y="652"/>
                </a:cubicBezTo>
                <a:cubicBezTo>
                  <a:pt x="36" y="654"/>
                  <a:pt x="36" y="656"/>
                  <a:pt x="35" y="657"/>
                </a:cubicBezTo>
                <a:cubicBezTo>
                  <a:pt x="34" y="658"/>
                  <a:pt x="31" y="658"/>
                  <a:pt x="30" y="659"/>
                </a:cubicBezTo>
                <a:cubicBezTo>
                  <a:pt x="29" y="660"/>
                  <a:pt x="28" y="661"/>
                  <a:pt x="28" y="662"/>
                </a:cubicBezTo>
                <a:cubicBezTo>
                  <a:pt x="28" y="663"/>
                  <a:pt x="28" y="665"/>
                  <a:pt x="28" y="666"/>
                </a:cubicBezTo>
                <a:cubicBezTo>
                  <a:pt x="28" y="667"/>
                  <a:pt x="28" y="668"/>
                  <a:pt x="28" y="669"/>
                </a:cubicBezTo>
                <a:cubicBezTo>
                  <a:pt x="28" y="670"/>
                  <a:pt x="27" y="673"/>
                  <a:pt x="25" y="673"/>
                </a:cubicBezTo>
                <a:cubicBezTo>
                  <a:pt x="24" y="673"/>
                  <a:pt x="23" y="671"/>
                  <a:pt x="23" y="670"/>
                </a:cubicBezTo>
                <a:cubicBezTo>
                  <a:pt x="22" y="669"/>
                  <a:pt x="23" y="666"/>
                  <a:pt x="22" y="665"/>
                </a:cubicBezTo>
                <a:cubicBezTo>
                  <a:pt x="22" y="664"/>
                  <a:pt x="21" y="662"/>
                  <a:pt x="21" y="661"/>
                </a:cubicBezTo>
                <a:cubicBezTo>
                  <a:pt x="21" y="659"/>
                  <a:pt x="21" y="657"/>
                  <a:pt x="21" y="656"/>
                </a:cubicBezTo>
                <a:cubicBezTo>
                  <a:pt x="21" y="655"/>
                  <a:pt x="21" y="652"/>
                  <a:pt x="22" y="650"/>
                </a:cubicBezTo>
                <a:cubicBezTo>
                  <a:pt x="22" y="649"/>
                  <a:pt x="24" y="647"/>
                  <a:pt x="25" y="646"/>
                </a:cubicBezTo>
                <a:cubicBezTo>
                  <a:pt x="26" y="645"/>
                  <a:pt x="27" y="643"/>
                  <a:pt x="28" y="642"/>
                </a:cubicBezTo>
                <a:cubicBezTo>
                  <a:pt x="28" y="641"/>
                  <a:pt x="28" y="639"/>
                  <a:pt x="27" y="638"/>
                </a:cubicBezTo>
                <a:cubicBezTo>
                  <a:pt x="27" y="637"/>
                  <a:pt x="26" y="635"/>
                  <a:pt x="26" y="634"/>
                </a:cubicBezTo>
                <a:cubicBezTo>
                  <a:pt x="26" y="633"/>
                  <a:pt x="27" y="632"/>
                  <a:pt x="27" y="631"/>
                </a:cubicBezTo>
                <a:cubicBezTo>
                  <a:pt x="28" y="629"/>
                  <a:pt x="27" y="626"/>
                  <a:pt x="27" y="625"/>
                </a:cubicBezTo>
                <a:cubicBezTo>
                  <a:pt x="26" y="623"/>
                  <a:pt x="24" y="619"/>
                  <a:pt x="24" y="617"/>
                </a:cubicBezTo>
                <a:cubicBezTo>
                  <a:pt x="24" y="615"/>
                  <a:pt x="25" y="611"/>
                  <a:pt x="25" y="609"/>
                </a:cubicBezTo>
                <a:cubicBezTo>
                  <a:pt x="25" y="607"/>
                  <a:pt x="25" y="602"/>
                  <a:pt x="25" y="600"/>
                </a:cubicBezTo>
                <a:cubicBezTo>
                  <a:pt x="25" y="597"/>
                  <a:pt x="24" y="592"/>
                  <a:pt x="24" y="589"/>
                </a:cubicBezTo>
                <a:cubicBezTo>
                  <a:pt x="24" y="588"/>
                  <a:pt x="24" y="586"/>
                  <a:pt x="24" y="585"/>
                </a:cubicBezTo>
                <a:cubicBezTo>
                  <a:pt x="23" y="583"/>
                  <a:pt x="21" y="580"/>
                  <a:pt x="21" y="578"/>
                </a:cubicBezTo>
                <a:cubicBezTo>
                  <a:pt x="20" y="576"/>
                  <a:pt x="18" y="571"/>
                  <a:pt x="17" y="569"/>
                </a:cubicBezTo>
                <a:cubicBezTo>
                  <a:pt x="16" y="567"/>
                  <a:pt x="15" y="562"/>
                  <a:pt x="14" y="560"/>
                </a:cubicBezTo>
                <a:cubicBezTo>
                  <a:pt x="14" y="559"/>
                  <a:pt x="13" y="556"/>
                  <a:pt x="12" y="555"/>
                </a:cubicBezTo>
                <a:cubicBezTo>
                  <a:pt x="11" y="555"/>
                  <a:pt x="9" y="555"/>
                  <a:pt x="9" y="556"/>
                </a:cubicBezTo>
                <a:cubicBezTo>
                  <a:pt x="8" y="556"/>
                  <a:pt x="8" y="558"/>
                  <a:pt x="7" y="558"/>
                </a:cubicBezTo>
                <a:cubicBezTo>
                  <a:pt x="7" y="559"/>
                  <a:pt x="6" y="561"/>
                  <a:pt x="5" y="561"/>
                </a:cubicBezTo>
                <a:cubicBezTo>
                  <a:pt x="5" y="562"/>
                  <a:pt x="5" y="565"/>
                  <a:pt x="5" y="566"/>
                </a:cubicBezTo>
                <a:cubicBezTo>
                  <a:pt x="5" y="567"/>
                  <a:pt x="7" y="569"/>
                  <a:pt x="7" y="571"/>
                </a:cubicBezTo>
                <a:cubicBezTo>
                  <a:pt x="8" y="573"/>
                  <a:pt x="8" y="578"/>
                  <a:pt x="8" y="580"/>
                </a:cubicBezTo>
                <a:cubicBezTo>
                  <a:pt x="9" y="583"/>
                  <a:pt x="11" y="588"/>
                  <a:pt x="11" y="591"/>
                </a:cubicBezTo>
                <a:cubicBezTo>
                  <a:pt x="12" y="594"/>
                  <a:pt x="13" y="600"/>
                  <a:pt x="14" y="603"/>
                </a:cubicBezTo>
                <a:cubicBezTo>
                  <a:pt x="14" y="606"/>
                  <a:pt x="14" y="613"/>
                  <a:pt x="14" y="616"/>
                </a:cubicBezTo>
                <a:cubicBezTo>
                  <a:pt x="14" y="621"/>
                  <a:pt x="14" y="631"/>
                  <a:pt x="14" y="636"/>
                </a:cubicBezTo>
                <a:cubicBezTo>
                  <a:pt x="14" y="640"/>
                  <a:pt x="14" y="648"/>
                  <a:pt x="14" y="652"/>
                </a:cubicBezTo>
                <a:cubicBezTo>
                  <a:pt x="14" y="656"/>
                  <a:pt x="15" y="663"/>
                  <a:pt x="16" y="667"/>
                </a:cubicBezTo>
                <a:cubicBezTo>
                  <a:pt x="17" y="668"/>
                  <a:pt x="19" y="671"/>
                  <a:pt x="20" y="673"/>
                </a:cubicBezTo>
                <a:cubicBezTo>
                  <a:pt x="20" y="674"/>
                  <a:pt x="22" y="678"/>
                  <a:pt x="21" y="679"/>
                </a:cubicBezTo>
                <a:cubicBezTo>
                  <a:pt x="21" y="681"/>
                  <a:pt x="19" y="684"/>
                  <a:pt x="19" y="685"/>
                </a:cubicBezTo>
                <a:cubicBezTo>
                  <a:pt x="18" y="688"/>
                  <a:pt x="16" y="695"/>
                  <a:pt x="16" y="699"/>
                </a:cubicBezTo>
                <a:cubicBezTo>
                  <a:pt x="16" y="702"/>
                  <a:pt x="16" y="707"/>
                  <a:pt x="16" y="711"/>
                </a:cubicBezTo>
                <a:cubicBezTo>
                  <a:pt x="19" y="709"/>
                  <a:pt x="23" y="707"/>
                  <a:pt x="25" y="706"/>
                </a:cubicBezTo>
                <a:cubicBezTo>
                  <a:pt x="28" y="703"/>
                  <a:pt x="32" y="695"/>
                  <a:pt x="34" y="691"/>
                </a:cubicBezTo>
                <a:cubicBezTo>
                  <a:pt x="35" y="689"/>
                  <a:pt x="37" y="684"/>
                  <a:pt x="38" y="682"/>
                </a:cubicBezTo>
                <a:cubicBezTo>
                  <a:pt x="40" y="680"/>
                  <a:pt x="46" y="678"/>
                  <a:pt x="49" y="677"/>
                </a:cubicBezTo>
                <a:cubicBezTo>
                  <a:pt x="52" y="676"/>
                  <a:pt x="60" y="676"/>
                  <a:pt x="64" y="677"/>
                </a:cubicBezTo>
                <a:cubicBezTo>
                  <a:pt x="68" y="678"/>
                  <a:pt x="74" y="684"/>
                  <a:pt x="78" y="685"/>
                </a:cubicBezTo>
                <a:cubicBezTo>
                  <a:pt x="82" y="686"/>
                  <a:pt x="90" y="686"/>
                  <a:pt x="95" y="686"/>
                </a:cubicBezTo>
                <a:cubicBezTo>
                  <a:pt x="98" y="686"/>
                  <a:pt x="106" y="687"/>
                  <a:pt x="110" y="688"/>
                </a:cubicBezTo>
                <a:cubicBezTo>
                  <a:pt x="113" y="689"/>
                  <a:pt x="118" y="692"/>
                  <a:pt x="120" y="694"/>
                </a:cubicBezTo>
                <a:cubicBezTo>
                  <a:pt x="123" y="695"/>
                  <a:pt x="127" y="699"/>
                  <a:pt x="130" y="700"/>
                </a:cubicBezTo>
                <a:cubicBezTo>
                  <a:pt x="132" y="702"/>
                  <a:pt x="137" y="705"/>
                  <a:pt x="140" y="706"/>
                </a:cubicBezTo>
                <a:cubicBezTo>
                  <a:pt x="142" y="706"/>
                  <a:pt x="147" y="707"/>
                  <a:pt x="149" y="708"/>
                </a:cubicBezTo>
                <a:cubicBezTo>
                  <a:pt x="151" y="709"/>
                  <a:pt x="154" y="713"/>
                  <a:pt x="156" y="714"/>
                </a:cubicBezTo>
                <a:cubicBezTo>
                  <a:pt x="157" y="715"/>
                  <a:pt x="161" y="715"/>
                  <a:pt x="163" y="715"/>
                </a:cubicBezTo>
                <a:cubicBezTo>
                  <a:pt x="165" y="715"/>
                  <a:pt x="169" y="713"/>
                  <a:pt x="171" y="711"/>
                </a:cubicBezTo>
                <a:cubicBezTo>
                  <a:pt x="172" y="710"/>
                  <a:pt x="172" y="704"/>
                  <a:pt x="173" y="703"/>
                </a:cubicBezTo>
                <a:cubicBezTo>
                  <a:pt x="174" y="701"/>
                  <a:pt x="180" y="699"/>
                  <a:pt x="181" y="697"/>
                </a:cubicBezTo>
                <a:cubicBezTo>
                  <a:pt x="182" y="695"/>
                  <a:pt x="182" y="688"/>
                  <a:pt x="181" y="686"/>
                </a:cubicBezTo>
                <a:cubicBezTo>
                  <a:pt x="180" y="684"/>
                  <a:pt x="177" y="681"/>
                  <a:pt x="175" y="679"/>
                </a:cubicBezTo>
                <a:cubicBezTo>
                  <a:pt x="174" y="677"/>
                  <a:pt x="171" y="674"/>
                  <a:pt x="171" y="672"/>
                </a:cubicBezTo>
                <a:cubicBezTo>
                  <a:pt x="170" y="671"/>
                  <a:pt x="171" y="666"/>
                  <a:pt x="173" y="665"/>
                </a:cubicBezTo>
                <a:cubicBezTo>
                  <a:pt x="175" y="663"/>
                  <a:pt x="180" y="662"/>
                  <a:pt x="183" y="661"/>
                </a:cubicBezTo>
                <a:cubicBezTo>
                  <a:pt x="184" y="661"/>
                  <a:pt x="185" y="662"/>
                  <a:pt x="186" y="662"/>
                </a:cubicBezTo>
                <a:cubicBezTo>
                  <a:pt x="190" y="663"/>
                  <a:pt x="198" y="664"/>
                  <a:pt x="202" y="665"/>
                </a:cubicBezTo>
                <a:cubicBezTo>
                  <a:pt x="205" y="665"/>
                  <a:pt x="211" y="665"/>
                  <a:pt x="213" y="665"/>
                </a:cubicBezTo>
                <a:cubicBezTo>
                  <a:pt x="218" y="665"/>
                  <a:pt x="228" y="665"/>
                  <a:pt x="232" y="667"/>
                </a:cubicBezTo>
                <a:cubicBezTo>
                  <a:pt x="234" y="668"/>
                  <a:pt x="237" y="672"/>
                  <a:pt x="237" y="674"/>
                </a:cubicBezTo>
                <a:cubicBezTo>
                  <a:pt x="237" y="675"/>
                  <a:pt x="234" y="677"/>
                  <a:pt x="234" y="679"/>
                </a:cubicBezTo>
                <a:cubicBezTo>
                  <a:pt x="233" y="681"/>
                  <a:pt x="234" y="686"/>
                  <a:pt x="235" y="688"/>
                </a:cubicBezTo>
                <a:cubicBezTo>
                  <a:pt x="236" y="690"/>
                  <a:pt x="240" y="695"/>
                  <a:pt x="243" y="696"/>
                </a:cubicBezTo>
                <a:cubicBezTo>
                  <a:pt x="245" y="697"/>
                  <a:pt x="250" y="697"/>
                  <a:pt x="253" y="697"/>
                </a:cubicBezTo>
                <a:cubicBezTo>
                  <a:pt x="255" y="696"/>
                  <a:pt x="261" y="695"/>
                  <a:pt x="263" y="693"/>
                </a:cubicBezTo>
                <a:cubicBezTo>
                  <a:pt x="267" y="690"/>
                  <a:pt x="273" y="682"/>
                  <a:pt x="276" y="678"/>
                </a:cubicBezTo>
                <a:cubicBezTo>
                  <a:pt x="278" y="675"/>
                  <a:pt x="281" y="667"/>
                  <a:pt x="283" y="665"/>
                </a:cubicBezTo>
                <a:cubicBezTo>
                  <a:pt x="284" y="663"/>
                  <a:pt x="288" y="662"/>
                  <a:pt x="288" y="660"/>
                </a:cubicBezTo>
                <a:cubicBezTo>
                  <a:pt x="290" y="657"/>
                  <a:pt x="288" y="650"/>
                  <a:pt x="290" y="648"/>
                </a:cubicBezTo>
                <a:cubicBezTo>
                  <a:pt x="291" y="645"/>
                  <a:pt x="296" y="644"/>
                  <a:pt x="297" y="642"/>
                </a:cubicBezTo>
                <a:cubicBezTo>
                  <a:pt x="298" y="641"/>
                  <a:pt x="299" y="637"/>
                  <a:pt x="300" y="636"/>
                </a:cubicBezTo>
                <a:cubicBezTo>
                  <a:pt x="302" y="634"/>
                  <a:pt x="307" y="633"/>
                  <a:pt x="309" y="631"/>
                </a:cubicBezTo>
                <a:cubicBezTo>
                  <a:pt x="311" y="630"/>
                  <a:pt x="313" y="627"/>
                  <a:pt x="314" y="627"/>
                </a:cubicBezTo>
                <a:cubicBezTo>
                  <a:pt x="316" y="626"/>
                  <a:pt x="320" y="626"/>
                  <a:pt x="322" y="627"/>
                </a:cubicBezTo>
                <a:cubicBezTo>
                  <a:pt x="325" y="627"/>
                  <a:pt x="331" y="627"/>
                  <a:pt x="333" y="628"/>
                </a:cubicBezTo>
                <a:cubicBezTo>
                  <a:pt x="336" y="630"/>
                  <a:pt x="338" y="635"/>
                  <a:pt x="338" y="637"/>
                </a:cubicBezTo>
                <a:cubicBezTo>
                  <a:pt x="339" y="640"/>
                  <a:pt x="338" y="646"/>
                  <a:pt x="339" y="649"/>
                </a:cubicBezTo>
                <a:cubicBezTo>
                  <a:pt x="340" y="651"/>
                  <a:pt x="344" y="655"/>
                  <a:pt x="346" y="657"/>
                </a:cubicBezTo>
                <a:cubicBezTo>
                  <a:pt x="349" y="659"/>
                  <a:pt x="355" y="662"/>
                  <a:pt x="359" y="663"/>
                </a:cubicBezTo>
                <a:cubicBezTo>
                  <a:pt x="362" y="664"/>
                  <a:pt x="369" y="667"/>
                  <a:pt x="373" y="666"/>
                </a:cubicBezTo>
                <a:cubicBezTo>
                  <a:pt x="376" y="666"/>
                  <a:pt x="381" y="663"/>
                  <a:pt x="384" y="662"/>
                </a:cubicBezTo>
                <a:cubicBezTo>
                  <a:pt x="384" y="662"/>
                  <a:pt x="385" y="662"/>
                  <a:pt x="386" y="662"/>
                </a:cubicBezTo>
                <a:cubicBezTo>
                  <a:pt x="387" y="660"/>
                  <a:pt x="389" y="657"/>
                  <a:pt x="389" y="655"/>
                </a:cubicBezTo>
                <a:cubicBezTo>
                  <a:pt x="389" y="653"/>
                  <a:pt x="389" y="650"/>
                  <a:pt x="389" y="649"/>
                </a:cubicBezTo>
                <a:cubicBezTo>
                  <a:pt x="388" y="647"/>
                  <a:pt x="388" y="642"/>
                  <a:pt x="388" y="640"/>
                </a:cubicBezTo>
                <a:cubicBezTo>
                  <a:pt x="388" y="639"/>
                  <a:pt x="388" y="637"/>
                  <a:pt x="389" y="637"/>
                </a:cubicBezTo>
                <a:cubicBezTo>
                  <a:pt x="390" y="635"/>
                  <a:pt x="394" y="633"/>
                  <a:pt x="395" y="631"/>
                </a:cubicBezTo>
                <a:cubicBezTo>
                  <a:pt x="396" y="630"/>
                  <a:pt x="396" y="627"/>
                  <a:pt x="397" y="626"/>
                </a:cubicBezTo>
                <a:cubicBezTo>
                  <a:pt x="399" y="624"/>
                  <a:pt x="404" y="621"/>
                  <a:pt x="407" y="619"/>
                </a:cubicBezTo>
                <a:cubicBezTo>
                  <a:pt x="409" y="617"/>
                  <a:pt x="413" y="615"/>
                  <a:pt x="415" y="614"/>
                </a:cubicBezTo>
                <a:cubicBezTo>
                  <a:pt x="416" y="612"/>
                  <a:pt x="418" y="609"/>
                  <a:pt x="419" y="607"/>
                </a:cubicBezTo>
                <a:cubicBezTo>
                  <a:pt x="420" y="604"/>
                  <a:pt x="422" y="598"/>
                  <a:pt x="424" y="595"/>
                </a:cubicBezTo>
                <a:cubicBezTo>
                  <a:pt x="425" y="592"/>
                  <a:pt x="429" y="586"/>
                  <a:pt x="430" y="583"/>
                </a:cubicBezTo>
                <a:cubicBezTo>
                  <a:pt x="431" y="581"/>
                  <a:pt x="432" y="576"/>
                  <a:pt x="433" y="574"/>
                </a:cubicBezTo>
                <a:cubicBezTo>
                  <a:pt x="434" y="572"/>
                  <a:pt x="439" y="571"/>
                  <a:pt x="440" y="569"/>
                </a:cubicBezTo>
                <a:cubicBezTo>
                  <a:pt x="441" y="567"/>
                  <a:pt x="441" y="564"/>
                  <a:pt x="441" y="562"/>
                </a:cubicBezTo>
                <a:cubicBezTo>
                  <a:pt x="441" y="560"/>
                  <a:pt x="439" y="557"/>
                  <a:pt x="438" y="555"/>
                </a:cubicBezTo>
                <a:cubicBezTo>
                  <a:pt x="438" y="554"/>
                  <a:pt x="438" y="550"/>
                  <a:pt x="437" y="549"/>
                </a:cubicBezTo>
                <a:cubicBezTo>
                  <a:pt x="436" y="548"/>
                  <a:pt x="433" y="546"/>
                  <a:pt x="432" y="545"/>
                </a:cubicBezTo>
                <a:cubicBezTo>
                  <a:pt x="430" y="544"/>
                  <a:pt x="427" y="542"/>
                  <a:pt x="425" y="541"/>
                </a:cubicBezTo>
                <a:cubicBezTo>
                  <a:pt x="423" y="540"/>
                  <a:pt x="420" y="537"/>
                  <a:pt x="419" y="535"/>
                </a:cubicBezTo>
                <a:cubicBezTo>
                  <a:pt x="418" y="533"/>
                  <a:pt x="416" y="529"/>
                  <a:pt x="416" y="526"/>
                </a:cubicBezTo>
                <a:cubicBezTo>
                  <a:pt x="416" y="524"/>
                  <a:pt x="417" y="520"/>
                  <a:pt x="418" y="518"/>
                </a:cubicBezTo>
                <a:cubicBezTo>
                  <a:pt x="419" y="515"/>
                  <a:pt x="423" y="511"/>
                  <a:pt x="425" y="510"/>
                </a:cubicBezTo>
                <a:cubicBezTo>
                  <a:pt x="426" y="509"/>
                  <a:pt x="429" y="510"/>
                  <a:pt x="430" y="509"/>
                </a:cubicBezTo>
                <a:cubicBezTo>
                  <a:pt x="432" y="509"/>
                  <a:pt x="434" y="507"/>
                  <a:pt x="435" y="506"/>
                </a:cubicBezTo>
                <a:cubicBezTo>
                  <a:pt x="437" y="504"/>
                  <a:pt x="440" y="500"/>
                  <a:pt x="441" y="498"/>
                </a:cubicBezTo>
                <a:cubicBezTo>
                  <a:pt x="442" y="497"/>
                  <a:pt x="444" y="495"/>
                  <a:pt x="445" y="494"/>
                </a:cubicBezTo>
                <a:cubicBezTo>
                  <a:pt x="447" y="492"/>
                  <a:pt x="452" y="490"/>
                  <a:pt x="454" y="489"/>
                </a:cubicBezTo>
                <a:cubicBezTo>
                  <a:pt x="457" y="488"/>
                  <a:pt x="464" y="488"/>
                  <a:pt x="468" y="487"/>
                </a:cubicBezTo>
                <a:cubicBezTo>
                  <a:pt x="468" y="487"/>
                  <a:pt x="469" y="487"/>
                  <a:pt x="470" y="487"/>
                </a:cubicBezTo>
                <a:cubicBezTo>
                  <a:pt x="472" y="487"/>
                  <a:pt x="477" y="486"/>
                  <a:pt x="479" y="484"/>
                </a:cubicBezTo>
                <a:cubicBezTo>
                  <a:pt x="481" y="483"/>
                  <a:pt x="483" y="480"/>
                  <a:pt x="485" y="479"/>
                </a:cubicBezTo>
                <a:cubicBezTo>
                  <a:pt x="487" y="478"/>
                  <a:pt x="491" y="477"/>
                  <a:pt x="492" y="476"/>
                </a:cubicBezTo>
                <a:cubicBezTo>
                  <a:pt x="494" y="475"/>
                  <a:pt x="496" y="472"/>
                  <a:pt x="497" y="472"/>
                </a:cubicBezTo>
                <a:cubicBezTo>
                  <a:pt x="499" y="471"/>
                  <a:pt x="503" y="472"/>
                  <a:pt x="506" y="472"/>
                </a:cubicBezTo>
                <a:cubicBezTo>
                  <a:pt x="508" y="472"/>
                  <a:pt x="512" y="473"/>
                  <a:pt x="514" y="472"/>
                </a:cubicBezTo>
                <a:cubicBezTo>
                  <a:pt x="515" y="472"/>
                  <a:pt x="518" y="470"/>
                  <a:pt x="519" y="469"/>
                </a:cubicBezTo>
                <a:cubicBezTo>
                  <a:pt x="520" y="467"/>
                  <a:pt x="522" y="464"/>
                  <a:pt x="522" y="463"/>
                </a:cubicBezTo>
                <a:cubicBezTo>
                  <a:pt x="523" y="461"/>
                  <a:pt x="524" y="457"/>
                  <a:pt x="525" y="455"/>
                </a:cubicBezTo>
                <a:cubicBezTo>
                  <a:pt x="525" y="452"/>
                  <a:pt x="529" y="448"/>
                  <a:pt x="529" y="445"/>
                </a:cubicBezTo>
                <a:cubicBezTo>
                  <a:pt x="529" y="442"/>
                  <a:pt x="526" y="436"/>
                  <a:pt x="525" y="433"/>
                </a:cubicBezTo>
                <a:close/>
                <a:moveTo>
                  <a:pt x="64" y="429"/>
                </a:moveTo>
                <a:cubicBezTo>
                  <a:pt x="63" y="430"/>
                  <a:pt x="63" y="434"/>
                  <a:pt x="62" y="435"/>
                </a:cubicBezTo>
                <a:cubicBezTo>
                  <a:pt x="61" y="436"/>
                  <a:pt x="58" y="437"/>
                  <a:pt x="57" y="438"/>
                </a:cubicBezTo>
                <a:cubicBezTo>
                  <a:pt x="57" y="439"/>
                  <a:pt x="57" y="441"/>
                  <a:pt x="56" y="442"/>
                </a:cubicBezTo>
                <a:cubicBezTo>
                  <a:pt x="55" y="443"/>
                  <a:pt x="53" y="445"/>
                  <a:pt x="52" y="445"/>
                </a:cubicBezTo>
                <a:cubicBezTo>
                  <a:pt x="50" y="446"/>
                  <a:pt x="46" y="446"/>
                  <a:pt x="45" y="445"/>
                </a:cubicBezTo>
                <a:cubicBezTo>
                  <a:pt x="44" y="444"/>
                  <a:pt x="44" y="441"/>
                  <a:pt x="43" y="441"/>
                </a:cubicBezTo>
                <a:cubicBezTo>
                  <a:pt x="42" y="439"/>
                  <a:pt x="38" y="439"/>
                  <a:pt x="36" y="438"/>
                </a:cubicBezTo>
                <a:cubicBezTo>
                  <a:pt x="35" y="437"/>
                  <a:pt x="34" y="435"/>
                  <a:pt x="33" y="434"/>
                </a:cubicBezTo>
                <a:cubicBezTo>
                  <a:pt x="33" y="432"/>
                  <a:pt x="33" y="428"/>
                  <a:pt x="34" y="427"/>
                </a:cubicBezTo>
                <a:cubicBezTo>
                  <a:pt x="35" y="425"/>
                  <a:pt x="40" y="425"/>
                  <a:pt x="42" y="423"/>
                </a:cubicBezTo>
                <a:cubicBezTo>
                  <a:pt x="43" y="422"/>
                  <a:pt x="44" y="419"/>
                  <a:pt x="45" y="418"/>
                </a:cubicBezTo>
                <a:cubicBezTo>
                  <a:pt x="45" y="417"/>
                  <a:pt x="46" y="414"/>
                  <a:pt x="47" y="413"/>
                </a:cubicBezTo>
                <a:cubicBezTo>
                  <a:pt x="48" y="412"/>
                  <a:pt x="50" y="411"/>
                  <a:pt x="51" y="411"/>
                </a:cubicBezTo>
                <a:cubicBezTo>
                  <a:pt x="53" y="411"/>
                  <a:pt x="58" y="412"/>
                  <a:pt x="59" y="414"/>
                </a:cubicBezTo>
                <a:cubicBezTo>
                  <a:pt x="60" y="415"/>
                  <a:pt x="60" y="417"/>
                  <a:pt x="60" y="418"/>
                </a:cubicBezTo>
                <a:cubicBezTo>
                  <a:pt x="61" y="420"/>
                  <a:pt x="64" y="422"/>
                  <a:pt x="64" y="423"/>
                </a:cubicBezTo>
                <a:cubicBezTo>
                  <a:pt x="65" y="424"/>
                  <a:pt x="64" y="427"/>
                  <a:pt x="64" y="429"/>
                </a:cubicBezTo>
                <a:close/>
              </a:path>
            </a:pathLst>
          </a:custGeom>
          <a:solidFill>
            <a:srgbClr val="FF2B2A"/>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48" name="Group 147">
            <a:extLst>
              <a:ext uri="{FF2B5EF4-FFF2-40B4-BE49-F238E27FC236}">
                <a16:creationId xmlns:a16="http://schemas.microsoft.com/office/drawing/2014/main" id="{C1DFD0DF-6379-4D51-87BB-CC6009E928F2}"/>
              </a:ext>
            </a:extLst>
          </p:cNvPr>
          <p:cNvGrpSpPr/>
          <p:nvPr/>
        </p:nvGrpSpPr>
        <p:grpSpPr>
          <a:xfrm>
            <a:off x="5782836" y="1999367"/>
            <a:ext cx="1188682" cy="1360784"/>
            <a:chOff x="5826787" y="1956080"/>
            <a:chExt cx="1188682" cy="1360784"/>
          </a:xfrm>
          <a:effectLst>
            <a:outerShdw blurRad="88900" dist="88900" dir="2700000" algn="tl" rotWithShape="0">
              <a:prstClr val="black">
                <a:alpha val="40000"/>
              </a:prstClr>
            </a:outerShdw>
          </a:effectLst>
        </p:grpSpPr>
        <p:sp>
          <p:nvSpPr>
            <p:cNvPr id="142" name="Oval 141">
              <a:extLst>
                <a:ext uri="{FF2B5EF4-FFF2-40B4-BE49-F238E27FC236}">
                  <a16:creationId xmlns:a16="http://schemas.microsoft.com/office/drawing/2014/main" id="{496EA6E5-ED7A-49AD-8FBF-B659D3F534B2}"/>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01</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46" name="Freeform: Shape 145">
              <a:extLst>
                <a:ext uri="{FF2B5EF4-FFF2-40B4-BE49-F238E27FC236}">
                  <a16:creationId xmlns:a16="http://schemas.microsoft.com/office/drawing/2014/main" id="{53577FF5-0ACE-490C-B0BC-6CB42C6B0077}"/>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47" name="Block Arc 146">
              <a:extLst>
                <a:ext uri="{FF2B5EF4-FFF2-40B4-BE49-F238E27FC236}">
                  <a16:creationId xmlns:a16="http://schemas.microsoft.com/office/drawing/2014/main" id="{BE0D8DFE-94AC-4541-8630-F91CDCEB8426}"/>
                </a:ext>
              </a:extLst>
            </p:cNvPr>
            <p:cNvSpPr>
              <a:spLocks noChangeAspect="1"/>
            </p:cNvSpPr>
            <p:nvPr/>
          </p:nvSpPr>
          <p:spPr>
            <a:xfrm rot="16200000" flipH="1">
              <a:off x="5826768" y="1956099"/>
              <a:ext cx="1188720" cy="1188682"/>
            </a:xfrm>
            <a:prstGeom prst="blockArc">
              <a:avLst>
                <a:gd name="adj1" fmla="val 14423919"/>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grpSp>
        <p:nvGrpSpPr>
          <p:cNvPr id="149" name="Group 148">
            <a:extLst>
              <a:ext uri="{FF2B5EF4-FFF2-40B4-BE49-F238E27FC236}">
                <a16:creationId xmlns:a16="http://schemas.microsoft.com/office/drawing/2014/main" id="{1086F956-3C02-4068-B8F0-86F9316634B7}"/>
              </a:ext>
            </a:extLst>
          </p:cNvPr>
          <p:cNvGrpSpPr/>
          <p:nvPr/>
        </p:nvGrpSpPr>
        <p:grpSpPr>
          <a:xfrm>
            <a:off x="10091953" y="3001245"/>
            <a:ext cx="1188682" cy="1360784"/>
            <a:chOff x="5826787" y="1956080"/>
            <a:chExt cx="1188682" cy="1360784"/>
          </a:xfrm>
          <a:effectLst>
            <a:outerShdw blurRad="88900" dist="88900" dir="2700000" algn="tl" rotWithShape="0">
              <a:prstClr val="black">
                <a:alpha val="40000"/>
              </a:prstClr>
            </a:outerShdw>
          </a:effectLst>
        </p:grpSpPr>
        <p:sp>
          <p:nvSpPr>
            <p:cNvPr id="150" name="Oval 149">
              <a:extLst>
                <a:ext uri="{FF2B5EF4-FFF2-40B4-BE49-F238E27FC236}">
                  <a16:creationId xmlns:a16="http://schemas.microsoft.com/office/drawing/2014/main" id="{1958DE67-D33D-4656-8FEF-4E317984DD04}"/>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02</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1" name="Freeform: Shape 150">
              <a:extLst>
                <a:ext uri="{FF2B5EF4-FFF2-40B4-BE49-F238E27FC236}">
                  <a16:creationId xmlns:a16="http://schemas.microsoft.com/office/drawing/2014/main" id="{4FC86D05-6743-40C5-9D2E-AFFED037B51A}"/>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2" name="Block Arc 151">
              <a:extLst>
                <a:ext uri="{FF2B5EF4-FFF2-40B4-BE49-F238E27FC236}">
                  <a16:creationId xmlns:a16="http://schemas.microsoft.com/office/drawing/2014/main" id="{47E3E286-4EE6-42CD-AA5E-5DA5DBA18304}"/>
                </a:ext>
              </a:extLst>
            </p:cNvPr>
            <p:cNvSpPr>
              <a:spLocks noChangeAspect="1"/>
            </p:cNvSpPr>
            <p:nvPr/>
          </p:nvSpPr>
          <p:spPr>
            <a:xfrm rot="16200000" flipH="1">
              <a:off x="5826768" y="1956099"/>
              <a:ext cx="1188720" cy="1188682"/>
            </a:xfrm>
            <a:prstGeom prst="blockArc">
              <a:avLst>
                <a:gd name="adj1" fmla="val 1713675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4"/>
                </a:solidFill>
              </a:endParaRPr>
            </a:p>
          </p:txBody>
        </p:sp>
      </p:grpSp>
      <p:grpSp>
        <p:nvGrpSpPr>
          <p:cNvPr id="153" name="Group 152">
            <a:extLst>
              <a:ext uri="{FF2B5EF4-FFF2-40B4-BE49-F238E27FC236}">
                <a16:creationId xmlns:a16="http://schemas.microsoft.com/office/drawing/2014/main" id="{31859519-6A82-4FC9-8F63-BD6FF522C6BE}"/>
              </a:ext>
            </a:extLst>
          </p:cNvPr>
          <p:cNvGrpSpPr/>
          <p:nvPr/>
        </p:nvGrpSpPr>
        <p:grpSpPr>
          <a:xfrm>
            <a:off x="9450733" y="4762974"/>
            <a:ext cx="1188682" cy="1360784"/>
            <a:chOff x="5826787" y="1956080"/>
            <a:chExt cx="1188682" cy="1360784"/>
          </a:xfrm>
          <a:effectLst>
            <a:outerShdw blurRad="88900" dist="88900" dir="2700000" algn="tl" rotWithShape="0">
              <a:prstClr val="black">
                <a:alpha val="40000"/>
              </a:prstClr>
            </a:outerShdw>
          </a:effectLst>
        </p:grpSpPr>
        <p:sp>
          <p:nvSpPr>
            <p:cNvPr id="154" name="Oval 153">
              <a:extLst>
                <a:ext uri="{FF2B5EF4-FFF2-40B4-BE49-F238E27FC236}">
                  <a16:creationId xmlns:a16="http://schemas.microsoft.com/office/drawing/2014/main" id="{03A03806-DCCF-47BE-9A5C-07362884124F}"/>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03</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5" name="Freeform: Shape 154">
              <a:extLst>
                <a:ext uri="{FF2B5EF4-FFF2-40B4-BE49-F238E27FC236}">
                  <a16:creationId xmlns:a16="http://schemas.microsoft.com/office/drawing/2014/main" id="{7AFE8016-A13B-49C8-8684-4B82EB011C38}"/>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6" name="Block Arc 155">
              <a:extLst>
                <a:ext uri="{FF2B5EF4-FFF2-40B4-BE49-F238E27FC236}">
                  <a16:creationId xmlns:a16="http://schemas.microsoft.com/office/drawing/2014/main" id="{DEEDFE9F-8D4F-4642-ACC4-6B846E872537}"/>
                </a:ext>
              </a:extLst>
            </p:cNvPr>
            <p:cNvSpPr>
              <a:spLocks noChangeAspect="1"/>
            </p:cNvSpPr>
            <p:nvPr/>
          </p:nvSpPr>
          <p:spPr>
            <a:xfrm rot="16200000" flipH="1">
              <a:off x="5826768" y="1956099"/>
              <a:ext cx="1188720" cy="1188682"/>
            </a:xfrm>
            <a:prstGeom prst="blockArc">
              <a:avLst>
                <a:gd name="adj1" fmla="val 2031506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spTree>
    <p:extLst>
      <p:ext uri="{BB962C8B-B14F-4D97-AF65-F5344CB8AC3E}">
        <p14:creationId xmlns:p14="http://schemas.microsoft.com/office/powerpoint/2010/main" val="4131839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750"/>
                                        <p:tgtEl>
                                          <p:spTgt spid="7"/>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fade">
                                      <p:cBhvr>
                                        <p:cTn id="14" dur="1000"/>
                                        <p:tgtEl>
                                          <p:spTgt spid="8">
                                            <p:txEl>
                                              <p:pRg st="0" end="0"/>
                                            </p:txEl>
                                          </p:spTgt>
                                        </p:tgtEl>
                                      </p:cBhvr>
                                    </p:animEffect>
                                    <p:anim calcmode="lin" valueType="num">
                                      <p:cBhvr>
                                        <p:cTn id="15"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750"/>
                            </p:stCondLst>
                            <p:childTnLst>
                              <p:par>
                                <p:cTn id="18" presetID="42" presetClass="entr" presetSubtype="0" fill="hold" grpId="0" nodeType="afterEffect">
                                  <p:stCondLst>
                                    <p:cond delay="0"/>
                                  </p:stCondLst>
                                  <p:childTnLst>
                                    <p:set>
                                      <p:cBhvr>
                                        <p:cTn id="19" dur="1" fill="hold">
                                          <p:stCondLst>
                                            <p:cond delay="0"/>
                                          </p:stCondLst>
                                        </p:cTn>
                                        <p:tgtEl>
                                          <p:spTgt spid="8">
                                            <p:txEl>
                                              <p:pRg st="2" end="2"/>
                                            </p:txEl>
                                          </p:spTgt>
                                        </p:tgtEl>
                                        <p:attrNameLst>
                                          <p:attrName>style.visibility</p:attrName>
                                        </p:attrNameLst>
                                      </p:cBhvr>
                                      <p:to>
                                        <p:strVal val="visible"/>
                                      </p:to>
                                    </p:set>
                                    <p:animEffect transition="in" filter="fade">
                                      <p:cBhvr>
                                        <p:cTn id="20" dur="1000"/>
                                        <p:tgtEl>
                                          <p:spTgt spid="8">
                                            <p:txEl>
                                              <p:pRg st="2" end="2"/>
                                            </p:txEl>
                                          </p:spTgt>
                                        </p:tgtEl>
                                      </p:cBhvr>
                                    </p:animEffect>
                                    <p:anim calcmode="lin" valueType="num">
                                      <p:cBhvr>
                                        <p:cTn id="21"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42" presetClass="entr" presetSubtype="0" fill="hold" grpId="0" nodeType="afterEffect">
                                  <p:stCondLst>
                                    <p:cond delay="0"/>
                                  </p:stCondLst>
                                  <p:childTnLst>
                                    <p:set>
                                      <p:cBhvr>
                                        <p:cTn id="25" dur="1" fill="hold">
                                          <p:stCondLst>
                                            <p:cond delay="0"/>
                                          </p:stCondLst>
                                        </p:cTn>
                                        <p:tgtEl>
                                          <p:spTgt spid="8">
                                            <p:txEl>
                                              <p:pRg st="3" end="3"/>
                                            </p:txEl>
                                          </p:spTgt>
                                        </p:tgtEl>
                                        <p:attrNameLst>
                                          <p:attrName>style.visibility</p:attrName>
                                        </p:attrNameLst>
                                      </p:cBhvr>
                                      <p:to>
                                        <p:strVal val="visible"/>
                                      </p:to>
                                    </p:set>
                                    <p:animEffect transition="in" filter="fade">
                                      <p:cBhvr>
                                        <p:cTn id="26" dur="1000"/>
                                        <p:tgtEl>
                                          <p:spTgt spid="8">
                                            <p:txEl>
                                              <p:pRg st="3" end="3"/>
                                            </p:txEl>
                                          </p:spTgt>
                                        </p:tgtEl>
                                      </p:cBhvr>
                                    </p:animEffect>
                                    <p:anim calcmode="lin" valueType="num">
                                      <p:cBhvr>
                                        <p:cTn id="27"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3750"/>
                            </p:stCondLst>
                            <p:childTnLst>
                              <p:par>
                                <p:cTn id="30" presetID="42" presetClass="entr" presetSubtype="0" fill="hold" grpId="0" nodeType="after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fade">
                                      <p:cBhvr>
                                        <p:cTn id="32" dur="1000"/>
                                        <p:tgtEl>
                                          <p:spTgt spid="8">
                                            <p:txEl>
                                              <p:pRg st="5" end="5"/>
                                            </p:txEl>
                                          </p:spTgt>
                                        </p:tgtEl>
                                      </p:cBhvr>
                                    </p:animEffect>
                                    <p:anim calcmode="lin" valueType="num">
                                      <p:cBhvr>
                                        <p:cTn id="33"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4750"/>
                            </p:stCondLst>
                            <p:childTnLst>
                              <p:par>
                                <p:cTn id="36" presetID="42" presetClass="entr" presetSubtype="0" fill="hold" grpId="0" nodeType="afterEffect">
                                  <p:stCondLst>
                                    <p:cond delay="0"/>
                                  </p:stCondLst>
                                  <p:childTnLst>
                                    <p:set>
                                      <p:cBhvr>
                                        <p:cTn id="37" dur="1" fill="hold">
                                          <p:stCondLst>
                                            <p:cond delay="0"/>
                                          </p:stCondLst>
                                        </p:cTn>
                                        <p:tgtEl>
                                          <p:spTgt spid="8">
                                            <p:txEl>
                                              <p:pRg st="6" end="6"/>
                                            </p:txEl>
                                          </p:spTgt>
                                        </p:tgtEl>
                                        <p:attrNameLst>
                                          <p:attrName>style.visibility</p:attrName>
                                        </p:attrNameLst>
                                      </p:cBhvr>
                                      <p:to>
                                        <p:strVal val="visible"/>
                                      </p:to>
                                    </p:set>
                                    <p:animEffect transition="in" filter="fade">
                                      <p:cBhvr>
                                        <p:cTn id="38" dur="1000"/>
                                        <p:tgtEl>
                                          <p:spTgt spid="8">
                                            <p:txEl>
                                              <p:pRg st="6" end="6"/>
                                            </p:txEl>
                                          </p:spTgt>
                                        </p:tgtEl>
                                      </p:cBhvr>
                                    </p:animEffect>
                                    <p:anim calcmode="lin" valueType="num">
                                      <p:cBhvr>
                                        <p:cTn id="39"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40"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par>
                          <p:cTn id="41" fill="hold">
                            <p:stCondLst>
                              <p:cond delay="5750"/>
                            </p:stCondLst>
                            <p:childTnLst>
                              <p:par>
                                <p:cTn id="42" presetID="42" presetClass="entr" presetSubtype="0" fill="hold" grpId="0" nodeType="afterEffect">
                                  <p:stCondLst>
                                    <p:cond delay="0"/>
                                  </p:stCondLst>
                                  <p:childTnLst>
                                    <p:set>
                                      <p:cBhvr>
                                        <p:cTn id="43" dur="1" fill="hold">
                                          <p:stCondLst>
                                            <p:cond delay="0"/>
                                          </p:stCondLst>
                                        </p:cTn>
                                        <p:tgtEl>
                                          <p:spTgt spid="8">
                                            <p:txEl>
                                              <p:pRg st="7" end="7"/>
                                            </p:txEl>
                                          </p:spTgt>
                                        </p:tgtEl>
                                        <p:attrNameLst>
                                          <p:attrName>style.visibility</p:attrName>
                                        </p:attrNameLst>
                                      </p:cBhvr>
                                      <p:to>
                                        <p:strVal val="visible"/>
                                      </p:to>
                                    </p:set>
                                    <p:animEffect transition="in" filter="fade">
                                      <p:cBhvr>
                                        <p:cTn id="44" dur="1000"/>
                                        <p:tgtEl>
                                          <p:spTgt spid="8">
                                            <p:txEl>
                                              <p:pRg st="7" end="7"/>
                                            </p:txEl>
                                          </p:spTgt>
                                        </p:tgtEl>
                                      </p:cBhvr>
                                    </p:animEffect>
                                    <p:anim calcmode="lin" valueType="num">
                                      <p:cBhvr>
                                        <p:cTn id="45"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46" dur="1000" fill="hold"/>
                                        <p:tgtEl>
                                          <p:spTgt spid="8">
                                            <p:txEl>
                                              <p:pRg st="7" end="7"/>
                                            </p:txEl>
                                          </p:spTgt>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2" presetClass="entr" presetSubtype="4"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additive="base">
                                        <p:cTn id="50" dur="1500" fill="hold"/>
                                        <p:tgtEl>
                                          <p:spTgt spid="30"/>
                                        </p:tgtEl>
                                        <p:attrNameLst>
                                          <p:attrName>ppt_x</p:attrName>
                                        </p:attrNameLst>
                                      </p:cBhvr>
                                      <p:tavLst>
                                        <p:tav tm="0">
                                          <p:val>
                                            <p:strVal val="#ppt_x"/>
                                          </p:val>
                                        </p:tav>
                                        <p:tav tm="100000">
                                          <p:val>
                                            <p:strVal val="#ppt_x"/>
                                          </p:val>
                                        </p:tav>
                                      </p:tavLst>
                                    </p:anim>
                                    <p:anim calcmode="lin" valueType="num">
                                      <p:cBhvr additive="base">
                                        <p:cTn id="51" dur="1500" fill="hold"/>
                                        <p:tgtEl>
                                          <p:spTgt spid="30"/>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 calcmode="lin" valueType="num">
                                      <p:cBhvr additive="base">
                                        <p:cTn id="54" dur="1500" fill="hold"/>
                                        <p:tgtEl>
                                          <p:spTgt spid="31"/>
                                        </p:tgtEl>
                                        <p:attrNameLst>
                                          <p:attrName>ppt_x</p:attrName>
                                        </p:attrNameLst>
                                      </p:cBhvr>
                                      <p:tavLst>
                                        <p:tav tm="0">
                                          <p:val>
                                            <p:strVal val="#ppt_x"/>
                                          </p:val>
                                        </p:tav>
                                        <p:tav tm="100000">
                                          <p:val>
                                            <p:strVal val="#ppt_x"/>
                                          </p:val>
                                        </p:tav>
                                      </p:tavLst>
                                    </p:anim>
                                    <p:anim calcmode="lin" valueType="num">
                                      <p:cBhvr additive="base">
                                        <p:cTn id="55" dur="1500" fill="hold"/>
                                        <p:tgtEl>
                                          <p:spTgt spid="31"/>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additive="base">
                                        <p:cTn id="58" dur="1500" fill="hold"/>
                                        <p:tgtEl>
                                          <p:spTgt spid="32"/>
                                        </p:tgtEl>
                                        <p:attrNameLst>
                                          <p:attrName>ppt_x</p:attrName>
                                        </p:attrNameLst>
                                      </p:cBhvr>
                                      <p:tavLst>
                                        <p:tav tm="0">
                                          <p:val>
                                            <p:strVal val="#ppt_x"/>
                                          </p:val>
                                        </p:tav>
                                        <p:tav tm="100000">
                                          <p:val>
                                            <p:strVal val="#ppt_x"/>
                                          </p:val>
                                        </p:tav>
                                      </p:tavLst>
                                    </p:anim>
                                    <p:anim calcmode="lin" valueType="num">
                                      <p:cBhvr additive="base">
                                        <p:cTn id="59" dur="1500" fill="hold"/>
                                        <p:tgtEl>
                                          <p:spTgt spid="32"/>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33"/>
                                        </p:tgtEl>
                                        <p:attrNameLst>
                                          <p:attrName>style.visibility</p:attrName>
                                        </p:attrNameLst>
                                      </p:cBhvr>
                                      <p:to>
                                        <p:strVal val="visible"/>
                                      </p:to>
                                    </p:set>
                                    <p:anim calcmode="lin" valueType="num">
                                      <p:cBhvr additive="base">
                                        <p:cTn id="62" dur="1500" fill="hold"/>
                                        <p:tgtEl>
                                          <p:spTgt spid="33"/>
                                        </p:tgtEl>
                                        <p:attrNameLst>
                                          <p:attrName>ppt_x</p:attrName>
                                        </p:attrNameLst>
                                      </p:cBhvr>
                                      <p:tavLst>
                                        <p:tav tm="0">
                                          <p:val>
                                            <p:strVal val="#ppt_x"/>
                                          </p:val>
                                        </p:tav>
                                        <p:tav tm="100000">
                                          <p:val>
                                            <p:strVal val="#ppt_x"/>
                                          </p:val>
                                        </p:tav>
                                      </p:tavLst>
                                    </p:anim>
                                    <p:anim calcmode="lin" valueType="num">
                                      <p:cBhvr additive="base">
                                        <p:cTn id="63" dur="1500" fill="hold"/>
                                        <p:tgtEl>
                                          <p:spTgt spid="33"/>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1500" fill="hold"/>
                                        <p:tgtEl>
                                          <p:spTgt spid="34"/>
                                        </p:tgtEl>
                                        <p:attrNameLst>
                                          <p:attrName>ppt_x</p:attrName>
                                        </p:attrNameLst>
                                      </p:cBhvr>
                                      <p:tavLst>
                                        <p:tav tm="0">
                                          <p:val>
                                            <p:strVal val="#ppt_x"/>
                                          </p:val>
                                        </p:tav>
                                        <p:tav tm="100000">
                                          <p:val>
                                            <p:strVal val="#ppt_x"/>
                                          </p:val>
                                        </p:tav>
                                      </p:tavLst>
                                    </p:anim>
                                    <p:anim calcmode="lin" valueType="num">
                                      <p:cBhvr additive="base">
                                        <p:cTn id="67" dur="1500" fill="hold"/>
                                        <p:tgtEl>
                                          <p:spTgt spid="34"/>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500" fill="hold"/>
                                        <p:tgtEl>
                                          <p:spTgt spid="35"/>
                                        </p:tgtEl>
                                        <p:attrNameLst>
                                          <p:attrName>ppt_x</p:attrName>
                                        </p:attrNameLst>
                                      </p:cBhvr>
                                      <p:tavLst>
                                        <p:tav tm="0">
                                          <p:val>
                                            <p:strVal val="#ppt_x"/>
                                          </p:val>
                                        </p:tav>
                                        <p:tav tm="100000">
                                          <p:val>
                                            <p:strVal val="#ppt_x"/>
                                          </p:val>
                                        </p:tav>
                                      </p:tavLst>
                                    </p:anim>
                                    <p:anim calcmode="lin" valueType="num">
                                      <p:cBhvr additive="base">
                                        <p:cTn id="71" dur="1500" fill="hold"/>
                                        <p:tgtEl>
                                          <p:spTgt spid="3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additive="base">
                                        <p:cTn id="74" dur="1500" fill="hold"/>
                                        <p:tgtEl>
                                          <p:spTgt spid="36"/>
                                        </p:tgtEl>
                                        <p:attrNameLst>
                                          <p:attrName>ppt_x</p:attrName>
                                        </p:attrNameLst>
                                      </p:cBhvr>
                                      <p:tavLst>
                                        <p:tav tm="0">
                                          <p:val>
                                            <p:strVal val="#ppt_x"/>
                                          </p:val>
                                        </p:tav>
                                        <p:tav tm="100000">
                                          <p:val>
                                            <p:strVal val="#ppt_x"/>
                                          </p:val>
                                        </p:tav>
                                      </p:tavLst>
                                    </p:anim>
                                    <p:anim calcmode="lin" valueType="num">
                                      <p:cBhvr additive="base">
                                        <p:cTn id="75" dur="1500" fill="hold"/>
                                        <p:tgtEl>
                                          <p:spTgt spid="3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37"/>
                                        </p:tgtEl>
                                        <p:attrNameLst>
                                          <p:attrName>style.visibility</p:attrName>
                                        </p:attrNameLst>
                                      </p:cBhvr>
                                      <p:to>
                                        <p:strVal val="visible"/>
                                      </p:to>
                                    </p:set>
                                    <p:anim calcmode="lin" valueType="num">
                                      <p:cBhvr additive="base">
                                        <p:cTn id="78" dur="1500" fill="hold"/>
                                        <p:tgtEl>
                                          <p:spTgt spid="37"/>
                                        </p:tgtEl>
                                        <p:attrNameLst>
                                          <p:attrName>ppt_x</p:attrName>
                                        </p:attrNameLst>
                                      </p:cBhvr>
                                      <p:tavLst>
                                        <p:tav tm="0">
                                          <p:val>
                                            <p:strVal val="#ppt_x"/>
                                          </p:val>
                                        </p:tav>
                                        <p:tav tm="100000">
                                          <p:val>
                                            <p:strVal val="#ppt_x"/>
                                          </p:val>
                                        </p:tav>
                                      </p:tavLst>
                                    </p:anim>
                                    <p:anim calcmode="lin" valueType="num">
                                      <p:cBhvr additive="base">
                                        <p:cTn id="79" dur="1500" fill="hold"/>
                                        <p:tgtEl>
                                          <p:spTgt spid="37"/>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38"/>
                                        </p:tgtEl>
                                        <p:attrNameLst>
                                          <p:attrName>style.visibility</p:attrName>
                                        </p:attrNameLst>
                                      </p:cBhvr>
                                      <p:to>
                                        <p:strVal val="visible"/>
                                      </p:to>
                                    </p:set>
                                    <p:anim calcmode="lin" valueType="num">
                                      <p:cBhvr additive="base">
                                        <p:cTn id="82" dur="1500" fill="hold"/>
                                        <p:tgtEl>
                                          <p:spTgt spid="38"/>
                                        </p:tgtEl>
                                        <p:attrNameLst>
                                          <p:attrName>ppt_x</p:attrName>
                                        </p:attrNameLst>
                                      </p:cBhvr>
                                      <p:tavLst>
                                        <p:tav tm="0">
                                          <p:val>
                                            <p:strVal val="#ppt_x"/>
                                          </p:val>
                                        </p:tav>
                                        <p:tav tm="100000">
                                          <p:val>
                                            <p:strVal val="#ppt_x"/>
                                          </p:val>
                                        </p:tav>
                                      </p:tavLst>
                                    </p:anim>
                                    <p:anim calcmode="lin" valueType="num">
                                      <p:cBhvr additive="base">
                                        <p:cTn id="83" dur="1500" fill="hold"/>
                                        <p:tgtEl>
                                          <p:spTgt spid="38"/>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39"/>
                                        </p:tgtEl>
                                        <p:attrNameLst>
                                          <p:attrName>style.visibility</p:attrName>
                                        </p:attrNameLst>
                                      </p:cBhvr>
                                      <p:to>
                                        <p:strVal val="visible"/>
                                      </p:to>
                                    </p:set>
                                    <p:anim calcmode="lin" valueType="num">
                                      <p:cBhvr additive="base">
                                        <p:cTn id="86" dur="1500" fill="hold"/>
                                        <p:tgtEl>
                                          <p:spTgt spid="39"/>
                                        </p:tgtEl>
                                        <p:attrNameLst>
                                          <p:attrName>ppt_x</p:attrName>
                                        </p:attrNameLst>
                                      </p:cBhvr>
                                      <p:tavLst>
                                        <p:tav tm="0">
                                          <p:val>
                                            <p:strVal val="#ppt_x"/>
                                          </p:val>
                                        </p:tav>
                                        <p:tav tm="100000">
                                          <p:val>
                                            <p:strVal val="#ppt_x"/>
                                          </p:val>
                                        </p:tav>
                                      </p:tavLst>
                                    </p:anim>
                                    <p:anim calcmode="lin" valueType="num">
                                      <p:cBhvr additive="base">
                                        <p:cTn id="87" dur="1500" fill="hold"/>
                                        <p:tgtEl>
                                          <p:spTgt spid="39"/>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40"/>
                                        </p:tgtEl>
                                        <p:attrNameLst>
                                          <p:attrName>style.visibility</p:attrName>
                                        </p:attrNameLst>
                                      </p:cBhvr>
                                      <p:to>
                                        <p:strVal val="visible"/>
                                      </p:to>
                                    </p:set>
                                    <p:anim calcmode="lin" valueType="num">
                                      <p:cBhvr additive="base">
                                        <p:cTn id="90" dur="1500" fill="hold"/>
                                        <p:tgtEl>
                                          <p:spTgt spid="40"/>
                                        </p:tgtEl>
                                        <p:attrNameLst>
                                          <p:attrName>ppt_x</p:attrName>
                                        </p:attrNameLst>
                                      </p:cBhvr>
                                      <p:tavLst>
                                        <p:tav tm="0">
                                          <p:val>
                                            <p:strVal val="#ppt_x"/>
                                          </p:val>
                                        </p:tav>
                                        <p:tav tm="100000">
                                          <p:val>
                                            <p:strVal val="#ppt_x"/>
                                          </p:val>
                                        </p:tav>
                                      </p:tavLst>
                                    </p:anim>
                                    <p:anim calcmode="lin" valueType="num">
                                      <p:cBhvr additive="base">
                                        <p:cTn id="91" dur="1500" fill="hold"/>
                                        <p:tgtEl>
                                          <p:spTgt spid="40"/>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41"/>
                                        </p:tgtEl>
                                        <p:attrNameLst>
                                          <p:attrName>style.visibility</p:attrName>
                                        </p:attrNameLst>
                                      </p:cBhvr>
                                      <p:to>
                                        <p:strVal val="visible"/>
                                      </p:to>
                                    </p:set>
                                    <p:anim calcmode="lin" valueType="num">
                                      <p:cBhvr additive="base">
                                        <p:cTn id="94" dur="1500" fill="hold"/>
                                        <p:tgtEl>
                                          <p:spTgt spid="41"/>
                                        </p:tgtEl>
                                        <p:attrNameLst>
                                          <p:attrName>ppt_x</p:attrName>
                                        </p:attrNameLst>
                                      </p:cBhvr>
                                      <p:tavLst>
                                        <p:tav tm="0">
                                          <p:val>
                                            <p:strVal val="#ppt_x"/>
                                          </p:val>
                                        </p:tav>
                                        <p:tav tm="100000">
                                          <p:val>
                                            <p:strVal val="#ppt_x"/>
                                          </p:val>
                                        </p:tav>
                                      </p:tavLst>
                                    </p:anim>
                                    <p:anim calcmode="lin" valueType="num">
                                      <p:cBhvr additive="base">
                                        <p:cTn id="95" dur="1500" fill="hold"/>
                                        <p:tgtEl>
                                          <p:spTgt spid="41"/>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42"/>
                                        </p:tgtEl>
                                        <p:attrNameLst>
                                          <p:attrName>style.visibility</p:attrName>
                                        </p:attrNameLst>
                                      </p:cBhvr>
                                      <p:to>
                                        <p:strVal val="visible"/>
                                      </p:to>
                                    </p:set>
                                    <p:anim calcmode="lin" valueType="num">
                                      <p:cBhvr additive="base">
                                        <p:cTn id="98" dur="1500" fill="hold"/>
                                        <p:tgtEl>
                                          <p:spTgt spid="42"/>
                                        </p:tgtEl>
                                        <p:attrNameLst>
                                          <p:attrName>ppt_x</p:attrName>
                                        </p:attrNameLst>
                                      </p:cBhvr>
                                      <p:tavLst>
                                        <p:tav tm="0">
                                          <p:val>
                                            <p:strVal val="#ppt_x"/>
                                          </p:val>
                                        </p:tav>
                                        <p:tav tm="100000">
                                          <p:val>
                                            <p:strVal val="#ppt_x"/>
                                          </p:val>
                                        </p:tav>
                                      </p:tavLst>
                                    </p:anim>
                                    <p:anim calcmode="lin" valueType="num">
                                      <p:cBhvr additive="base">
                                        <p:cTn id="99" dur="1500" fill="hold"/>
                                        <p:tgtEl>
                                          <p:spTgt spid="42"/>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43"/>
                                        </p:tgtEl>
                                        <p:attrNameLst>
                                          <p:attrName>style.visibility</p:attrName>
                                        </p:attrNameLst>
                                      </p:cBhvr>
                                      <p:to>
                                        <p:strVal val="visible"/>
                                      </p:to>
                                    </p:set>
                                    <p:anim calcmode="lin" valueType="num">
                                      <p:cBhvr additive="base">
                                        <p:cTn id="102" dur="1500" fill="hold"/>
                                        <p:tgtEl>
                                          <p:spTgt spid="43"/>
                                        </p:tgtEl>
                                        <p:attrNameLst>
                                          <p:attrName>ppt_x</p:attrName>
                                        </p:attrNameLst>
                                      </p:cBhvr>
                                      <p:tavLst>
                                        <p:tav tm="0">
                                          <p:val>
                                            <p:strVal val="#ppt_x"/>
                                          </p:val>
                                        </p:tav>
                                        <p:tav tm="100000">
                                          <p:val>
                                            <p:strVal val="#ppt_x"/>
                                          </p:val>
                                        </p:tav>
                                      </p:tavLst>
                                    </p:anim>
                                    <p:anim calcmode="lin" valueType="num">
                                      <p:cBhvr additive="base">
                                        <p:cTn id="103" dur="1500" fill="hold"/>
                                        <p:tgtEl>
                                          <p:spTgt spid="43"/>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44"/>
                                        </p:tgtEl>
                                        <p:attrNameLst>
                                          <p:attrName>style.visibility</p:attrName>
                                        </p:attrNameLst>
                                      </p:cBhvr>
                                      <p:to>
                                        <p:strVal val="visible"/>
                                      </p:to>
                                    </p:set>
                                    <p:anim calcmode="lin" valueType="num">
                                      <p:cBhvr additive="base">
                                        <p:cTn id="106" dur="1500" fill="hold"/>
                                        <p:tgtEl>
                                          <p:spTgt spid="44"/>
                                        </p:tgtEl>
                                        <p:attrNameLst>
                                          <p:attrName>ppt_x</p:attrName>
                                        </p:attrNameLst>
                                      </p:cBhvr>
                                      <p:tavLst>
                                        <p:tav tm="0">
                                          <p:val>
                                            <p:strVal val="#ppt_x"/>
                                          </p:val>
                                        </p:tav>
                                        <p:tav tm="100000">
                                          <p:val>
                                            <p:strVal val="#ppt_x"/>
                                          </p:val>
                                        </p:tav>
                                      </p:tavLst>
                                    </p:anim>
                                    <p:anim calcmode="lin" valueType="num">
                                      <p:cBhvr additive="base">
                                        <p:cTn id="107" dur="1500" fill="hold"/>
                                        <p:tgtEl>
                                          <p:spTgt spid="44"/>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45"/>
                                        </p:tgtEl>
                                        <p:attrNameLst>
                                          <p:attrName>style.visibility</p:attrName>
                                        </p:attrNameLst>
                                      </p:cBhvr>
                                      <p:to>
                                        <p:strVal val="visible"/>
                                      </p:to>
                                    </p:set>
                                    <p:anim calcmode="lin" valueType="num">
                                      <p:cBhvr additive="base">
                                        <p:cTn id="110" dur="1500" fill="hold"/>
                                        <p:tgtEl>
                                          <p:spTgt spid="45"/>
                                        </p:tgtEl>
                                        <p:attrNameLst>
                                          <p:attrName>ppt_x</p:attrName>
                                        </p:attrNameLst>
                                      </p:cBhvr>
                                      <p:tavLst>
                                        <p:tav tm="0">
                                          <p:val>
                                            <p:strVal val="#ppt_x"/>
                                          </p:val>
                                        </p:tav>
                                        <p:tav tm="100000">
                                          <p:val>
                                            <p:strVal val="#ppt_x"/>
                                          </p:val>
                                        </p:tav>
                                      </p:tavLst>
                                    </p:anim>
                                    <p:anim calcmode="lin" valueType="num">
                                      <p:cBhvr additive="base">
                                        <p:cTn id="111" dur="1500" fill="hold"/>
                                        <p:tgtEl>
                                          <p:spTgt spid="45"/>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46"/>
                                        </p:tgtEl>
                                        <p:attrNameLst>
                                          <p:attrName>style.visibility</p:attrName>
                                        </p:attrNameLst>
                                      </p:cBhvr>
                                      <p:to>
                                        <p:strVal val="visible"/>
                                      </p:to>
                                    </p:set>
                                    <p:anim calcmode="lin" valueType="num">
                                      <p:cBhvr additive="base">
                                        <p:cTn id="114" dur="1500" fill="hold"/>
                                        <p:tgtEl>
                                          <p:spTgt spid="46"/>
                                        </p:tgtEl>
                                        <p:attrNameLst>
                                          <p:attrName>ppt_x</p:attrName>
                                        </p:attrNameLst>
                                      </p:cBhvr>
                                      <p:tavLst>
                                        <p:tav tm="0">
                                          <p:val>
                                            <p:strVal val="#ppt_x"/>
                                          </p:val>
                                        </p:tav>
                                        <p:tav tm="100000">
                                          <p:val>
                                            <p:strVal val="#ppt_x"/>
                                          </p:val>
                                        </p:tav>
                                      </p:tavLst>
                                    </p:anim>
                                    <p:anim calcmode="lin" valueType="num">
                                      <p:cBhvr additive="base">
                                        <p:cTn id="115" dur="1500" fill="hold"/>
                                        <p:tgtEl>
                                          <p:spTgt spid="46"/>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47"/>
                                        </p:tgtEl>
                                        <p:attrNameLst>
                                          <p:attrName>style.visibility</p:attrName>
                                        </p:attrNameLst>
                                      </p:cBhvr>
                                      <p:to>
                                        <p:strVal val="visible"/>
                                      </p:to>
                                    </p:set>
                                    <p:anim calcmode="lin" valueType="num">
                                      <p:cBhvr additive="base">
                                        <p:cTn id="118" dur="1500" fill="hold"/>
                                        <p:tgtEl>
                                          <p:spTgt spid="47"/>
                                        </p:tgtEl>
                                        <p:attrNameLst>
                                          <p:attrName>ppt_x</p:attrName>
                                        </p:attrNameLst>
                                      </p:cBhvr>
                                      <p:tavLst>
                                        <p:tav tm="0">
                                          <p:val>
                                            <p:strVal val="#ppt_x"/>
                                          </p:val>
                                        </p:tav>
                                        <p:tav tm="100000">
                                          <p:val>
                                            <p:strVal val="#ppt_x"/>
                                          </p:val>
                                        </p:tav>
                                      </p:tavLst>
                                    </p:anim>
                                    <p:anim calcmode="lin" valueType="num">
                                      <p:cBhvr additive="base">
                                        <p:cTn id="119" dur="1500" fill="hold"/>
                                        <p:tgtEl>
                                          <p:spTgt spid="47"/>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48"/>
                                        </p:tgtEl>
                                        <p:attrNameLst>
                                          <p:attrName>style.visibility</p:attrName>
                                        </p:attrNameLst>
                                      </p:cBhvr>
                                      <p:to>
                                        <p:strVal val="visible"/>
                                      </p:to>
                                    </p:set>
                                    <p:anim calcmode="lin" valueType="num">
                                      <p:cBhvr additive="base">
                                        <p:cTn id="122" dur="1500" fill="hold"/>
                                        <p:tgtEl>
                                          <p:spTgt spid="48"/>
                                        </p:tgtEl>
                                        <p:attrNameLst>
                                          <p:attrName>ppt_x</p:attrName>
                                        </p:attrNameLst>
                                      </p:cBhvr>
                                      <p:tavLst>
                                        <p:tav tm="0">
                                          <p:val>
                                            <p:strVal val="#ppt_x"/>
                                          </p:val>
                                        </p:tav>
                                        <p:tav tm="100000">
                                          <p:val>
                                            <p:strVal val="#ppt_x"/>
                                          </p:val>
                                        </p:tav>
                                      </p:tavLst>
                                    </p:anim>
                                    <p:anim calcmode="lin" valueType="num">
                                      <p:cBhvr additive="base">
                                        <p:cTn id="123" dur="1500" fill="hold"/>
                                        <p:tgtEl>
                                          <p:spTgt spid="48"/>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49"/>
                                        </p:tgtEl>
                                        <p:attrNameLst>
                                          <p:attrName>style.visibility</p:attrName>
                                        </p:attrNameLst>
                                      </p:cBhvr>
                                      <p:to>
                                        <p:strVal val="visible"/>
                                      </p:to>
                                    </p:set>
                                    <p:anim calcmode="lin" valueType="num">
                                      <p:cBhvr additive="base">
                                        <p:cTn id="126" dur="1500" fill="hold"/>
                                        <p:tgtEl>
                                          <p:spTgt spid="49"/>
                                        </p:tgtEl>
                                        <p:attrNameLst>
                                          <p:attrName>ppt_x</p:attrName>
                                        </p:attrNameLst>
                                      </p:cBhvr>
                                      <p:tavLst>
                                        <p:tav tm="0">
                                          <p:val>
                                            <p:strVal val="#ppt_x"/>
                                          </p:val>
                                        </p:tav>
                                        <p:tav tm="100000">
                                          <p:val>
                                            <p:strVal val="#ppt_x"/>
                                          </p:val>
                                        </p:tav>
                                      </p:tavLst>
                                    </p:anim>
                                    <p:anim calcmode="lin" valueType="num">
                                      <p:cBhvr additive="base">
                                        <p:cTn id="127" dur="1500" fill="hold"/>
                                        <p:tgtEl>
                                          <p:spTgt spid="49"/>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50"/>
                                        </p:tgtEl>
                                        <p:attrNameLst>
                                          <p:attrName>style.visibility</p:attrName>
                                        </p:attrNameLst>
                                      </p:cBhvr>
                                      <p:to>
                                        <p:strVal val="visible"/>
                                      </p:to>
                                    </p:set>
                                    <p:anim calcmode="lin" valueType="num">
                                      <p:cBhvr additive="base">
                                        <p:cTn id="130" dur="1500" fill="hold"/>
                                        <p:tgtEl>
                                          <p:spTgt spid="50"/>
                                        </p:tgtEl>
                                        <p:attrNameLst>
                                          <p:attrName>ppt_x</p:attrName>
                                        </p:attrNameLst>
                                      </p:cBhvr>
                                      <p:tavLst>
                                        <p:tav tm="0">
                                          <p:val>
                                            <p:strVal val="#ppt_x"/>
                                          </p:val>
                                        </p:tav>
                                        <p:tav tm="100000">
                                          <p:val>
                                            <p:strVal val="#ppt_x"/>
                                          </p:val>
                                        </p:tav>
                                      </p:tavLst>
                                    </p:anim>
                                    <p:anim calcmode="lin" valueType="num">
                                      <p:cBhvr additive="base">
                                        <p:cTn id="131" dur="1500" fill="hold"/>
                                        <p:tgtEl>
                                          <p:spTgt spid="50"/>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51"/>
                                        </p:tgtEl>
                                        <p:attrNameLst>
                                          <p:attrName>style.visibility</p:attrName>
                                        </p:attrNameLst>
                                      </p:cBhvr>
                                      <p:to>
                                        <p:strVal val="visible"/>
                                      </p:to>
                                    </p:set>
                                    <p:anim calcmode="lin" valueType="num">
                                      <p:cBhvr additive="base">
                                        <p:cTn id="134" dur="1500" fill="hold"/>
                                        <p:tgtEl>
                                          <p:spTgt spid="51"/>
                                        </p:tgtEl>
                                        <p:attrNameLst>
                                          <p:attrName>ppt_x</p:attrName>
                                        </p:attrNameLst>
                                      </p:cBhvr>
                                      <p:tavLst>
                                        <p:tav tm="0">
                                          <p:val>
                                            <p:strVal val="#ppt_x"/>
                                          </p:val>
                                        </p:tav>
                                        <p:tav tm="100000">
                                          <p:val>
                                            <p:strVal val="#ppt_x"/>
                                          </p:val>
                                        </p:tav>
                                      </p:tavLst>
                                    </p:anim>
                                    <p:anim calcmode="lin" valueType="num">
                                      <p:cBhvr additive="base">
                                        <p:cTn id="135" dur="1500" fill="hold"/>
                                        <p:tgtEl>
                                          <p:spTgt spid="51"/>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52"/>
                                        </p:tgtEl>
                                        <p:attrNameLst>
                                          <p:attrName>style.visibility</p:attrName>
                                        </p:attrNameLst>
                                      </p:cBhvr>
                                      <p:to>
                                        <p:strVal val="visible"/>
                                      </p:to>
                                    </p:set>
                                    <p:anim calcmode="lin" valueType="num">
                                      <p:cBhvr additive="base">
                                        <p:cTn id="138" dur="1500" fill="hold"/>
                                        <p:tgtEl>
                                          <p:spTgt spid="52"/>
                                        </p:tgtEl>
                                        <p:attrNameLst>
                                          <p:attrName>ppt_x</p:attrName>
                                        </p:attrNameLst>
                                      </p:cBhvr>
                                      <p:tavLst>
                                        <p:tav tm="0">
                                          <p:val>
                                            <p:strVal val="#ppt_x"/>
                                          </p:val>
                                        </p:tav>
                                        <p:tav tm="100000">
                                          <p:val>
                                            <p:strVal val="#ppt_x"/>
                                          </p:val>
                                        </p:tav>
                                      </p:tavLst>
                                    </p:anim>
                                    <p:anim calcmode="lin" valueType="num">
                                      <p:cBhvr additive="base">
                                        <p:cTn id="139" dur="1500" fill="hold"/>
                                        <p:tgtEl>
                                          <p:spTgt spid="52"/>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53"/>
                                        </p:tgtEl>
                                        <p:attrNameLst>
                                          <p:attrName>style.visibility</p:attrName>
                                        </p:attrNameLst>
                                      </p:cBhvr>
                                      <p:to>
                                        <p:strVal val="visible"/>
                                      </p:to>
                                    </p:set>
                                    <p:anim calcmode="lin" valueType="num">
                                      <p:cBhvr additive="base">
                                        <p:cTn id="142" dur="1500" fill="hold"/>
                                        <p:tgtEl>
                                          <p:spTgt spid="53"/>
                                        </p:tgtEl>
                                        <p:attrNameLst>
                                          <p:attrName>ppt_x</p:attrName>
                                        </p:attrNameLst>
                                      </p:cBhvr>
                                      <p:tavLst>
                                        <p:tav tm="0">
                                          <p:val>
                                            <p:strVal val="#ppt_x"/>
                                          </p:val>
                                        </p:tav>
                                        <p:tav tm="100000">
                                          <p:val>
                                            <p:strVal val="#ppt_x"/>
                                          </p:val>
                                        </p:tav>
                                      </p:tavLst>
                                    </p:anim>
                                    <p:anim calcmode="lin" valueType="num">
                                      <p:cBhvr additive="base">
                                        <p:cTn id="143" dur="1500" fill="hold"/>
                                        <p:tgtEl>
                                          <p:spTgt spid="53"/>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54"/>
                                        </p:tgtEl>
                                        <p:attrNameLst>
                                          <p:attrName>style.visibility</p:attrName>
                                        </p:attrNameLst>
                                      </p:cBhvr>
                                      <p:to>
                                        <p:strVal val="visible"/>
                                      </p:to>
                                    </p:set>
                                    <p:anim calcmode="lin" valueType="num">
                                      <p:cBhvr additive="base">
                                        <p:cTn id="146" dur="1500" fill="hold"/>
                                        <p:tgtEl>
                                          <p:spTgt spid="54"/>
                                        </p:tgtEl>
                                        <p:attrNameLst>
                                          <p:attrName>ppt_x</p:attrName>
                                        </p:attrNameLst>
                                      </p:cBhvr>
                                      <p:tavLst>
                                        <p:tav tm="0">
                                          <p:val>
                                            <p:strVal val="#ppt_x"/>
                                          </p:val>
                                        </p:tav>
                                        <p:tav tm="100000">
                                          <p:val>
                                            <p:strVal val="#ppt_x"/>
                                          </p:val>
                                        </p:tav>
                                      </p:tavLst>
                                    </p:anim>
                                    <p:anim calcmode="lin" valueType="num">
                                      <p:cBhvr additive="base">
                                        <p:cTn id="147" dur="1500" fill="hold"/>
                                        <p:tgtEl>
                                          <p:spTgt spid="54"/>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55"/>
                                        </p:tgtEl>
                                        <p:attrNameLst>
                                          <p:attrName>style.visibility</p:attrName>
                                        </p:attrNameLst>
                                      </p:cBhvr>
                                      <p:to>
                                        <p:strVal val="visible"/>
                                      </p:to>
                                    </p:set>
                                    <p:anim calcmode="lin" valueType="num">
                                      <p:cBhvr additive="base">
                                        <p:cTn id="150" dur="1500" fill="hold"/>
                                        <p:tgtEl>
                                          <p:spTgt spid="55"/>
                                        </p:tgtEl>
                                        <p:attrNameLst>
                                          <p:attrName>ppt_x</p:attrName>
                                        </p:attrNameLst>
                                      </p:cBhvr>
                                      <p:tavLst>
                                        <p:tav tm="0">
                                          <p:val>
                                            <p:strVal val="#ppt_x"/>
                                          </p:val>
                                        </p:tav>
                                        <p:tav tm="100000">
                                          <p:val>
                                            <p:strVal val="#ppt_x"/>
                                          </p:val>
                                        </p:tav>
                                      </p:tavLst>
                                    </p:anim>
                                    <p:anim calcmode="lin" valueType="num">
                                      <p:cBhvr additive="base">
                                        <p:cTn id="151" dur="1500" fill="hold"/>
                                        <p:tgtEl>
                                          <p:spTgt spid="55"/>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56"/>
                                        </p:tgtEl>
                                        <p:attrNameLst>
                                          <p:attrName>style.visibility</p:attrName>
                                        </p:attrNameLst>
                                      </p:cBhvr>
                                      <p:to>
                                        <p:strVal val="visible"/>
                                      </p:to>
                                    </p:set>
                                    <p:anim calcmode="lin" valueType="num">
                                      <p:cBhvr additive="base">
                                        <p:cTn id="154" dur="1500" fill="hold"/>
                                        <p:tgtEl>
                                          <p:spTgt spid="56"/>
                                        </p:tgtEl>
                                        <p:attrNameLst>
                                          <p:attrName>ppt_x</p:attrName>
                                        </p:attrNameLst>
                                      </p:cBhvr>
                                      <p:tavLst>
                                        <p:tav tm="0">
                                          <p:val>
                                            <p:strVal val="#ppt_x"/>
                                          </p:val>
                                        </p:tav>
                                        <p:tav tm="100000">
                                          <p:val>
                                            <p:strVal val="#ppt_x"/>
                                          </p:val>
                                        </p:tav>
                                      </p:tavLst>
                                    </p:anim>
                                    <p:anim calcmode="lin" valueType="num">
                                      <p:cBhvr additive="base">
                                        <p:cTn id="155" dur="1500" fill="hold"/>
                                        <p:tgtEl>
                                          <p:spTgt spid="56"/>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57"/>
                                        </p:tgtEl>
                                        <p:attrNameLst>
                                          <p:attrName>style.visibility</p:attrName>
                                        </p:attrNameLst>
                                      </p:cBhvr>
                                      <p:to>
                                        <p:strVal val="visible"/>
                                      </p:to>
                                    </p:set>
                                    <p:anim calcmode="lin" valueType="num">
                                      <p:cBhvr additive="base">
                                        <p:cTn id="158" dur="1500" fill="hold"/>
                                        <p:tgtEl>
                                          <p:spTgt spid="57"/>
                                        </p:tgtEl>
                                        <p:attrNameLst>
                                          <p:attrName>ppt_x</p:attrName>
                                        </p:attrNameLst>
                                      </p:cBhvr>
                                      <p:tavLst>
                                        <p:tav tm="0">
                                          <p:val>
                                            <p:strVal val="#ppt_x"/>
                                          </p:val>
                                        </p:tav>
                                        <p:tav tm="100000">
                                          <p:val>
                                            <p:strVal val="#ppt_x"/>
                                          </p:val>
                                        </p:tav>
                                      </p:tavLst>
                                    </p:anim>
                                    <p:anim calcmode="lin" valueType="num">
                                      <p:cBhvr additive="base">
                                        <p:cTn id="159" dur="1500" fill="hold"/>
                                        <p:tgtEl>
                                          <p:spTgt spid="57"/>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 calcmode="lin" valueType="num">
                                      <p:cBhvr additive="base">
                                        <p:cTn id="162" dur="1500" fill="hold"/>
                                        <p:tgtEl>
                                          <p:spTgt spid="58"/>
                                        </p:tgtEl>
                                        <p:attrNameLst>
                                          <p:attrName>ppt_x</p:attrName>
                                        </p:attrNameLst>
                                      </p:cBhvr>
                                      <p:tavLst>
                                        <p:tav tm="0">
                                          <p:val>
                                            <p:strVal val="#ppt_x"/>
                                          </p:val>
                                        </p:tav>
                                        <p:tav tm="100000">
                                          <p:val>
                                            <p:strVal val="#ppt_x"/>
                                          </p:val>
                                        </p:tav>
                                      </p:tavLst>
                                    </p:anim>
                                    <p:anim calcmode="lin" valueType="num">
                                      <p:cBhvr additive="base">
                                        <p:cTn id="163" dur="1500" fill="hold"/>
                                        <p:tgtEl>
                                          <p:spTgt spid="58"/>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59"/>
                                        </p:tgtEl>
                                        <p:attrNameLst>
                                          <p:attrName>style.visibility</p:attrName>
                                        </p:attrNameLst>
                                      </p:cBhvr>
                                      <p:to>
                                        <p:strVal val="visible"/>
                                      </p:to>
                                    </p:set>
                                    <p:anim calcmode="lin" valueType="num">
                                      <p:cBhvr additive="base">
                                        <p:cTn id="166" dur="1500" fill="hold"/>
                                        <p:tgtEl>
                                          <p:spTgt spid="59"/>
                                        </p:tgtEl>
                                        <p:attrNameLst>
                                          <p:attrName>ppt_x</p:attrName>
                                        </p:attrNameLst>
                                      </p:cBhvr>
                                      <p:tavLst>
                                        <p:tav tm="0">
                                          <p:val>
                                            <p:strVal val="#ppt_x"/>
                                          </p:val>
                                        </p:tav>
                                        <p:tav tm="100000">
                                          <p:val>
                                            <p:strVal val="#ppt_x"/>
                                          </p:val>
                                        </p:tav>
                                      </p:tavLst>
                                    </p:anim>
                                    <p:anim calcmode="lin" valueType="num">
                                      <p:cBhvr additive="base">
                                        <p:cTn id="167" dur="1500" fill="hold"/>
                                        <p:tgtEl>
                                          <p:spTgt spid="59"/>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60"/>
                                        </p:tgtEl>
                                        <p:attrNameLst>
                                          <p:attrName>style.visibility</p:attrName>
                                        </p:attrNameLst>
                                      </p:cBhvr>
                                      <p:to>
                                        <p:strVal val="visible"/>
                                      </p:to>
                                    </p:set>
                                    <p:anim calcmode="lin" valueType="num">
                                      <p:cBhvr additive="base">
                                        <p:cTn id="170" dur="1500" fill="hold"/>
                                        <p:tgtEl>
                                          <p:spTgt spid="60"/>
                                        </p:tgtEl>
                                        <p:attrNameLst>
                                          <p:attrName>ppt_x</p:attrName>
                                        </p:attrNameLst>
                                      </p:cBhvr>
                                      <p:tavLst>
                                        <p:tav tm="0">
                                          <p:val>
                                            <p:strVal val="#ppt_x"/>
                                          </p:val>
                                        </p:tav>
                                        <p:tav tm="100000">
                                          <p:val>
                                            <p:strVal val="#ppt_x"/>
                                          </p:val>
                                        </p:tav>
                                      </p:tavLst>
                                    </p:anim>
                                    <p:anim calcmode="lin" valueType="num">
                                      <p:cBhvr additive="base">
                                        <p:cTn id="171" dur="1500" fill="hold"/>
                                        <p:tgtEl>
                                          <p:spTgt spid="60"/>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0"/>
                                  </p:stCondLst>
                                  <p:childTnLst>
                                    <p:set>
                                      <p:cBhvr>
                                        <p:cTn id="173" dur="1" fill="hold">
                                          <p:stCondLst>
                                            <p:cond delay="0"/>
                                          </p:stCondLst>
                                        </p:cTn>
                                        <p:tgtEl>
                                          <p:spTgt spid="61"/>
                                        </p:tgtEl>
                                        <p:attrNameLst>
                                          <p:attrName>style.visibility</p:attrName>
                                        </p:attrNameLst>
                                      </p:cBhvr>
                                      <p:to>
                                        <p:strVal val="visible"/>
                                      </p:to>
                                    </p:set>
                                    <p:anim calcmode="lin" valueType="num">
                                      <p:cBhvr additive="base">
                                        <p:cTn id="174" dur="1500" fill="hold"/>
                                        <p:tgtEl>
                                          <p:spTgt spid="61"/>
                                        </p:tgtEl>
                                        <p:attrNameLst>
                                          <p:attrName>ppt_x</p:attrName>
                                        </p:attrNameLst>
                                      </p:cBhvr>
                                      <p:tavLst>
                                        <p:tav tm="0">
                                          <p:val>
                                            <p:strVal val="#ppt_x"/>
                                          </p:val>
                                        </p:tav>
                                        <p:tav tm="100000">
                                          <p:val>
                                            <p:strVal val="#ppt_x"/>
                                          </p:val>
                                        </p:tav>
                                      </p:tavLst>
                                    </p:anim>
                                    <p:anim calcmode="lin" valueType="num">
                                      <p:cBhvr additive="base">
                                        <p:cTn id="175" dur="1500" fill="hold"/>
                                        <p:tgtEl>
                                          <p:spTgt spid="61"/>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0"/>
                                  </p:stCondLst>
                                  <p:childTnLst>
                                    <p:set>
                                      <p:cBhvr>
                                        <p:cTn id="177" dur="1" fill="hold">
                                          <p:stCondLst>
                                            <p:cond delay="0"/>
                                          </p:stCondLst>
                                        </p:cTn>
                                        <p:tgtEl>
                                          <p:spTgt spid="62"/>
                                        </p:tgtEl>
                                        <p:attrNameLst>
                                          <p:attrName>style.visibility</p:attrName>
                                        </p:attrNameLst>
                                      </p:cBhvr>
                                      <p:to>
                                        <p:strVal val="visible"/>
                                      </p:to>
                                    </p:set>
                                    <p:anim calcmode="lin" valueType="num">
                                      <p:cBhvr additive="base">
                                        <p:cTn id="178" dur="1500" fill="hold"/>
                                        <p:tgtEl>
                                          <p:spTgt spid="62"/>
                                        </p:tgtEl>
                                        <p:attrNameLst>
                                          <p:attrName>ppt_x</p:attrName>
                                        </p:attrNameLst>
                                      </p:cBhvr>
                                      <p:tavLst>
                                        <p:tav tm="0">
                                          <p:val>
                                            <p:strVal val="#ppt_x"/>
                                          </p:val>
                                        </p:tav>
                                        <p:tav tm="100000">
                                          <p:val>
                                            <p:strVal val="#ppt_x"/>
                                          </p:val>
                                        </p:tav>
                                      </p:tavLst>
                                    </p:anim>
                                    <p:anim calcmode="lin" valueType="num">
                                      <p:cBhvr additive="base">
                                        <p:cTn id="179" dur="1500" fill="hold"/>
                                        <p:tgtEl>
                                          <p:spTgt spid="62"/>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0"/>
                                  </p:stCondLst>
                                  <p:childTnLst>
                                    <p:set>
                                      <p:cBhvr>
                                        <p:cTn id="181" dur="1" fill="hold">
                                          <p:stCondLst>
                                            <p:cond delay="0"/>
                                          </p:stCondLst>
                                        </p:cTn>
                                        <p:tgtEl>
                                          <p:spTgt spid="63"/>
                                        </p:tgtEl>
                                        <p:attrNameLst>
                                          <p:attrName>style.visibility</p:attrName>
                                        </p:attrNameLst>
                                      </p:cBhvr>
                                      <p:to>
                                        <p:strVal val="visible"/>
                                      </p:to>
                                    </p:set>
                                    <p:anim calcmode="lin" valueType="num">
                                      <p:cBhvr additive="base">
                                        <p:cTn id="182" dur="1500" fill="hold"/>
                                        <p:tgtEl>
                                          <p:spTgt spid="63"/>
                                        </p:tgtEl>
                                        <p:attrNameLst>
                                          <p:attrName>ppt_x</p:attrName>
                                        </p:attrNameLst>
                                      </p:cBhvr>
                                      <p:tavLst>
                                        <p:tav tm="0">
                                          <p:val>
                                            <p:strVal val="#ppt_x"/>
                                          </p:val>
                                        </p:tav>
                                        <p:tav tm="100000">
                                          <p:val>
                                            <p:strVal val="#ppt_x"/>
                                          </p:val>
                                        </p:tav>
                                      </p:tavLst>
                                    </p:anim>
                                    <p:anim calcmode="lin" valueType="num">
                                      <p:cBhvr additive="base">
                                        <p:cTn id="183" dur="1500" fill="hold"/>
                                        <p:tgtEl>
                                          <p:spTgt spid="63"/>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0"/>
                                  </p:stCondLst>
                                  <p:childTnLst>
                                    <p:set>
                                      <p:cBhvr>
                                        <p:cTn id="185" dur="1" fill="hold">
                                          <p:stCondLst>
                                            <p:cond delay="0"/>
                                          </p:stCondLst>
                                        </p:cTn>
                                        <p:tgtEl>
                                          <p:spTgt spid="64"/>
                                        </p:tgtEl>
                                        <p:attrNameLst>
                                          <p:attrName>style.visibility</p:attrName>
                                        </p:attrNameLst>
                                      </p:cBhvr>
                                      <p:to>
                                        <p:strVal val="visible"/>
                                      </p:to>
                                    </p:set>
                                    <p:anim calcmode="lin" valueType="num">
                                      <p:cBhvr additive="base">
                                        <p:cTn id="186" dur="1500" fill="hold"/>
                                        <p:tgtEl>
                                          <p:spTgt spid="64"/>
                                        </p:tgtEl>
                                        <p:attrNameLst>
                                          <p:attrName>ppt_x</p:attrName>
                                        </p:attrNameLst>
                                      </p:cBhvr>
                                      <p:tavLst>
                                        <p:tav tm="0">
                                          <p:val>
                                            <p:strVal val="#ppt_x"/>
                                          </p:val>
                                        </p:tav>
                                        <p:tav tm="100000">
                                          <p:val>
                                            <p:strVal val="#ppt_x"/>
                                          </p:val>
                                        </p:tav>
                                      </p:tavLst>
                                    </p:anim>
                                    <p:anim calcmode="lin" valueType="num">
                                      <p:cBhvr additive="base">
                                        <p:cTn id="187" dur="1500" fill="hold"/>
                                        <p:tgtEl>
                                          <p:spTgt spid="64"/>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0"/>
                                  </p:stCondLst>
                                  <p:childTnLst>
                                    <p:set>
                                      <p:cBhvr>
                                        <p:cTn id="189" dur="1" fill="hold">
                                          <p:stCondLst>
                                            <p:cond delay="0"/>
                                          </p:stCondLst>
                                        </p:cTn>
                                        <p:tgtEl>
                                          <p:spTgt spid="65"/>
                                        </p:tgtEl>
                                        <p:attrNameLst>
                                          <p:attrName>style.visibility</p:attrName>
                                        </p:attrNameLst>
                                      </p:cBhvr>
                                      <p:to>
                                        <p:strVal val="visible"/>
                                      </p:to>
                                    </p:set>
                                    <p:anim calcmode="lin" valueType="num">
                                      <p:cBhvr additive="base">
                                        <p:cTn id="190" dur="1500" fill="hold"/>
                                        <p:tgtEl>
                                          <p:spTgt spid="65"/>
                                        </p:tgtEl>
                                        <p:attrNameLst>
                                          <p:attrName>ppt_x</p:attrName>
                                        </p:attrNameLst>
                                      </p:cBhvr>
                                      <p:tavLst>
                                        <p:tav tm="0">
                                          <p:val>
                                            <p:strVal val="#ppt_x"/>
                                          </p:val>
                                        </p:tav>
                                        <p:tav tm="100000">
                                          <p:val>
                                            <p:strVal val="#ppt_x"/>
                                          </p:val>
                                        </p:tav>
                                      </p:tavLst>
                                    </p:anim>
                                    <p:anim calcmode="lin" valueType="num">
                                      <p:cBhvr additive="base">
                                        <p:cTn id="191" dur="1500" fill="hold"/>
                                        <p:tgtEl>
                                          <p:spTgt spid="65"/>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0"/>
                                  </p:stCondLst>
                                  <p:childTnLst>
                                    <p:set>
                                      <p:cBhvr>
                                        <p:cTn id="193" dur="1" fill="hold">
                                          <p:stCondLst>
                                            <p:cond delay="0"/>
                                          </p:stCondLst>
                                        </p:cTn>
                                        <p:tgtEl>
                                          <p:spTgt spid="66"/>
                                        </p:tgtEl>
                                        <p:attrNameLst>
                                          <p:attrName>style.visibility</p:attrName>
                                        </p:attrNameLst>
                                      </p:cBhvr>
                                      <p:to>
                                        <p:strVal val="visible"/>
                                      </p:to>
                                    </p:set>
                                    <p:anim calcmode="lin" valueType="num">
                                      <p:cBhvr additive="base">
                                        <p:cTn id="194" dur="1500" fill="hold"/>
                                        <p:tgtEl>
                                          <p:spTgt spid="66"/>
                                        </p:tgtEl>
                                        <p:attrNameLst>
                                          <p:attrName>ppt_x</p:attrName>
                                        </p:attrNameLst>
                                      </p:cBhvr>
                                      <p:tavLst>
                                        <p:tav tm="0">
                                          <p:val>
                                            <p:strVal val="#ppt_x"/>
                                          </p:val>
                                        </p:tav>
                                        <p:tav tm="100000">
                                          <p:val>
                                            <p:strVal val="#ppt_x"/>
                                          </p:val>
                                        </p:tav>
                                      </p:tavLst>
                                    </p:anim>
                                    <p:anim calcmode="lin" valueType="num">
                                      <p:cBhvr additive="base">
                                        <p:cTn id="195" dur="1500" fill="hold"/>
                                        <p:tgtEl>
                                          <p:spTgt spid="66"/>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0"/>
                                  </p:stCondLst>
                                  <p:childTnLst>
                                    <p:set>
                                      <p:cBhvr>
                                        <p:cTn id="197" dur="1" fill="hold">
                                          <p:stCondLst>
                                            <p:cond delay="0"/>
                                          </p:stCondLst>
                                        </p:cTn>
                                        <p:tgtEl>
                                          <p:spTgt spid="67"/>
                                        </p:tgtEl>
                                        <p:attrNameLst>
                                          <p:attrName>style.visibility</p:attrName>
                                        </p:attrNameLst>
                                      </p:cBhvr>
                                      <p:to>
                                        <p:strVal val="visible"/>
                                      </p:to>
                                    </p:set>
                                    <p:anim calcmode="lin" valueType="num">
                                      <p:cBhvr additive="base">
                                        <p:cTn id="198" dur="1500" fill="hold"/>
                                        <p:tgtEl>
                                          <p:spTgt spid="67"/>
                                        </p:tgtEl>
                                        <p:attrNameLst>
                                          <p:attrName>ppt_x</p:attrName>
                                        </p:attrNameLst>
                                      </p:cBhvr>
                                      <p:tavLst>
                                        <p:tav tm="0">
                                          <p:val>
                                            <p:strVal val="#ppt_x"/>
                                          </p:val>
                                        </p:tav>
                                        <p:tav tm="100000">
                                          <p:val>
                                            <p:strVal val="#ppt_x"/>
                                          </p:val>
                                        </p:tav>
                                      </p:tavLst>
                                    </p:anim>
                                    <p:anim calcmode="lin" valueType="num">
                                      <p:cBhvr additive="base">
                                        <p:cTn id="199" dur="1500" fill="hold"/>
                                        <p:tgtEl>
                                          <p:spTgt spid="67"/>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0"/>
                                  </p:stCondLst>
                                  <p:childTnLst>
                                    <p:set>
                                      <p:cBhvr>
                                        <p:cTn id="201" dur="1" fill="hold">
                                          <p:stCondLst>
                                            <p:cond delay="0"/>
                                          </p:stCondLst>
                                        </p:cTn>
                                        <p:tgtEl>
                                          <p:spTgt spid="68"/>
                                        </p:tgtEl>
                                        <p:attrNameLst>
                                          <p:attrName>style.visibility</p:attrName>
                                        </p:attrNameLst>
                                      </p:cBhvr>
                                      <p:to>
                                        <p:strVal val="visible"/>
                                      </p:to>
                                    </p:set>
                                    <p:anim calcmode="lin" valueType="num">
                                      <p:cBhvr additive="base">
                                        <p:cTn id="202" dur="1500" fill="hold"/>
                                        <p:tgtEl>
                                          <p:spTgt spid="68"/>
                                        </p:tgtEl>
                                        <p:attrNameLst>
                                          <p:attrName>ppt_x</p:attrName>
                                        </p:attrNameLst>
                                      </p:cBhvr>
                                      <p:tavLst>
                                        <p:tav tm="0">
                                          <p:val>
                                            <p:strVal val="#ppt_x"/>
                                          </p:val>
                                        </p:tav>
                                        <p:tav tm="100000">
                                          <p:val>
                                            <p:strVal val="#ppt_x"/>
                                          </p:val>
                                        </p:tav>
                                      </p:tavLst>
                                    </p:anim>
                                    <p:anim calcmode="lin" valueType="num">
                                      <p:cBhvr additive="base">
                                        <p:cTn id="203" dur="1500" fill="hold"/>
                                        <p:tgtEl>
                                          <p:spTgt spid="68"/>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0"/>
                                  </p:stCondLst>
                                  <p:childTnLst>
                                    <p:set>
                                      <p:cBhvr>
                                        <p:cTn id="205" dur="1" fill="hold">
                                          <p:stCondLst>
                                            <p:cond delay="0"/>
                                          </p:stCondLst>
                                        </p:cTn>
                                        <p:tgtEl>
                                          <p:spTgt spid="69"/>
                                        </p:tgtEl>
                                        <p:attrNameLst>
                                          <p:attrName>style.visibility</p:attrName>
                                        </p:attrNameLst>
                                      </p:cBhvr>
                                      <p:to>
                                        <p:strVal val="visible"/>
                                      </p:to>
                                    </p:set>
                                    <p:anim calcmode="lin" valueType="num">
                                      <p:cBhvr additive="base">
                                        <p:cTn id="206" dur="1500" fill="hold"/>
                                        <p:tgtEl>
                                          <p:spTgt spid="69"/>
                                        </p:tgtEl>
                                        <p:attrNameLst>
                                          <p:attrName>ppt_x</p:attrName>
                                        </p:attrNameLst>
                                      </p:cBhvr>
                                      <p:tavLst>
                                        <p:tav tm="0">
                                          <p:val>
                                            <p:strVal val="#ppt_x"/>
                                          </p:val>
                                        </p:tav>
                                        <p:tav tm="100000">
                                          <p:val>
                                            <p:strVal val="#ppt_x"/>
                                          </p:val>
                                        </p:tav>
                                      </p:tavLst>
                                    </p:anim>
                                    <p:anim calcmode="lin" valueType="num">
                                      <p:cBhvr additive="base">
                                        <p:cTn id="207" dur="1500" fill="hold"/>
                                        <p:tgtEl>
                                          <p:spTgt spid="69"/>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additive="base">
                                        <p:cTn id="210" dur="1500" fill="hold"/>
                                        <p:tgtEl>
                                          <p:spTgt spid="70"/>
                                        </p:tgtEl>
                                        <p:attrNameLst>
                                          <p:attrName>ppt_x</p:attrName>
                                        </p:attrNameLst>
                                      </p:cBhvr>
                                      <p:tavLst>
                                        <p:tav tm="0">
                                          <p:val>
                                            <p:strVal val="#ppt_x"/>
                                          </p:val>
                                        </p:tav>
                                        <p:tav tm="100000">
                                          <p:val>
                                            <p:strVal val="#ppt_x"/>
                                          </p:val>
                                        </p:tav>
                                      </p:tavLst>
                                    </p:anim>
                                    <p:anim calcmode="lin" valueType="num">
                                      <p:cBhvr additive="base">
                                        <p:cTn id="211" dur="1500" fill="hold"/>
                                        <p:tgtEl>
                                          <p:spTgt spid="70"/>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0"/>
                                  </p:stCondLst>
                                  <p:childTnLst>
                                    <p:set>
                                      <p:cBhvr>
                                        <p:cTn id="213" dur="1" fill="hold">
                                          <p:stCondLst>
                                            <p:cond delay="0"/>
                                          </p:stCondLst>
                                        </p:cTn>
                                        <p:tgtEl>
                                          <p:spTgt spid="71"/>
                                        </p:tgtEl>
                                        <p:attrNameLst>
                                          <p:attrName>style.visibility</p:attrName>
                                        </p:attrNameLst>
                                      </p:cBhvr>
                                      <p:to>
                                        <p:strVal val="visible"/>
                                      </p:to>
                                    </p:set>
                                    <p:anim calcmode="lin" valueType="num">
                                      <p:cBhvr additive="base">
                                        <p:cTn id="214" dur="1500" fill="hold"/>
                                        <p:tgtEl>
                                          <p:spTgt spid="71"/>
                                        </p:tgtEl>
                                        <p:attrNameLst>
                                          <p:attrName>ppt_x</p:attrName>
                                        </p:attrNameLst>
                                      </p:cBhvr>
                                      <p:tavLst>
                                        <p:tav tm="0">
                                          <p:val>
                                            <p:strVal val="#ppt_x"/>
                                          </p:val>
                                        </p:tav>
                                        <p:tav tm="100000">
                                          <p:val>
                                            <p:strVal val="#ppt_x"/>
                                          </p:val>
                                        </p:tav>
                                      </p:tavLst>
                                    </p:anim>
                                    <p:anim calcmode="lin" valueType="num">
                                      <p:cBhvr additive="base">
                                        <p:cTn id="215" dur="1500" fill="hold"/>
                                        <p:tgtEl>
                                          <p:spTgt spid="71"/>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0"/>
                                  </p:stCondLst>
                                  <p:childTnLst>
                                    <p:set>
                                      <p:cBhvr>
                                        <p:cTn id="217" dur="1" fill="hold">
                                          <p:stCondLst>
                                            <p:cond delay="0"/>
                                          </p:stCondLst>
                                        </p:cTn>
                                        <p:tgtEl>
                                          <p:spTgt spid="72"/>
                                        </p:tgtEl>
                                        <p:attrNameLst>
                                          <p:attrName>style.visibility</p:attrName>
                                        </p:attrNameLst>
                                      </p:cBhvr>
                                      <p:to>
                                        <p:strVal val="visible"/>
                                      </p:to>
                                    </p:set>
                                    <p:anim calcmode="lin" valueType="num">
                                      <p:cBhvr additive="base">
                                        <p:cTn id="218" dur="1500" fill="hold"/>
                                        <p:tgtEl>
                                          <p:spTgt spid="72"/>
                                        </p:tgtEl>
                                        <p:attrNameLst>
                                          <p:attrName>ppt_x</p:attrName>
                                        </p:attrNameLst>
                                      </p:cBhvr>
                                      <p:tavLst>
                                        <p:tav tm="0">
                                          <p:val>
                                            <p:strVal val="#ppt_x"/>
                                          </p:val>
                                        </p:tav>
                                        <p:tav tm="100000">
                                          <p:val>
                                            <p:strVal val="#ppt_x"/>
                                          </p:val>
                                        </p:tav>
                                      </p:tavLst>
                                    </p:anim>
                                    <p:anim calcmode="lin" valueType="num">
                                      <p:cBhvr additive="base">
                                        <p:cTn id="219" dur="1500" fill="hold"/>
                                        <p:tgtEl>
                                          <p:spTgt spid="72"/>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0"/>
                                  </p:stCondLst>
                                  <p:childTnLst>
                                    <p:set>
                                      <p:cBhvr>
                                        <p:cTn id="221" dur="1" fill="hold">
                                          <p:stCondLst>
                                            <p:cond delay="0"/>
                                          </p:stCondLst>
                                        </p:cTn>
                                        <p:tgtEl>
                                          <p:spTgt spid="73"/>
                                        </p:tgtEl>
                                        <p:attrNameLst>
                                          <p:attrName>style.visibility</p:attrName>
                                        </p:attrNameLst>
                                      </p:cBhvr>
                                      <p:to>
                                        <p:strVal val="visible"/>
                                      </p:to>
                                    </p:set>
                                    <p:anim calcmode="lin" valueType="num">
                                      <p:cBhvr additive="base">
                                        <p:cTn id="222" dur="1500" fill="hold"/>
                                        <p:tgtEl>
                                          <p:spTgt spid="73"/>
                                        </p:tgtEl>
                                        <p:attrNameLst>
                                          <p:attrName>ppt_x</p:attrName>
                                        </p:attrNameLst>
                                      </p:cBhvr>
                                      <p:tavLst>
                                        <p:tav tm="0">
                                          <p:val>
                                            <p:strVal val="#ppt_x"/>
                                          </p:val>
                                        </p:tav>
                                        <p:tav tm="100000">
                                          <p:val>
                                            <p:strVal val="#ppt_x"/>
                                          </p:val>
                                        </p:tav>
                                      </p:tavLst>
                                    </p:anim>
                                    <p:anim calcmode="lin" valueType="num">
                                      <p:cBhvr additive="base">
                                        <p:cTn id="223" dur="1500" fill="hold"/>
                                        <p:tgtEl>
                                          <p:spTgt spid="73"/>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0"/>
                                  </p:stCondLst>
                                  <p:childTnLst>
                                    <p:set>
                                      <p:cBhvr>
                                        <p:cTn id="225" dur="1" fill="hold">
                                          <p:stCondLst>
                                            <p:cond delay="0"/>
                                          </p:stCondLst>
                                        </p:cTn>
                                        <p:tgtEl>
                                          <p:spTgt spid="74"/>
                                        </p:tgtEl>
                                        <p:attrNameLst>
                                          <p:attrName>style.visibility</p:attrName>
                                        </p:attrNameLst>
                                      </p:cBhvr>
                                      <p:to>
                                        <p:strVal val="visible"/>
                                      </p:to>
                                    </p:set>
                                    <p:anim calcmode="lin" valueType="num">
                                      <p:cBhvr additive="base">
                                        <p:cTn id="226" dur="1500" fill="hold"/>
                                        <p:tgtEl>
                                          <p:spTgt spid="74"/>
                                        </p:tgtEl>
                                        <p:attrNameLst>
                                          <p:attrName>ppt_x</p:attrName>
                                        </p:attrNameLst>
                                      </p:cBhvr>
                                      <p:tavLst>
                                        <p:tav tm="0">
                                          <p:val>
                                            <p:strVal val="#ppt_x"/>
                                          </p:val>
                                        </p:tav>
                                        <p:tav tm="100000">
                                          <p:val>
                                            <p:strVal val="#ppt_x"/>
                                          </p:val>
                                        </p:tav>
                                      </p:tavLst>
                                    </p:anim>
                                    <p:anim calcmode="lin" valueType="num">
                                      <p:cBhvr additive="base">
                                        <p:cTn id="227" dur="1500" fill="hold"/>
                                        <p:tgtEl>
                                          <p:spTgt spid="74"/>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0"/>
                                  </p:stCondLst>
                                  <p:childTnLst>
                                    <p:set>
                                      <p:cBhvr>
                                        <p:cTn id="229" dur="1" fill="hold">
                                          <p:stCondLst>
                                            <p:cond delay="0"/>
                                          </p:stCondLst>
                                        </p:cTn>
                                        <p:tgtEl>
                                          <p:spTgt spid="75"/>
                                        </p:tgtEl>
                                        <p:attrNameLst>
                                          <p:attrName>style.visibility</p:attrName>
                                        </p:attrNameLst>
                                      </p:cBhvr>
                                      <p:to>
                                        <p:strVal val="visible"/>
                                      </p:to>
                                    </p:set>
                                    <p:anim calcmode="lin" valueType="num">
                                      <p:cBhvr additive="base">
                                        <p:cTn id="230" dur="1500" fill="hold"/>
                                        <p:tgtEl>
                                          <p:spTgt spid="75"/>
                                        </p:tgtEl>
                                        <p:attrNameLst>
                                          <p:attrName>ppt_x</p:attrName>
                                        </p:attrNameLst>
                                      </p:cBhvr>
                                      <p:tavLst>
                                        <p:tav tm="0">
                                          <p:val>
                                            <p:strVal val="#ppt_x"/>
                                          </p:val>
                                        </p:tav>
                                        <p:tav tm="100000">
                                          <p:val>
                                            <p:strVal val="#ppt_x"/>
                                          </p:val>
                                        </p:tav>
                                      </p:tavLst>
                                    </p:anim>
                                    <p:anim calcmode="lin" valueType="num">
                                      <p:cBhvr additive="base">
                                        <p:cTn id="231" dur="1500" fill="hold"/>
                                        <p:tgtEl>
                                          <p:spTgt spid="75"/>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0"/>
                                  </p:stCondLst>
                                  <p:childTnLst>
                                    <p:set>
                                      <p:cBhvr>
                                        <p:cTn id="233" dur="1" fill="hold">
                                          <p:stCondLst>
                                            <p:cond delay="0"/>
                                          </p:stCondLst>
                                        </p:cTn>
                                        <p:tgtEl>
                                          <p:spTgt spid="76"/>
                                        </p:tgtEl>
                                        <p:attrNameLst>
                                          <p:attrName>style.visibility</p:attrName>
                                        </p:attrNameLst>
                                      </p:cBhvr>
                                      <p:to>
                                        <p:strVal val="visible"/>
                                      </p:to>
                                    </p:set>
                                    <p:anim calcmode="lin" valueType="num">
                                      <p:cBhvr additive="base">
                                        <p:cTn id="234" dur="1500" fill="hold"/>
                                        <p:tgtEl>
                                          <p:spTgt spid="76"/>
                                        </p:tgtEl>
                                        <p:attrNameLst>
                                          <p:attrName>ppt_x</p:attrName>
                                        </p:attrNameLst>
                                      </p:cBhvr>
                                      <p:tavLst>
                                        <p:tav tm="0">
                                          <p:val>
                                            <p:strVal val="#ppt_x"/>
                                          </p:val>
                                        </p:tav>
                                        <p:tav tm="100000">
                                          <p:val>
                                            <p:strVal val="#ppt_x"/>
                                          </p:val>
                                        </p:tav>
                                      </p:tavLst>
                                    </p:anim>
                                    <p:anim calcmode="lin" valueType="num">
                                      <p:cBhvr additive="base">
                                        <p:cTn id="235" dur="1500" fill="hold"/>
                                        <p:tgtEl>
                                          <p:spTgt spid="76"/>
                                        </p:tgtEl>
                                        <p:attrNameLst>
                                          <p:attrName>ppt_y</p:attrName>
                                        </p:attrNameLst>
                                      </p:cBhvr>
                                      <p:tavLst>
                                        <p:tav tm="0">
                                          <p:val>
                                            <p:strVal val="1+#ppt_h/2"/>
                                          </p:val>
                                        </p:tav>
                                        <p:tav tm="100000">
                                          <p:val>
                                            <p:strVal val="#ppt_y"/>
                                          </p:val>
                                        </p:tav>
                                      </p:tavLst>
                                    </p:anim>
                                  </p:childTnLst>
                                </p:cTn>
                              </p:par>
                              <p:par>
                                <p:cTn id="236" presetID="2" presetClass="entr" presetSubtype="4" fill="hold" grpId="0" nodeType="withEffect">
                                  <p:stCondLst>
                                    <p:cond delay="0"/>
                                  </p:stCondLst>
                                  <p:childTnLst>
                                    <p:set>
                                      <p:cBhvr>
                                        <p:cTn id="237" dur="1" fill="hold">
                                          <p:stCondLst>
                                            <p:cond delay="0"/>
                                          </p:stCondLst>
                                        </p:cTn>
                                        <p:tgtEl>
                                          <p:spTgt spid="77"/>
                                        </p:tgtEl>
                                        <p:attrNameLst>
                                          <p:attrName>style.visibility</p:attrName>
                                        </p:attrNameLst>
                                      </p:cBhvr>
                                      <p:to>
                                        <p:strVal val="visible"/>
                                      </p:to>
                                    </p:set>
                                    <p:anim calcmode="lin" valueType="num">
                                      <p:cBhvr additive="base">
                                        <p:cTn id="238" dur="1500" fill="hold"/>
                                        <p:tgtEl>
                                          <p:spTgt spid="77"/>
                                        </p:tgtEl>
                                        <p:attrNameLst>
                                          <p:attrName>ppt_x</p:attrName>
                                        </p:attrNameLst>
                                      </p:cBhvr>
                                      <p:tavLst>
                                        <p:tav tm="0">
                                          <p:val>
                                            <p:strVal val="#ppt_x"/>
                                          </p:val>
                                        </p:tav>
                                        <p:tav tm="100000">
                                          <p:val>
                                            <p:strVal val="#ppt_x"/>
                                          </p:val>
                                        </p:tav>
                                      </p:tavLst>
                                    </p:anim>
                                    <p:anim calcmode="lin" valueType="num">
                                      <p:cBhvr additive="base">
                                        <p:cTn id="239" dur="1500" fill="hold"/>
                                        <p:tgtEl>
                                          <p:spTgt spid="77"/>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0"/>
                                  </p:stCondLst>
                                  <p:childTnLst>
                                    <p:set>
                                      <p:cBhvr>
                                        <p:cTn id="241" dur="1" fill="hold">
                                          <p:stCondLst>
                                            <p:cond delay="0"/>
                                          </p:stCondLst>
                                        </p:cTn>
                                        <p:tgtEl>
                                          <p:spTgt spid="78"/>
                                        </p:tgtEl>
                                        <p:attrNameLst>
                                          <p:attrName>style.visibility</p:attrName>
                                        </p:attrNameLst>
                                      </p:cBhvr>
                                      <p:to>
                                        <p:strVal val="visible"/>
                                      </p:to>
                                    </p:set>
                                    <p:anim calcmode="lin" valueType="num">
                                      <p:cBhvr additive="base">
                                        <p:cTn id="242" dur="1500" fill="hold"/>
                                        <p:tgtEl>
                                          <p:spTgt spid="78"/>
                                        </p:tgtEl>
                                        <p:attrNameLst>
                                          <p:attrName>ppt_x</p:attrName>
                                        </p:attrNameLst>
                                      </p:cBhvr>
                                      <p:tavLst>
                                        <p:tav tm="0">
                                          <p:val>
                                            <p:strVal val="#ppt_x"/>
                                          </p:val>
                                        </p:tav>
                                        <p:tav tm="100000">
                                          <p:val>
                                            <p:strVal val="#ppt_x"/>
                                          </p:val>
                                        </p:tav>
                                      </p:tavLst>
                                    </p:anim>
                                    <p:anim calcmode="lin" valueType="num">
                                      <p:cBhvr additive="base">
                                        <p:cTn id="243" dur="1500" fill="hold"/>
                                        <p:tgtEl>
                                          <p:spTgt spid="78"/>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0"/>
                                  </p:stCondLst>
                                  <p:childTnLst>
                                    <p:set>
                                      <p:cBhvr>
                                        <p:cTn id="245" dur="1" fill="hold">
                                          <p:stCondLst>
                                            <p:cond delay="0"/>
                                          </p:stCondLst>
                                        </p:cTn>
                                        <p:tgtEl>
                                          <p:spTgt spid="79"/>
                                        </p:tgtEl>
                                        <p:attrNameLst>
                                          <p:attrName>style.visibility</p:attrName>
                                        </p:attrNameLst>
                                      </p:cBhvr>
                                      <p:to>
                                        <p:strVal val="visible"/>
                                      </p:to>
                                    </p:set>
                                    <p:anim calcmode="lin" valueType="num">
                                      <p:cBhvr additive="base">
                                        <p:cTn id="246" dur="1500" fill="hold"/>
                                        <p:tgtEl>
                                          <p:spTgt spid="79"/>
                                        </p:tgtEl>
                                        <p:attrNameLst>
                                          <p:attrName>ppt_x</p:attrName>
                                        </p:attrNameLst>
                                      </p:cBhvr>
                                      <p:tavLst>
                                        <p:tav tm="0">
                                          <p:val>
                                            <p:strVal val="#ppt_x"/>
                                          </p:val>
                                        </p:tav>
                                        <p:tav tm="100000">
                                          <p:val>
                                            <p:strVal val="#ppt_x"/>
                                          </p:val>
                                        </p:tav>
                                      </p:tavLst>
                                    </p:anim>
                                    <p:anim calcmode="lin" valueType="num">
                                      <p:cBhvr additive="base">
                                        <p:cTn id="247" dur="1500" fill="hold"/>
                                        <p:tgtEl>
                                          <p:spTgt spid="79"/>
                                        </p:tgtEl>
                                        <p:attrNameLst>
                                          <p:attrName>ppt_y</p:attrName>
                                        </p:attrNameLst>
                                      </p:cBhvr>
                                      <p:tavLst>
                                        <p:tav tm="0">
                                          <p:val>
                                            <p:strVal val="1+#ppt_h/2"/>
                                          </p:val>
                                        </p:tav>
                                        <p:tav tm="100000">
                                          <p:val>
                                            <p:strVal val="#ppt_y"/>
                                          </p:val>
                                        </p:tav>
                                      </p:tavLst>
                                    </p:anim>
                                  </p:childTnLst>
                                </p:cTn>
                              </p:par>
                              <p:par>
                                <p:cTn id="248" presetID="2" presetClass="entr" presetSubtype="4" fill="hold" grpId="0" nodeType="withEffect">
                                  <p:stCondLst>
                                    <p:cond delay="0"/>
                                  </p:stCondLst>
                                  <p:childTnLst>
                                    <p:set>
                                      <p:cBhvr>
                                        <p:cTn id="249" dur="1" fill="hold">
                                          <p:stCondLst>
                                            <p:cond delay="0"/>
                                          </p:stCondLst>
                                        </p:cTn>
                                        <p:tgtEl>
                                          <p:spTgt spid="80"/>
                                        </p:tgtEl>
                                        <p:attrNameLst>
                                          <p:attrName>style.visibility</p:attrName>
                                        </p:attrNameLst>
                                      </p:cBhvr>
                                      <p:to>
                                        <p:strVal val="visible"/>
                                      </p:to>
                                    </p:set>
                                    <p:anim calcmode="lin" valueType="num">
                                      <p:cBhvr additive="base">
                                        <p:cTn id="250" dur="1500" fill="hold"/>
                                        <p:tgtEl>
                                          <p:spTgt spid="80"/>
                                        </p:tgtEl>
                                        <p:attrNameLst>
                                          <p:attrName>ppt_x</p:attrName>
                                        </p:attrNameLst>
                                      </p:cBhvr>
                                      <p:tavLst>
                                        <p:tav tm="0">
                                          <p:val>
                                            <p:strVal val="#ppt_x"/>
                                          </p:val>
                                        </p:tav>
                                        <p:tav tm="100000">
                                          <p:val>
                                            <p:strVal val="#ppt_x"/>
                                          </p:val>
                                        </p:tav>
                                      </p:tavLst>
                                    </p:anim>
                                    <p:anim calcmode="lin" valueType="num">
                                      <p:cBhvr additive="base">
                                        <p:cTn id="251" dur="1500" fill="hold"/>
                                        <p:tgtEl>
                                          <p:spTgt spid="80"/>
                                        </p:tgtEl>
                                        <p:attrNameLst>
                                          <p:attrName>ppt_y</p:attrName>
                                        </p:attrNameLst>
                                      </p:cBhvr>
                                      <p:tavLst>
                                        <p:tav tm="0">
                                          <p:val>
                                            <p:strVal val="1+#ppt_h/2"/>
                                          </p:val>
                                        </p:tav>
                                        <p:tav tm="100000">
                                          <p:val>
                                            <p:strVal val="#ppt_y"/>
                                          </p:val>
                                        </p:tav>
                                      </p:tavLst>
                                    </p:anim>
                                  </p:childTnLst>
                                </p:cTn>
                              </p:par>
                              <p:par>
                                <p:cTn id="252" presetID="2" presetClass="entr" presetSubtype="4" fill="hold" grpId="0" nodeType="withEffect">
                                  <p:stCondLst>
                                    <p:cond delay="0"/>
                                  </p:stCondLst>
                                  <p:childTnLst>
                                    <p:set>
                                      <p:cBhvr>
                                        <p:cTn id="253" dur="1" fill="hold">
                                          <p:stCondLst>
                                            <p:cond delay="0"/>
                                          </p:stCondLst>
                                        </p:cTn>
                                        <p:tgtEl>
                                          <p:spTgt spid="81"/>
                                        </p:tgtEl>
                                        <p:attrNameLst>
                                          <p:attrName>style.visibility</p:attrName>
                                        </p:attrNameLst>
                                      </p:cBhvr>
                                      <p:to>
                                        <p:strVal val="visible"/>
                                      </p:to>
                                    </p:set>
                                    <p:anim calcmode="lin" valueType="num">
                                      <p:cBhvr additive="base">
                                        <p:cTn id="254" dur="1500" fill="hold"/>
                                        <p:tgtEl>
                                          <p:spTgt spid="81"/>
                                        </p:tgtEl>
                                        <p:attrNameLst>
                                          <p:attrName>ppt_x</p:attrName>
                                        </p:attrNameLst>
                                      </p:cBhvr>
                                      <p:tavLst>
                                        <p:tav tm="0">
                                          <p:val>
                                            <p:strVal val="#ppt_x"/>
                                          </p:val>
                                        </p:tav>
                                        <p:tav tm="100000">
                                          <p:val>
                                            <p:strVal val="#ppt_x"/>
                                          </p:val>
                                        </p:tav>
                                      </p:tavLst>
                                    </p:anim>
                                    <p:anim calcmode="lin" valueType="num">
                                      <p:cBhvr additive="base">
                                        <p:cTn id="255" dur="1500" fill="hold"/>
                                        <p:tgtEl>
                                          <p:spTgt spid="81"/>
                                        </p:tgtEl>
                                        <p:attrNameLst>
                                          <p:attrName>ppt_y</p:attrName>
                                        </p:attrNameLst>
                                      </p:cBhvr>
                                      <p:tavLst>
                                        <p:tav tm="0">
                                          <p:val>
                                            <p:strVal val="1+#ppt_h/2"/>
                                          </p:val>
                                        </p:tav>
                                        <p:tav tm="100000">
                                          <p:val>
                                            <p:strVal val="#ppt_y"/>
                                          </p:val>
                                        </p:tav>
                                      </p:tavLst>
                                    </p:anim>
                                  </p:childTnLst>
                                </p:cTn>
                              </p:par>
                              <p:par>
                                <p:cTn id="256" presetID="2" presetClass="entr" presetSubtype="4" fill="hold" grpId="0" nodeType="withEffect">
                                  <p:stCondLst>
                                    <p:cond delay="0"/>
                                  </p:stCondLst>
                                  <p:childTnLst>
                                    <p:set>
                                      <p:cBhvr>
                                        <p:cTn id="257" dur="1" fill="hold">
                                          <p:stCondLst>
                                            <p:cond delay="0"/>
                                          </p:stCondLst>
                                        </p:cTn>
                                        <p:tgtEl>
                                          <p:spTgt spid="82"/>
                                        </p:tgtEl>
                                        <p:attrNameLst>
                                          <p:attrName>style.visibility</p:attrName>
                                        </p:attrNameLst>
                                      </p:cBhvr>
                                      <p:to>
                                        <p:strVal val="visible"/>
                                      </p:to>
                                    </p:set>
                                    <p:anim calcmode="lin" valueType="num">
                                      <p:cBhvr additive="base">
                                        <p:cTn id="258" dur="1500" fill="hold"/>
                                        <p:tgtEl>
                                          <p:spTgt spid="82"/>
                                        </p:tgtEl>
                                        <p:attrNameLst>
                                          <p:attrName>ppt_x</p:attrName>
                                        </p:attrNameLst>
                                      </p:cBhvr>
                                      <p:tavLst>
                                        <p:tav tm="0">
                                          <p:val>
                                            <p:strVal val="#ppt_x"/>
                                          </p:val>
                                        </p:tav>
                                        <p:tav tm="100000">
                                          <p:val>
                                            <p:strVal val="#ppt_x"/>
                                          </p:val>
                                        </p:tav>
                                      </p:tavLst>
                                    </p:anim>
                                    <p:anim calcmode="lin" valueType="num">
                                      <p:cBhvr additive="base">
                                        <p:cTn id="259" dur="1500" fill="hold"/>
                                        <p:tgtEl>
                                          <p:spTgt spid="82"/>
                                        </p:tgtEl>
                                        <p:attrNameLst>
                                          <p:attrName>ppt_y</p:attrName>
                                        </p:attrNameLst>
                                      </p:cBhvr>
                                      <p:tavLst>
                                        <p:tav tm="0">
                                          <p:val>
                                            <p:strVal val="1+#ppt_h/2"/>
                                          </p:val>
                                        </p:tav>
                                        <p:tav tm="100000">
                                          <p:val>
                                            <p:strVal val="#ppt_y"/>
                                          </p:val>
                                        </p:tav>
                                      </p:tavLst>
                                    </p:anim>
                                  </p:childTnLst>
                                </p:cTn>
                              </p:par>
                              <p:par>
                                <p:cTn id="260" presetID="2" presetClass="entr" presetSubtype="4" fill="hold" grpId="0" nodeType="withEffect">
                                  <p:stCondLst>
                                    <p:cond delay="0"/>
                                  </p:stCondLst>
                                  <p:childTnLst>
                                    <p:set>
                                      <p:cBhvr>
                                        <p:cTn id="261" dur="1" fill="hold">
                                          <p:stCondLst>
                                            <p:cond delay="0"/>
                                          </p:stCondLst>
                                        </p:cTn>
                                        <p:tgtEl>
                                          <p:spTgt spid="83"/>
                                        </p:tgtEl>
                                        <p:attrNameLst>
                                          <p:attrName>style.visibility</p:attrName>
                                        </p:attrNameLst>
                                      </p:cBhvr>
                                      <p:to>
                                        <p:strVal val="visible"/>
                                      </p:to>
                                    </p:set>
                                    <p:anim calcmode="lin" valueType="num">
                                      <p:cBhvr additive="base">
                                        <p:cTn id="262" dur="1500" fill="hold"/>
                                        <p:tgtEl>
                                          <p:spTgt spid="83"/>
                                        </p:tgtEl>
                                        <p:attrNameLst>
                                          <p:attrName>ppt_x</p:attrName>
                                        </p:attrNameLst>
                                      </p:cBhvr>
                                      <p:tavLst>
                                        <p:tav tm="0">
                                          <p:val>
                                            <p:strVal val="#ppt_x"/>
                                          </p:val>
                                        </p:tav>
                                        <p:tav tm="100000">
                                          <p:val>
                                            <p:strVal val="#ppt_x"/>
                                          </p:val>
                                        </p:tav>
                                      </p:tavLst>
                                    </p:anim>
                                    <p:anim calcmode="lin" valueType="num">
                                      <p:cBhvr additive="base">
                                        <p:cTn id="263" dur="1500" fill="hold"/>
                                        <p:tgtEl>
                                          <p:spTgt spid="83"/>
                                        </p:tgtEl>
                                        <p:attrNameLst>
                                          <p:attrName>ppt_y</p:attrName>
                                        </p:attrNameLst>
                                      </p:cBhvr>
                                      <p:tavLst>
                                        <p:tav tm="0">
                                          <p:val>
                                            <p:strVal val="1+#ppt_h/2"/>
                                          </p:val>
                                        </p:tav>
                                        <p:tav tm="100000">
                                          <p:val>
                                            <p:strVal val="#ppt_y"/>
                                          </p:val>
                                        </p:tav>
                                      </p:tavLst>
                                    </p:anim>
                                  </p:childTnLst>
                                </p:cTn>
                              </p:par>
                              <p:par>
                                <p:cTn id="264" presetID="2" presetClass="entr" presetSubtype="4" fill="hold" grpId="0" nodeType="withEffect">
                                  <p:stCondLst>
                                    <p:cond delay="0"/>
                                  </p:stCondLst>
                                  <p:childTnLst>
                                    <p:set>
                                      <p:cBhvr>
                                        <p:cTn id="265" dur="1" fill="hold">
                                          <p:stCondLst>
                                            <p:cond delay="0"/>
                                          </p:stCondLst>
                                        </p:cTn>
                                        <p:tgtEl>
                                          <p:spTgt spid="84"/>
                                        </p:tgtEl>
                                        <p:attrNameLst>
                                          <p:attrName>style.visibility</p:attrName>
                                        </p:attrNameLst>
                                      </p:cBhvr>
                                      <p:to>
                                        <p:strVal val="visible"/>
                                      </p:to>
                                    </p:set>
                                    <p:anim calcmode="lin" valueType="num">
                                      <p:cBhvr additive="base">
                                        <p:cTn id="266" dur="1500" fill="hold"/>
                                        <p:tgtEl>
                                          <p:spTgt spid="84"/>
                                        </p:tgtEl>
                                        <p:attrNameLst>
                                          <p:attrName>ppt_x</p:attrName>
                                        </p:attrNameLst>
                                      </p:cBhvr>
                                      <p:tavLst>
                                        <p:tav tm="0">
                                          <p:val>
                                            <p:strVal val="#ppt_x"/>
                                          </p:val>
                                        </p:tav>
                                        <p:tav tm="100000">
                                          <p:val>
                                            <p:strVal val="#ppt_x"/>
                                          </p:val>
                                        </p:tav>
                                      </p:tavLst>
                                    </p:anim>
                                    <p:anim calcmode="lin" valueType="num">
                                      <p:cBhvr additive="base">
                                        <p:cTn id="267" dur="1500" fill="hold"/>
                                        <p:tgtEl>
                                          <p:spTgt spid="84"/>
                                        </p:tgtEl>
                                        <p:attrNameLst>
                                          <p:attrName>ppt_y</p:attrName>
                                        </p:attrNameLst>
                                      </p:cBhvr>
                                      <p:tavLst>
                                        <p:tav tm="0">
                                          <p:val>
                                            <p:strVal val="1+#ppt_h/2"/>
                                          </p:val>
                                        </p:tav>
                                        <p:tav tm="100000">
                                          <p:val>
                                            <p:strVal val="#ppt_y"/>
                                          </p:val>
                                        </p:tav>
                                      </p:tavLst>
                                    </p:anim>
                                  </p:childTnLst>
                                </p:cTn>
                              </p:par>
                              <p:par>
                                <p:cTn id="268" presetID="2" presetClass="entr" presetSubtype="4" fill="hold" grpId="0" nodeType="withEffect">
                                  <p:stCondLst>
                                    <p:cond delay="0"/>
                                  </p:stCondLst>
                                  <p:childTnLst>
                                    <p:set>
                                      <p:cBhvr>
                                        <p:cTn id="269" dur="1" fill="hold">
                                          <p:stCondLst>
                                            <p:cond delay="0"/>
                                          </p:stCondLst>
                                        </p:cTn>
                                        <p:tgtEl>
                                          <p:spTgt spid="85"/>
                                        </p:tgtEl>
                                        <p:attrNameLst>
                                          <p:attrName>style.visibility</p:attrName>
                                        </p:attrNameLst>
                                      </p:cBhvr>
                                      <p:to>
                                        <p:strVal val="visible"/>
                                      </p:to>
                                    </p:set>
                                    <p:anim calcmode="lin" valueType="num">
                                      <p:cBhvr additive="base">
                                        <p:cTn id="270" dur="1500" fill="hold"/>
                                        <p:tgtEl>
                                          <p:spTgt spid="85"/>
                                        </p:tgtEl>
                                        <p:attrNameLst>
                                          <p:attrName>ppt_x</p:attrName>
                                        </p:attrNameLst>
                                      </p:cBhvr>
                                      <p:tavLst>
                                        <p:tav tm="0">
                                          <p:val>
                                            <p:strVal val="#ppt_x"/>
                                          </p:val>
                                        </p:tav>
                                        <p:tav tm="100000">
                                          <p:val>
                                            <p:strVal val="#ppt_x"/>
                                          </p:val>
                                        </p:tav>
                                      </p:tavLst>
                                    </p:anim>
                                    <p:anim calcmode="lin" valueType="num">
                                      <p:cBhvr additive="base">
                                        <p:cTn id="271" dur="1500" fill="hold"/>
                                        <p:tgtEl>
                                          <p:spTgt spid="85"/>
                                        </p:tgtEl>
                                        <p:attrNameLst>
                                          <p:attrName>ppt_y</p:attrName>
                                        </p:attrNameLst>
                                      </p:cBhvr>
                                      <p:tavLst>
                                        <p:tav tm="0">
                                          <p:val>
                                            <p:strVal val="1+#ppt_h/2"/>
                                          </p:val>
                                        </p:tav>
                                        <p:tav tm="100000">
                                          <p:val>
                                            <p:strVal val="#ppt_y"/>
                                          </p:val>
                                        </p:tav>
                                      </p:tavLst>
                                    </p:anim>
                                  </p:childTnLst>
                                </p:cTn>
                              </p:par>
                              <p:par>
                                <p:cTn id="272" presetID="2" presetClass="entr" presetSubtype="4" fill="hold" grpId="0" nodeType="withEffect">
                                  <p:stCondLst>
                                    <p:cond delay="0"/>
                                  </p:stCondLst>
                                  <p:childTnLst>
                                    <p:set>
                                      <p:cBhvr>
                                        <p:cTn id="273" dur="1" fill="hold">
                                          <p:stCondLst>
                                            <p:cond delay="0"/>
                                          </p:stCondLst>
                                        </p:cTn>
                                        <p:tgtEl>
                                          <p:spTgt spid="86"/>
                                        </p:tgtEl>
                                        <p:attrNameLst>
                                          <p:attrName>style.visibility</p:attrName>
                                        </p:attrNameLst>
                                      </p:cBhvr>
                                      <p:to>
                                        <p:strVal val="visible"/>
                                      </p:to>
                                    </p:set>
                                    <p:anim calcmode="lin" valueType="num">
                                      <p:cBhvr additive="base">
                                        <p:cTn id="274" dur="1500" fill="hold"/>
                                        <p:tgtEl>
                                          <p:spTgt spid="86"/>
                                        </p:tgtEl>
                                        <p:attrNameLst>
                                          <p:attrName>ppt_x</p:attrName>
                                        </p:attrNameLst>
                                      </p:cBhvr>
                                      <p:tavLst>
                                        <p:tav tm="0">
                                          <p:val>
                                            <p:strVal val="#ppt_x"/>
                                          </p:val>
                                        </p:tav>
                                        <p:tav tm="100000">
                                          <p:val>
                                            <p:strVal val="#ppt_x"/>
                                          </p:val>
                                        </p:tav>
                                      </p:tavLst>
                                    </p:anim>
                                    <p:anim calcmode="lin" valueType="num">
                                      <p:cBhvr additive="base">
                                        <p:cTn id="275" dur="1500" fill="hold"/>
                                        <p:tgtEl>
                                          <p:spTgt spid="86"/>
                                        </p:tgtEl>
                                        <p:attrNameLst>
                                          <p:attrName>ppt_y</p:attrName>
                                        </p:attrNameLst>
                                      </p:cBhvr>
                                      <p:tavLst>
                                        <p:tav tm="0">
                                          <p:val>
                                            <p:strVal val="1+#ppt_h/2"/>
                                          </p:val>
                                        </p:tav>
                                        <p:tav tm="100000">
                                          <p:val>
                                            <p:strVal val="#ppt_y"/>
                                          </p:val>
                                        </p:tav>
                                      </p:tavLst>
                                    </p:anim>
                                  </p:childTnLst>
                                </p:cTn>
                              </p:par>
                              <p:par>
                                <p:cTn id="276" presetID="2" presetClass="entr" presetSubtype="4" fill="hold" grpId="0" nodeType="withEffect">
                                  <p:stCondLst>
                                    <p:cond delay="0"/>
                                  </p:stCondLst>
                                  <p:childTnLst>
                                    <p:set>
                                      <p:cBhvr>
                                        <p:cTn id="277" dur="1" fill="hold">
                                          <p:stCondLst>
                                            <p:cond delay="0"/>
                                          </p:stCondLst>
                                        </p:cTn>
                                        <p:tgtEl>
                                          <p:spTgt spid="87"/>
                                        </p:tgtEl>
                                        <p:attrNameLst>
                                          <p:attrName>style.visibility</p:attrName>
                                        </p:attrNameLst>
                                      </p:cBhvr>
                                      <p:to>
                                        <p:strVal val="visible"/>
                                      </p:to>
                                    </p:set>
                                    <p:anim calcmode="lin" valueType="num">
                                      <p:cBhvr additive="base">
                                        <p:cTn id="278" dur="1500" fill="hold"/>
                                        <p:tgtEl>
                                          <p:spTgt spid="87"/>
                                        </p:tgtEl>
                                        <p:attrNameLst>
                                          <p:attrName>ppt_x</p:attrName>
                                        </p:attrNameLst>
                                      </p:cBhvr>
                                      <p:tavLst>
                                        <p:tav tm="0">
                                          <p:val>
                                            <p:strVal val="#ppt_x"/>
                                          </p:val>
                                        </p:tav>
                                        <p:tav tm="100000">
                                          <p:val>
                                            <p:strVal val="#ppt_x"/>
                                          </p:val>
                                        </p:tav>
                                      </p:tavLst>
                                    </p:anim>
                                    <p:anim calcmode="lin" valueType="num">
                                      <p:cBhvr additive="base">
                                        <p:cTn id="279" dur="1500" fill="hold"/>
                                        <p:tgtEl>
                                          <p:spTgt spid="87"/>
                                        </p:tgtEl>
                                        <p:attrNameLst>
                                          <p:attrName>ppt_y</p:attrName>
                                        </p:attrNameLst>
                                      </p:cBhvr>
                                      <p:tavLst>
                                        <p:tav tm="0">
                                          <p:val>
                                            <p:strVal val="1+#ppt_h/2"/>
                                          </p:val>
                                        </p:tav>
                                        <p:tav tm="100000">
                                          <p:val>
                                            <p:strVal val="#ppt_y"/>
                                          </p:val>
                                        </p:tav>
                                      </p:tavLst>
                                    </p:anim>
                                  </p:childTnLst>
                                </p:cTn>
                              </p:par>
                              <p:par>
                                <p:cTn id="280" presetID="2" presetClass="entr" presetSubtype="4" fill="hold" grpId="0" nodeType="withEffect">
                                  <p:stCondLst>
                                    <p:cond delay="0"/>
                                  </p:stCondLst>
                                  <p:childTnLst>
                                    <p:set>
                                      <p:cBhvr>
                                        <p:cTn id="281" dur="1" fill="hold">
                                          <p:stCondLst>
                                            <p:cond delay="0"/>
                                          </p:stCondLst>
                                        </p:cTn>
                                        <p:tgtEl>
                                          <p:spTgt spid="88"/>
                                        </p:tgtEl>
                                        <p:attrNameLst>
                                          <p:attrName>style.visibility</p:attrName>
                                        </p:attrNameLst>
                                      </p:cBhvr>
                                      <p:to>
                                        <p:strVal val="visible"/>
                                      </p:to>
                                    </p:set>
                                    <p:anim calcmode="lin" valueType="num">
                                      <p:cBhvr additive="base">
                                        <p:cTn id="282" dur="1500" fill="hold"/>
                                        <p:tgtEl>
                                          <p:spTgt spid="88"/>
                                        </p:tgtEl>
                                        <p:attrNameLst>
                                          <p:attrName>ppt_x</p:attrName>
                                        </p:attrNameLst>
                                      </p:cBhvr>
                                      <p:tavLst>
                                        <p:tav tm="0">
                                          <p:val>
                                            <p:strVal val="#ppt_x"/>
                                          </p:val>
                                        </p:tav>
                                        <p:tav tm="100000">
                                          <p:val>
                                            <p:strVal val="#ppt_x"/>
                                          </p:val>
                                        </p:tav>
                                      </p:tavLst>
                                    </p:anim>
                                    <p:anim calcmode="lin" valueType="num">
                                      <p:cBhvr additive="base">
                                        <p:cTn id="283" dur="1500" fill="hold"/>
                                        <p:tgtEl>
                                          <p:spTgt spid="88"/>
                                        </p:tgtEl>
                                        <p:attrNameLst>
                                          <p:attrName>ppt_y</p:attrName>
                                        </p:attrNameLst>
                                      </p:cBhvr>
                                      <p:tavLst>
                                        <p:tav tm="0">
                                          <p:val>
                                            <p:strVal val="1+#ppt_h/2"/>
                                          </p:val>
                                        </p:tav>
                                        <p:tav tm="100000">
                                          <p:val>
                                            <p:strVal val="#ppt_y"/>
                                          </p:val>
                                        </p:tav>
                                      </p:tavLst>
                                    </p:anim>
                                  </p:childTnLst>
                                </p:cTn>
                              </p:par>
                              <p:par>
                                <p:cTn id="284" presetID="2" presetClass="entr" presetSubtype="4" fill="hold" grpId="0" nodeType="withEffect">
                                  <p:stCondLst>
                                    <p:cond delay="0"/>
                                  </p:stCondLst>
                                  <p:childTnLst>
                                    <p:set>
                                      <p:cBhvr>
                                        <p:cTn id="285" dur="1" fill="hold">
                                          <p:stCondLst>
                                            <p:cond delay="0"/>
                                          </p:stCondLst>
                                        </p:cTn>
                                        <p:tgtEl>
                                          <p:spTgt spid="89"/>
                                        </p:tgtEl>
                                        <p:attrNameLst>
                                          <p:attrName>style.visibility</p:attrName>
                                        </p:attrNameLst>
                                      </p:cBhvr>
                                      <p:to>
                                        <p:strVal val="visible"/>
                                      </p:to>
                                    </p:set>
                                    <p:anim calcmode="lin" valueType="num">
                                      <p:cBhvr additive="base">
                                        <p:cTn id="286" dur="1500" fill="hold"/>
                                        <p:tgtEl>
                                          <p:spTgt spid="89"/>
                                        </p:tgtEl>
                                        <p:attrNameLst>
                                          <p:attrName>ppt_x</p:attrName>
                                        </p:attrNameLst>
                                      </p:cBhvr>
                                      <p:tavLst>
                                        <p:tav tm="0">
                                          <p:val>
                                            <p:strVal val="#ppt_x"/>
                                          </p:val>
                                        </p:tav>
                                        <p:tav tm="100000">
                                          <p:val>
                                            <p:strVal val="#ppt_x"/>
                                          </p:val>
                                        </p:tav>
                                      </p:tavLst>
                                    </p:anim>
                                    <p:anim calcmode="lin" valueType="num">
                                      <p:cBhvr additive="base">
                                        <p:cTn id="287" dur="1500" fill="hold"/>
                                        <p:tgtEl>
                                          <p:spTgt spid="89"/>
                                        </p:tgtEl>
                                        <p:attrNameLst>
                                          <p:attrName>ppt_y</p:attrName>
                                        </p:attrNameLst>
                                      </p:cBhvr>
                                      <p:tavLst>
                                        <p:tav tm="0">
                                          <p:val>
                                            <p:strVal val="1+#ppt_h/2"/>
                                          </p:val>
                                        </p:tav>
                                        <p:tav tm="100000">
                                          <p:val>
                                            <p:strVal val="#ppt_y"/>
                                          </p:val>
                                        </p:tav>
                                      </p:tavLst>
                                    </p:anim>
                                  </p:childTnLst>
                                </p:cTn>
                              </p:par>
                              <p:par>
                                <p:cTn id="288" presetID="2" presetClass="entr" presetSubtype="4" fill="hold" grpId="0" nodeType="withEffect">
                                  <p:stCondLst>
                                    <p:cond delay="0"/>
                                  </p:stCondLst>
                                  <p:childTnLst>
                                    <p:set>
                                      <p:cBhvr>
                                        <p:cTn id="289" dur="1" fill="hold">
                                          <p:stCondLst>
                                            <p:cond delay="0"/>
                                          </p:stCondLst>
                                        </p:cTn>
                                        <p:tgtEl>
                                          <p:spTgt spid="90"/>
                                        </p:tgtEl>
                                        <p:attrNameLst>
                                          <p:attrName>style.visibility</p:attrName>
                                        </p:attrNameLst>
                                      </p:cBhvr>
                                      <p:to>
                                        <p:strVal val="visible"/>
                                      </p:to>
                                    </p:set>
                                    <p:anim calcmode="lin" valueType="num">
                                      <p:cBhvr additive="base">
                                        <p:cTn id="290" dur="1500" fill="hold"/>
                                        <p:tgtEl>
                                          <p:spTgt spid="90"/>
                                        </p:tgtEl>
                                        <p:attrNameLst>
                                          <p:attrName>ppt_x</p:attrName>
                                        </p:attrNameLst>
                                      </p:cBhvr>
                                      <p:tavLst>
                                        <p:tav tm="0">
                                          <p:val>
                                            <p:strVal val="#ppt_x"/>
                                          </p:val>
                                        </p:tav>
                                        <p:tav tm="100000">
                                          <p:val>
                                            <p:strVal val="#ppt_x"/>
                                          </p:val>
                                        </p:tav>
                                      </p:tavLst>
                                    </p:anim>
                                    <p:anim calcmode="lin" valueType="num">
                                      <p:cBhvr additive="base">
                                        <p:cTn id="291" dur="1500" fill="hold"/>
                                        <p:tgtEl>
                                          <p:spTgt spid="90"/>
                                        </p:tgtEl>
                                        <p:attrNameLst>
                                          <p:attrName>ppt_y</p:attrName>
                                        </p:attrNameLst>
                                      </p:cBhvr>
                                      <p:tavLst>
                                        <p:tav tm="0">
                                          <p:val>
                                            <p:strVal val="1+#ppt_h/2"/>
                                          </p:val>
                                        </p:tav>
                                        <p:tav tm="100000">
                                          <p:val>
                                            <p:strVal val="#ppt_y"/>
                                          </p:val>
                                        </p:tav>
                                      </p:tavLst>
                                    </p:anim>
                                  </p:childTnLst>
                                </p:cTn>
                              </p:par>
                              <p:par>
                                <p:cTn id="292" presetID="2" presetClass="entr" presetSubtype="4" fill="hold" grpId="0" nodeType="withEffect">
                                  <p:stCondLst>
                                    <p:cond delay="0"/>
                                  </p:stCondLst>
                                  <p:childTnLst>
                                    <p:set>
                                      <p:cBhvr>
                                        <p:cTn id="293" dur="1" fill="hold">
                                          <p:stCondLst>
                                            <p:cond delay="0"/>
                                          </p:stCondLst>
                                        </p:cTn>
                                        <p:tgtEl>
                                          <p:spTgt spid="91"/>
                                        </p:tgtEl>
                                        <p:attrNameLst>
                                          <p:attrName>style.visibility</p:attrName>
                                        </p:attrNameLst>
                                      </p:cBhvr>
                                      <p:to>
                                        <p:strVal val="visible"/>
                                      </p:to>
                                    </p:set>
                                    <p:anim calcmode="lin" valueType="num">
                                      <p:cBhvr additive="base">
                                        <p:cTn id="294" dur="1500" fill="hold"/>
                                        <p:tgtEl>
                                          <p:spTgt spid="91"/>
                                        </p:tgtEl>
                                        <p:attrNameLst>
                                          <p:attrName>ppt_x</p:attrName>
                                        </p:attrNameLst>
                                      </p:cBhvr>
                                      <p:tavLst>
                                        <p:tav tm="0">
                                          <p:val>
                                            <p:strVal val="#ppt_x"/>
                                          </p:val>
                                        </p:tav>
                                        <p:tav tm="100000">
                                          <p:val>
                                            <p:strVal val="#ppt_x"/>
                                          </p:val>
                                        </p:tav>
                                      </p:tavLst>
                                    </p:anim>
                                    <p:anim calcmode="lin" valueType="num">
                                      <p:cBhvr additive="base">
                                        <p:cTn id="295" dur="1500" fill="hold"/>
                                        <p:tgtEl>
                                          <p:spTgt spid="91"/>
                                        </p:tgtEl>
                                        <p:attrNameLst>
                                          <p:attrName>ppt_y</p:attrName>
                                        </p:attrNameLst>
                                      </p:cBhvr>
                                      <p:tavLst>
                                        <p:tav tm="0">
                                          <p:val>
                                            <p:strVal val="1+#ppt_h/2"/>
                                          </p:val>
                                        </p:tav>
                                        <p:tav tm="100000">
                                          <p:val>
                                            <p:strVal val="#ppt_y"/>
                                          </p:val>
                                        </p:tav>
                                      </p:tavLst>
                                    </p:anim>
                                  </p:childTnLst>
                                </p:cTn>
                              </p:par>
                              <p:par>
                                <p:cTn id="296" presetID="2" presetClass="entr" presetSubtype="4" fill="hold" grpId="0" nodeType="withEffect">
                                  <p:stCondLst>
                                    <p:cond delay="0"/>
                                  </p:stCondLst>
                                  <p:childTnLst>
                                    <p:set>
                                      <p:cBhvr>
                                        <p:cTn id="297" dur="1" fill="hold">
                                          <p:stCondLst>
                                            <p:cond delay="0"/>
                                          </p:stCondLst>
                                        </p:cTn>
                                        <p:tgtEl>
                                          <p:spTgt spid="92"/>
                                        </p:tgtEl>
                                        <p:attrNameLst>
                                          <p:attrName>style.visibility</p:attrName>
                                        </p:attrNameLst>
                                      </p:cBhvr>
                                      <p:to>
                                        <p:strVal val="visible"/>
                                      </p:to>
                                    </p:set>
                                    <p:anim calcmode="lin" valueType="num">
                                      <p:cBhvr additive="base">
                                        <p:cTn id="298" dur="1500" fill="hold"/>
                                        <p:tgtEl>
                                          <p:spTgt spid="92"/>
                                        </p:tgtEl>
                                        <p:attrNameLst>
                                          <p:attrName>ppt_x</p:attrName>
                                        </p:attrNameLst>
                                      </p:cBhvr>
                                      <p:tavLst>
                                        <p:tav tm="0">
                                          <p:val>
                                            <p:strVal val="#ppt_x"/>
                                          </p:val>
                                        </p:tav>
                                        <p:tav tm="100000">
                                          <p:val>
                                            <p:strVal val="#ppt_x"/>
                                          </p:val>
                                        </p:tav>
                                      </p:tavLst>
                                    </p:anim>
                                    <p:anim calcmode="lin" valueType="num">
                                      <p:cBhvr additive="base">
                                        <p:cTn id="299" dur="1500" fill="hold"/>
                                        <p:tgtEl>
                                          <p:spTgt spid="92"/>
                                        </p:tgtEl>
                                        <p:attrNameLst>
                                          <p:attrName>ppt_y</p:attrName>
                                        </p:attrNameLst>
                                      </p:cBhvr>
                                      <p:tavLst>
                                        <p:tav tm="0">
                                          <p:val>
                                            <p:strVal val="1+#ppt_h/2"/>
                                          </p:val>
                                        </p:tav>
                                        <p:tav tm="100000">
                                          <p:val>
                                            <p:strVal val="#ppt_y"/>
                                          </p:val>
                                        </p:tav>
                                      </p:tavLst>
                                    </p:anim>
                                  </p:childTnLst>
                                </p:cTn>
                              </p:par>
                              <p:par>
                                <p:cTn id="300" presetID="2" presetClass="entr" presetSubtype="4" fill="hold" grpId="0" nodeType="withEffect">
                                  <p:stCondLst>
                                    <p:cond delay="0"/>
                                  </p:stCondLst>
                                  <p:childTnLst>
                                    <p:set>
                                      <p:cBhvr>
                                        <p:cTn id="301" dur="1" fill="hold">
                                          <p:stCondLst>
                                            <p:cond delay="0"/>
                                          </p:stCondLst>
                                        </p:cTn>
                                        <p:tgtEl>
                                          <p:spTgt spid="93"/>
                                        </p:tgtEl>
                                        <p:attrNameLst>
                                          <p:attrName>style.visibility</p:attrName>
                                        </p:attrNameLst>
                                      </p:cBhvr>
                                      <p:to>
                                        <p:strVal val="visible"/>
                                      </p:to>
                                    </p:set>
                                    <p:anim calcmode="lin" valueType="num">
                                      <p:cBhvr additive="base">
                                        <p:cTn id="302" dur="1500" fill="hold"/>
                                        <p:tgtEl>
                                          <p:spTgt spid="93"/>
                                        </p:tgtEl>
                                        <p:attrNameLst>
                                          <p:attrName>ppt_x</p:attrName>
                                        </p:attrNameLst>
                                      </p:cBhvr>
                                      <p:tavLst>
                                        <p:tav tm="0">
                                          <p:val>
                                            <p:strVal val="#ppt_x"/>
                                          </p:val>
                                        </p:tav>
                                        <p:tav tm="100000">
                                          <p:val>
                                            <p:strVal val="#ppt_x"/>
                                          </p:val>
                                        </p:tav>
                                      </p:tavLst>
                                    </p:anim>
                                    <p:anim calcmode="lin" valueType="num">
                                      <p:cBhvr additive="base">
                                        <p:cTn id="303" dur="1500" fill="hold"/>
                                        <p:tgtEl>
                                          <p:spTgt spid="93"/>
                                        </p:tgtEl>
                                        <p:attrNameLst>
                                          <p:attrName>ppt_y</p:attrName>
                                        </p:attrNameLst>
                                      </p:cBhvr>
                                      <p:tavLst>
                                        <p:tav tm="0">
                                          <p:val>
                                            <p:strVal val="1+#ppt_h/2"/>
                                          </p:val>
                                        </p:tav>
                                        <p:tav tm="100000">
                                          <p:val>
                                            <p:strVal val="#ppt_y"/>
                                          </p:val>
                                        </p:tav>
                                      </p:tavLst>
                                    </p:anim>
                                  </p:childTnLst>
                                </p:cTn>
                              </p:par>
                              <p:par>
                                <p:cTn id="304" presetID="2" presetClass="entr" presetSubtype="4" fill="hold" grpId="0" nodeType="withEffect">
                                  <p:stCondLst>
                                    <p:cond delay="0"/>
                                  </p:stCondLst>
                                  <p:childTnLst>
                                    <p:set>
                                      <p:cBhvr>
                                        <p:cTn id="305" dur="1" fill="hold">
                                          <p:stCondLst>
                                            <p:cond delay="0"/>
                                          </p:stCondLst>
                                        </p:cTn>
                                        <p:tgtEl>
                                          <p:spTgt spid="94"/>
                                        </p:tgtEl>
                                        <p:attrNameLst>
                                          <p:attrName>style.visibility</p:attrName>
                                        </p:attrNameLst>
                                      </p:cBhvr>
                                      <p:to>
                                        <p:strVal val="visible"/>
                                      </p:to>
                                    </p:set>
                                    <p:anim calcmode="lin" valueType="num">
                                      <p:cBhvr additive="base">
                                        <p:cTn id="306" dur="1500" fill="hold"/>
                                        <p:tgtEl>
                                          <p:spTgt spid="94"/>
                                        </p:tgtEl>
                                        <p:attrNameLst>
                                          <p:attrName>ppt_x</p:attrName>
                                        </p:attrNameLst>
                                      </p:cBhvr>
                                      <p:tavLst>
                                        <p:tav tm="0">
                                          <p:val>
                                            <p:strVal val="#ppt_x"/>
                                          </p:val>
                                        </p:tav>
                                        <p:tav tm="100000">
                                          <p:val>
                                            <p:strVal val="#ppt_x"/>
                                          </p:val>
                                        </p:tav>
                                      </p:tavLst>
                                    </p:anim>
                                    <p:anim calcmode="lin" valueType="num">
                                      <p:cBhvr additive="base">
                                        <p:cTn id="307" dur="1500" fill="hold"/>
                                        <p:tgtEl>
                                          <p:spTgt spid="94"/>
                                        </p:tgtEl>
                                        <p:attrNameLst>
                                          <p:attrName>ppt_y</p:attrName>
                                        </p:attrNameLst>
                                      </p:cBhvr>
                                      <p:tavLst>
                                        <p:tav tm="0">
                                          <p:val>
                                            <p:strVal val="1+#ppt_h/2"/>
                                          </p:val>
                                        </p:tav>
                                        <p:tav tm="100000">
                                          <p:val>
                                            <p:strVal val="#ppt_y"/>
                                          </p:val>
                                        </p:tav>
                                      </p:tavLst>
                                    </p:anim>
                                  </p:childTnLst>
                                </p:cTn>
                              </p:par>
                              <p:par>
                                <p:cTn id="308" presetID="2" presetClass="entr" presetSubtype="4" fill="hold" grpId="0" nodeType="withEffect">
                                  <p:stCondLst>
                                    <p:cond delay="0"/>
                                  </p:stCondLst>
                                  <p:childTnLst>
                                    <p:set>
                                      <p:cBhvr>
                                        <p:cTn id="309" dur="1" fill="hold">
                                          <p:stCondLst>
                                            <p:cond delay="0"/>
                                          </p:stCondLst>
                                        </p:cTn>
                                        <p:tgtEl>
                                          <p:spTgt spid="95"/>
                                        </p:tgtEl>
                                        <p:attrNameLst>
                                          <p:attrName>style.visibility</p:attrName>
                                        </p:attrNameLst>
                                      </p:cBhvr>
                                      <p:to>
                                        <p:strVal val="visible"/>
                                      </p:to>
                                    </p:set>
                                    <p:anim calcmode="lin" valueType="num">
                                      <p:cBhvr additive="base">
                                        <p:cTn id="310" dur="1500" fill="hold"/>
                                        <p:tgtEl>
                                          <p:spTgt spid="95"/>
                                        </p:tgtEl>
                                        <p:attrNameLst>
                                          <p:attrName>ppt_x</p:attrName>
                                        </p:attrNameLst>
                                      </p:cBhvr>
                                      <p:tavLst>
                                        <p:tav tm="0">
                                          <p:val>
                                            <p:strVal val="#ppt_x"/>
                                          </p:val>
                                        </p:tav>
                                        <p:tav tm="100000">
                                          <p:val>
                                            <p:strVal val="#ppt_x"/>
                                          </p:val>
                                        </p:tav>
                                      </p:tavLst>
                                    </p:anim>
                                    <p:anim calcmode="lin" valueType="num">
                                      <p:cBhvr additive="base">
                                        <p:cTn id="311" dur="1500" fill="hold"/>
                                        <p:tgtEl>
                                          <p:spTgt spid="95"/>
                                        </p:tgtEl>
                                        <p:attrNameLst>
                                          <p:attrName>ppt_y</p:attrName>
                                        </p:attrNameLst>
                                      </p:cBhvr>
                                      <p:tavLst>
                                        <p:tav tm="0">
                                          <p:val>
                                            <p:strVal val="1+#ppt_h/2"/>
                                          </p:val>
                                        </p:tav>
                                        <p:tav tm="100000">
                                          <p:val>
                                            <p:strVal val="#ppt_y"/>
                                          </p:val>
                                        </p:tav>
                                      </p:tavLst>
                                    </p:anim>
                                  </p:childTnLst>
                                </p:cTn>
                              </p:par>
                              <p:par>
                                <p:cTn id="312" presetID="2" presetClass="entr" presetSubtype="4" fill="hold" grpId="0" nodeType="withEffect">
                                  <p:stCondLst>
                                    <p:cond delay="0"/>
                                  </p:stCondLst>
                                  <p:childTnLst>
                                    <p:set>
                                      <p:cBhvr>
                                        <p:cTn id="313" dur="1" fill="hold">
                                          <p:stCondLst>
                                            <p:cond delay="0"/>
                                          </p:stCondLst>
                                        </p:cTn>
                                        <p:tgtEl>
                                          <p:spTgt spid="96"/>
                                        </p:tgtEl>
                                        <p:attrNameLst>
                                          <p:attrName>style.visibility</p:attrName>
                                        </p:attrNameLst>
                                      </p:cBhvr>
                                      <p:to>
                                        <p:strVal val="visible"/>
                                      </p:to>
                                    </p:set>
                                    <p:anim calcmode="lin" valueType="num">
                                      <p:cBhvr additive="base">
                                        <p:cTn id="314" dur="1500" fill="hold"/>
                                        <p:tgtEl>
                                          <p:spTgt spid="96"/>
                                        </p:tgtEl>
                                        <p:attrNameLst>
                                          <p:attrName>ppt_x</p:attrName>
                                        </p:attrNameLst>
                                      </p:cBhvr>
                                      <p:tavLst>
                                        <p:tav tm="0">
                                          <p:val>
                                            <p:strVal val="#ppt_x"/>
                                          </p:val>
                                        </p:tav>
                                        <p:tav tm="100000">
                                          <p:val>
                                            <p:strVal val="#ppt_x"/>
                                          </p:val>
                                        </p:tav>
                                      </p:tavLst>
                                    </p:anim>
                                    <p:anim calcmode="lin" valueType="num">
                                      <p:cBhvr additive="base">
                                        <p:cTn id="315" dur="1500" fill="hold"/>
                                        <p:tgtEl>
                                          <p:spTgt spid="96"/>
                                        </p:tgtEl>
                                        <p:attrNameLst>
                                          <p:attrName>ppt_y</p:attrName>
                                        </p:attrNameLst>
                                      </p:cBhvr>
                                      <p:tavLst>
                                        <p:tav tm="0">
                                          <p:val>
                                            <p:strVal val="1+#ppt_h/2"/>
                                          </p:val>
                                        </p:tav>
                                        <p:tav tm="100000">
                                          <p:val>
                                            <p:strVal val="#ppt_y"/>
                                          </p:val>
                                        </p:tav>
                                      </p:tavLst>
                                    </p:anim>
                                  </p:childTnLst>
                                </p:cTn>
                              </p:par>
                              <p:par>
                                <p:cTn id="316" presetID="2" presetClass="entr" presetSubtype="4" fill="hold" grpId="0" nodeType="withEffect">
                                  <p:stCondLst>
                                    <p:cond delay="0"/>
                                  </p:stCondLst>
                                  <p:childTnLst>
                                    <p:set>
                                      <p:cBhvr>
                                        <p:cTn id="317" dur="1" fill="hold">
                                          <p:stCondLst>
                                            <p:cond delay="0"/>
                                          </p:stCondLst>
                                        </p:cTn>
                                        <p:tgtEl>
                                          <p:spTgt spid="97"/>
                                        </p:tgtEl>
                                        <p:attrNameLst>
                                          <p:attrName>style.visibility</p:attrName>
                                        </p:attrNameLst>
                                      </p:cBhvr>
                                      <p:to>
                                        <p:strVal val="visible"/>
                                      </p:to>
                                    </p:set>
                                    <p:anim calcmode="lin" valueType="num">
                                      <p:cBhvr additive="base">
                                        <p:cTn id="318" dur="1500" fill="hold"/>
                                        <p:tgtEl>
                                          <p:spTgt spid="97"/>
                                        </p:tgtEl>
                                        <p:attrNameLst>
                                          <p:attrName>ppt_x</p:attrName>
                                        </p:attrNameLst>
                                      </p:cBhvr>
                                      <p:tavLst>
                                        <p:tav tm="0">
                                          <p:val>
                                            <p:strVal val="#ppt_x"/>
                                          </p:val>
                                        </p:tav>
                                        <p:tav tm="100000">
                                          <p:val>
                                            <p:strVal val="#ppt_x"/>
                                          </p:val>
                                        </p:tav>
                                      </p:tavLst>
                                    </p:anim>
                                    <p:anim calcmode="lin" valueType="num">
                                      <p:cBhvr additive="base">
                                        <p:cTn id="319" dur="1500" fill="hold"/>
                                        <p:tgtEl>
                                          <p:spTgt spid="97"/>
                                        </p:tgtEl>
                                        <p:attrNameLst>
                                          <p:attrName>ppt_y</p:attrName>
                                        </p:attrNameLst>
                                      </p:cBhvr>
                                      <p:tavLst>
                                        <p:tav tm="0">
                                          <p:val>
                                            <p:strVal val="1+#ppt_h/2"/>
                                          </p:val>
                                        </p:tav>
                                        <p:tav tm="100000">
                                          <p:val>
                                            <p:strVal val="#ppt_y"/>
                                          </p:val>
                                        </p:tav>
                                      </p:tavLst>
                                    </p:anim>
                                  </p:childTnLst>
                                </p:cTn>
                              </p:par>
                              <p:par>
                                <p:cTn id="320" presetID="2" presetClass="entr" presetSubtype="4" fill="hold" grpId="0" nodeType="withEffect">
                                  <p:stCondLst>
                                    <p:cond delay="0"/>
                                  </p:stCondLst>
                                  <p:childTnLst>
                                    <p:set>
                                      <p:cBhvr>
                                        <p:cTn id="321" dur="1" fill="hold">
                                          <p:stCondLst>
                                            <p:cond delay="0"/>
                                          </p:stCondLst>
                                        </p:cTn>
                                        <p:tgtEl>
                                          <p:spTgt spid="98"/>
                                        </p:tgtEl>
                                        <p:attrNameLst>
                                          <p:attrName>style.visibility</p:attrName>
                                        </p:attrNameLst>
                                      </p:cBhvr>
                                      <p:to>
                                        <p:strVal val="visible"/>
                                      </p:to>
                                    </p:set>
                                    <p:anim calcmode="lin" valueType="num">
                                      <p:cBhvr additive="base">
                                        <p:cTn id="322" dur="1500" fill="hold"/>
                                        <p:tgtEl>
                                          <p:spTgt spid="98"/>
                                        </p:tgtEl>
                                        <p:attrNameLst>
                                          <p:attrName>ppt_x</p:attrName>
                                        </p:attrNameLst>
                                      </p:cBhvr>
                                      <p:tavLst>
                                        <p:tav tm="0">
                                          <p:val>
                                            <p:strVal val="#ppt_x"/>
                                          </p:val>
                                        </p:tav>
                                        <p:tav tm="100000">
                                          <p:val>
                                            <p:strVal val="#ppt_x"/>
                                          </p:val>
                                        </p:tav>
                                      </p:tavLst>
                                    </p:anim>
                                    <p:anim calcmode="lin" valueType="num">
                                      <p:cBhvr additive="base">
                                        <p:cTn id="323" dur="1500" fill="hold"/>
                                        <p:tgtEl>
                                          <p:spTgt spid="98"/>
                                        </p:tgtEl>
                                        <p:attrNameLst>
                                          <p:attrName>ppt_y</p:attrName>
                                        </p:attrNameLst>
                                      </p:cBhvr>
                                      <p:tavLst>
                                        <p:tav tm="0">
                                          <p:val>
                                            <p:strVal val="1+#ppt_h/2"/>
                                          </p:val>
                                        </p:tav>
                                        <p:tav tm="100000">
                                          <p:val>
                                            <p:strVal val="#ppt_y"/>
                                          </p:val>
                                        </p:tav>
                                      </p:tavLst>
                                    </p:anim>
                                  </p:childTnLst>
                                </p:cTn>
                              </p:par>
                              <p:par>
                                <p:cTn id="324" presetID="2" presetClass="entr" presetSubtype="4" fill="hold" grpId="0" nodeType="withEffect">
                                  <p:stCondLst>
                                    <p:cond delay="0"/>
                                  </p:stCondLst>
                                  <p:childTnLst>
                                    <p:set>
                                      <p:cBhvr>
                                        <p:cTn id="325" dur="1" fill="hold">
                                          <p:stCondLst>
                                            <p:cond delay="0"/>
                                          </p:stCondLst>
                                        </p:cTn>
                                        <p:tgtEl>
                                          <p:spTgt spid="99"/>
                                        </p:tgtEl>
                                        <p:attrNameLst>
                                          <p:attrName>style.visibility</p:attrName>
                                        </p:attrNameLst>
                                      </p:cBhvr>
                                      <p:to>
                                        <p:strVal val="visible"/>
                                      </p:to>
                                    </p:set>
                                    <p:anim calcmode="lin" valueType="num">
                                      <p:cBhvr additive="base">
                                        <p:cTn id="326" dur="1500" fill="hold"/>
                                        <p:tgtEl>
                                          <p:spTgt spid="99"/>
                                        </p:tgtEl>
                                        <p:attrNameLst>
                                          <p:attrName>ppt_x</p:attrName>
                                        </p:attrNameLst>
                                      </p:cBhvr>
                                      <p:tavLst>
                                        <p:tav tm="0">
                                          <p:val>
                                            <p:strVal val="#ppt_x"/>
                                          </p:val>
                                        </p:tav>
                                        <p:tav tm="100000">
                                          <p:val>
                                            <p:strVal val="#ppt_x"/>
                                          </p:val>
                                        </p:tav>
                                      </p:tavLst>
                                    </p:anim>
                                    <p:anim calcmode="lin" valueType="num">
                                      <p:cBhvr additive="base">
                                        <p:cTn id="327" dur="1500" fill="hold"/>
                                        <p:tgtEl>
                                          <p:spTgt spid="99"/>
                                        </p:tgtEl>
                                        <p:attrNameLst>
                                          <p:attrName>ppt_y</p:attrName>
                                        </p:attrNameLst>
                                      </p:cBhvr>
                                      <p:tavLst>
                                        <p:tav tm="0">
                                          <p:val>
                                            <p:strVal val="1+#ppt_h/2"/>
                                          </p:val>
                                        </p:tav>
                                        <p:tav tm="100000">
                                          <p:val>
                                            <p:strVal val="#ppt_y"/>
                                          </p:val>
                                        </p:tav>
                                      </p:tavLst>
                                    </p:anim>
                                  </p:childTnLst>
                                </p:cTn>
                              </p:par>
                              <p:par>
                                <p:cTn id="328" presetID="2" presetClass="entr" presetSubtype="4" fill="hold" grpId="0" nodeType="withEffect">
                                  <p:stCondLst>
                                    <p:cond delay="0"/>
                                  </p:stCondLst>
                                  <p:childTnLst>
                                    <p:set>
                                      <p:cBhvr>
                                        <p:cTn id="329" dur="1" fill="hold">
                                          <p:stCondLst>
                                            <p:cond delay="0"/>
                                          </p:stCondLst>
                                        </p:cTn>
                                        <p:tgtEl>
                                          <p:spTgt spid="100"/>
                                        </p:tgtEl>
                                        <p:attrNameLst>
                                          <p:attrName>style.visibility</p:attrName>
                                        </p:attrNameLst>
                                      </p:cBhvr>
                                      <p:to>
                                        <p:strVal val="visible"/>
                                      </p:to>
                                    </p:set>
                                    <p:anim calcmode="lin" valueType="num">
                                      <p:cBhvr additive="base">
                                        <p:cTn id="330" dur="1500" fill="hold"/>
                                        <p:tgtEl>
                                          <p:spTgt spid="100"/>
                                        </p:tgtEl>
                                        <p:attrNameLst>
                                          <p:attrName>ppt_x</p:attrName>
                                        </p:attrNameLst>
                                      </p:cBhvr>
                                      <p:tavLst>
                                        <p:tav tm="0">
                                          <p:val>
                                            <p:strVal val="#ppt_x"/>
                                          </p:val>
                                        </p:tav>
                                        <p:tav tm="100000">
                                          <p:val>
                                            <p:strVal val="#ppt_x"/>
                                          </p:val>
                                        </p:tav>
                                      </p:tavLst>
                                    </p:anim>
                                    <p:anim calcmode="lin" valueType="num">
                                      <p:cBhvr additive="base">
                                        <p:cTn id="331" dur="1500" fill="hold"/>
                                        <p:tgtEl>
                                          <p:spTgt spid="100"/>
                                        </p:tgtEl>
                                        <p:attrNameLst>
                                          <p:attrName>ppt_y</p:attrName>
                                        </p:attrNameLst>
                                      </p:cBhvr>
                                      <p:tavLst>
                                        <p:tav tm="0">
                                          <p:val>
                                            <p:strVal val="1+#ppt_h/2"/>
                                          </p:val>
                                        </p:tav>
                                        <p:tav tm="100000">
                                          <p:val>
                                            <p:strVal val="#ppt_y"/>
                                          </p:val>
                                        </p:tav>
                                      </p:tavLst>
                                    </p:anim>
                                  </p:childTnLst>
                                </p:cTn>
                              </p:par>
                              <p:par>
                                <p:cTn id="332" presetID="2" presetClass="entr" presetSubtype="4" fill="hold" grpId="0" nodeType="withEffect">
                                  <p:stCondLst>
                                    <p:cond delay="0"/>
                                  </p:stCondLst>
                                  <p:childTnLst>
                                    <p:set>
                                      <p:cBhvr>
                                        <p:cTn id="333" dur="1" fill="hold">
                                          <p:stCondLst>
                                            <p:cond delay="0"/>
                                          </p:stCondLst>
                                        </p:cTn>
                                        <p:tgtEl>
                                          <p:spTgt spid="101"/>
                                        </p:tgtEl>
                                        <p:attrNameLst>
                                          <p:attrName>style.visibility</p:attrName>
                                        </p:attrNameLst>
                                      </p:cBhvr>
                                      <p:to>
                                        <p:strVal val="visible"/>
                                      </p:to>
                                    </p:set>
                                    <p:anim calcmode="lin" valueType="num">
                                      <p:cBhvr additive="base">
                                        <p:cTn id="334" dur="1500" fill="hold"/>
                                        <p:tgtEl>
                                          <p:spTgt spid="101"/>
                                        </p:tgtEl>
                                        <p:attrNameLst>
                                          <p:attrName>ppt_x</p:attrName>
                                        </p:attrNameLst>
                                      </p:cBhvr>
                                      <p:tavLst>
                                        <p:tav tm="0">
                                          <p:val>
                                            <p:strVal val="#ppt_x"/>
                                          </p:val>
                                        </p:tav>
                                        <p:tav tm="100000">
                                          <p:val>
                                            <p:strVal val="#ppt_x"/>
                                          </p:val>
                                        </p:tav>
                                      </p:tavLst>
                                    </p:anim>
                                    <p:anim calcmode="lin" valueType="num">
                                      <p:cBhvr additive="base">
                                        <p:cTn id="335" dur="1500" fill="hold"/>
                                        <p:tgtEl>
                                          <p:spTgt spid="101"/>
                                        </p:tgtEl>
                                        <p:attrNameLst>
                                          <p:attrName>ppt_y</p:attrName>
                                        </p:attrNameLst>
                                      </p:cBhvr>
                                      <p:tavLst>
                                        <p:tav tm="0">
                                          <p:val>
                                            <p:strVal val="1+#ppt_h/2"/>
                                          </p:val>
                                        </p:tav>
                                        <p:tav tm="100000">
                                          <p:val>
                                            <p:strVal val="#ppt_y"/>
                                          </p:val>
                                        </p:tav>
                                      </p:tavLst>
                                    </p:anim>
                                  </p:childTnLst>
                                </p:cTn>
                              </p:par>
                              <p:par>
                                <p:cTn id="336" presetID="2" presetClass="entr" presetSubtype="4" fill="hold" grpId="0" nodeType="withEffect">
                                  <p:stCondLst>
                                    <p:cond delay="0"/>
                                  </p:stCondLst>
                                  <p:childTnLst>
                                    <p:set>
                                      <p:cBhvr>
                                        <p:cTn id="337" dur="1" fill="hold">
                                          <p:stCondLst>
                                            <p:cond delay="0"/>
                                          </p:stCondLst>
                                        </p:cTn>
                                        <p:tgtEl>
                                          <p:spTgt spid="102"/>
                                        </p:tgtEl>
                                        <p:attrNameLst>
                                          <p:attrName>style.visibility</p:attrName>
                                        </p:attrNameLst>
                                      </p:cBhvr>
                                      <p:to>
                                        <p:strVal val="visible"/>
                                      </p:to>
                                    </p:set>
                                    <p:anim calcmode="lin" valueType="num">
                                      <p:cBhvr additive="base">
                                        <p:cTn id="338" dur="1500" fill="hold"/>
                                        <p:tgtEl>
                                          <p:spTgt spid="102"/>
                                        </p:tgtEl>
                                        <p:attrNameLst>
                                          <p:attrName>ppt_x</p:attrName>
                                        </p:attrNameLst>
                                      </p:cBhvr>
                                      <p:tavLst>
                                        <p:tav tm="0">
                                          <p:val>
                                            <p:strVal val="#ppt_x"/>
                                          </p:val>
                                        </p:tav>
                                        <p:tav tm="100000">
                                          <p:val>
                                            <p:strVal val="#ppt_x"/>
                                          </p:val>
                                        </p:tav>
                                      </p:tavLst>
                                    </p:anim>
                                    <p:anim calcmode="lin" valueType="num">
                                      <p:cBhvr additive="base">
                                        <p:cTn id="339" dur="1500" fill="hold"/>
                                        <p:tgtEl>
                                          <p:spTgt spid="102"/>
                                        </p:tgtEl>
                                        <p:attrNameLst>
                                          <p:attrName>ppt_y</p:attrName>
                                        </p:attrNameLst>
                                      </p:cBhvr>
                                      <p:tavLst>
                                        <p:tav tm="0">
                                          <p:val>
                                            <p:strVal val="1+#ppt_h/2"/>
                                          </p:val>
                                        </p:tav>
                                        <p:tav tm="100000">
                                          <p:val>
                                            <p:strVal val="#ppt_y"/>
                                          </p:val>
                                        </p:tav>
                                      </p:tavLst>
                                    </p:anim>
                                  </p:childTnLst>
                                </p:cTn>
                              </p:par>
                              <p:par>
                                <p:cTn id="340" presetID="2" presetClass="entr" presetSubtype="4" fill="hold" grpId="0" nodeType="withEffect">
                                  <p:stCondLst>
                                    <p:cond delay="0"/>
                                  </p:stCondLst>
                                  <p:childTnLst>
                                    <p:set>
                                      <p:cBhvr>
                                        <p:cTn id="341" dur="1" fill="hold">
                                          <p:stCondLst>
                                            <p:cond delay="0"/>
                                          </p:stCondLst>
                                        </p:cTn>
                                        <p:tgtEl>
                                          <p:spTgt spid="103"/>
                                        </p:tgtEl>
                                        <p:attrNameLst>
                                          <p:attrName>style.visibility</p:attrName>
                                        </p:attrNameLst>
                                      </p:cBhvr>
                                      <p:to>
                                        <p:strVal val="visible"/>
                                      </p:to>
                                    </p:set>
                                    <p:anim calcmode="lin" valueType="num">
                                      <p:cBhvr additive="base">
                                        <p:cTn id="342" dur="1500" fill="hold"/>
                                        <p:tgtEl>
                                          <p:spTgt spid="103"/>
                                        </p:tgtEl>
                                        <p:attrNameLst>
                                          <p:attrName>ppt_x</p:attrName>
                                        </p:attrNameLst>
                                      </p:cBhvr>
                                      <p:tavLst>
                                        <p:tav tm="0">
                                          <p:val>
                                            <p:strVal val="#ppt_x"/>
                                          </p:val>
                                        </p:tav>
                                        <p:tav tm="100000">
                                          <p:val>
                                            <p:strVal val="#ppt_x"/>
                                          </p:val>
                                        </p:tav>
                                      </p:tavLst>
                                    </p:anim>
                                    <p:anim calcmode="lin" valueType="num">
                                      <p:cBhvr additive="base">
                                        <p:cTn id="343" dur="1500" fill="hold"/>
                                        <p:tgtEl>
                                          <p:spTgt spid="103"/>
                                        </p:tgtEl>
                                        <p:attrNameLst>
                                          <p:attrName>ppt_y</p:attrName>
                                        </p:attrNameLst>
                                      </p:cBhvr>
                                      <p:tavLst>
                                        <p:tav tm="0">
                                          <p:val>
                                            <p:strVal val="1+#ppt_h/2"/>
                                          </p:val>
                                        </p:tav>
                                        <p:tav tm="100000">
                                          <p:val>
                                            <p:strVal val="#ppt_y"/>
                                          </p:val>
                                        </p:tav>
                                      </p:tavLst>
                                    </p:anim>
                                  </p:childTnLst>
                                </p:cTn>
                              </p:par>
                              <p:par>
                                <p:cTn id="344" presetID="2" presetClass="entr" presetSubtype="4" fill="hold" grpId="0" nodeType="withEffect">
                                  <p:stCondLst>
                                    <p:cond delay="0"/>
                                  </p:stCondLst>
                                  <p:childTnLst>
                                    <p:set>
                                      <p:cBhvr>
                                        <p:cTn id="345" dur="1" fill="hold">
                                          <p:stCondLst>
                                            <p:cond delay="0"/>
                                          </p:stCondLst>
                                        </p:cTn>
                                        <p:tgtEl>
                                          <p:spTgt spid="104"/>
                                        </p:tgtEl>
                                        <p:attrNameLst>
                                          <p:attrName>style.visibility</p:attrName>
                                        </p:attrNameLst>
                                      </p:cBhvr>
                                      <p:to>
                                        <p:strVal val="visible"/>
                                      </p:to>
                                    </p:set>
                                    <p:anim calcmode="lin" valueType="num">
                                      <p:cBhvr additive="base">
                                        <p:cTn id="346" dur="1500" fill="hold"/>
                                        <p:tgtEl>
                                          <p:spTgt spid="104"/>
                                        </p:tgtEl>
                                        <p:attrNameLst>
                                          <p:attrName>ppt_x</p:attrName>
                                        </p:attrNameLst>
                                      </p:cBhvr>
                                      <p:tavLst>
                                        <p:tav tm="0">
                                          <p:val>
                                            <p:strVal val="#ppt_x"/>
                                          </p:val>
                                        </p:tav>
                                        <p:tav tm="100000">
                                          <p:val>
                                            <p:strVal val="#ppt_x"/>
                                          </p:val>
                                        </p:tav>
                                      </p:tavLst>
                                    </p:anim>
                                    <p:anim calcmode="lin" valueType="num">
                                      <p:cBhvr additive="base">
                                        <p:cTn id="347" dur="1500" fill="hold"/>
                                        <p:tgtEl>
                                          <p:spTgt spid="104"/>
                                        </p:tgtEl>
                                        <p:attrNameLst>
                                          <p:attrName>ppt_y</p:attrName>
                                        </p:attrNameLst>
                                      </p:cBhvr>
                                      <p:tavLst>
                                        <p:tav tm="0">
                                          <p:val>
                                            <p:strVal val="1+#ppt_h/2"/>
                                          </p:val>
                                        </p:tav>
                                        <p:tav tm="100000">
                                          <p:val>
                                            <p:strVal val="#ppt_y"/>
                                          </p:val>
                                        </p:tav>
                                      </p:tavLst>
                                    </p:anim>
                                  </p:childTnLst>
                                </p:cTn>
                              </p:par>
                              <p:par>
                                <p:cTn id="348" presetID="2" presetClass="entr" presetSubtype="4" fill="hold" grpId="0" nodeType="withEffect">
                                  <p:stCondLst>
                                    <p:cond delay="0"/>
                                  </p:stCondLst>
                                  <p:childTnLst>
                                    <p:set>
                                      <p:cBhvr>
                                        <p:cTn id="349" dur="1" fill="hold">
                                          <p:stCondLst>
                                            <p:cond delay="0"/>
                                          </p:stCondLst>
                                        </p:cTn>
                                        <p:tgtEl>
                                          <p:spTgt spid="105"/>
                                        </p:tgtEl>
                                        <p:attrNameLst>
                                          <p:attrName>style.visibility</p:attrName>
                                        </p:attrNameLst>
                                      </p:cBhvr>
                                      <p:to>
                                        <p:strVal val="visible"/>
                                      </p:to>
                                    </p:set>
                                    <p:anim calcmode="lin" valueType="num">
                                      <p:cBhvr additive="base">
                                        <p:cTn id="350" dur="1500" fill="hold"/>
                                        <p:tgtEl>
                                          <p:spTgt spid="105"/>
                                        </p:tgtEl>
                                        <p:attrNameLst>
                                          <p:attrName>ppt_x</p:attrName>
                                        </p:attrNameLst>
                                      </p:cBhvr>
                                      <p:tavLst>
                                        <p:tav tm="0">
                                          <p:val>
                                            <p:strVal val="#ppt_x"/>
                                          </p:val>
                                        </p:tav>
                                        <p:tav tm="100000">
                                          <p:val>
                                            <p:strVal val="#ppt_x"/>
                                          </p:val>
                                        </p:tav>
                                      </p:tavLst>
                                    </p:anim>
                                    <p:anim calcmode="lin" valueType="num">
                                      <p:cBhvr additive="base">
                                        <p:cTn id="351" dur="1500" fill="hold"/>
                                        <p:tgtEl>
                                          <p:spTgt spid="105"/>
                                        </p:tgtEl>
                                        <p:attrNameLst>
                                          <p:attrName>ppt_y</p:attrName>
                                        </p:attrNameLst>
                                      </p:cBhvr>
                                      <p:tavLst>
                                        <p:tav tm="0">
                                          <p:val>
                                            <p:strVal val="1+#ppt_h/2"/>
                                          </p:val>
                                        </p:tav>
                                        <p:tav tm="100000">
                                          <p:val>
                                            <p:strVal val="#ppt_y"/>
                                          </p:val>
                                        </p:tav>
                                      </p:tavLst>
                                    </p:anim>
                                  </p:childTnLst>
                                </p:cTn>
                              </p:par>
                              <p:par>
                                <p:cTn id="352" presetID="2" presetClass="entr" presetSubtype="4" fill="hold" grpId="0" nodeType="withEffect">
                                  <p:stCondLst>
                                    <p:cond delay="0"/>
                                  </p:stCondLst>
                                  <p:childTnLst>
                                    <p:set>
                                      <p:cBhvr>
                                        <p:cTn id="353" dur="1" fill="hold">
                                          <p:stCondLst>
                                            <p:cond delay="0"/>
                                          </p:stCondLst>
                                        </p:cTn>
                                        <p:tgtEl>
                                          <p:spTgt spid="106"/>
                                        </p:tgtEl>
                                        <p:attrNameLst>
                                          <p:attrName>style.visibility</p:attrName>
                                        </p:attrNameLst>
                                      </p:cBhvr>
                                      <p:to>
                                        <p:strVal val="visible"/>
                                      </p:to>
                                    </p:set>
                                    <p:anim calcmode="lin" valueType="num">
                                      <p:cBhvr additive="base">
                                        <p:cTn id="354" dur="1500" fill="hold"/>
                                        <p:tgtEl>
                                          <p:spTgt spid="106"/>
                                        </p:tgtEl>
                                        <p:attrNameLst>
                                          <p:attrName>ppt_x</p:attrName>
                                        </p:attrNameLst>
                                      </p:cBhvr>
                                      <p:tavLst>
                                        <p:tav tm="0">
                                          <p:val>
                                            <p:strVal val="#ppt_x"/>
                                          </p:val>
                                        </p:tav>
                                        <p:tav tm="100000">
                                          <p:val>
                                            <p:strVal val="#ppt_x"/>
                                          </p:val>
                                        </p:tav>
                                      </p:tavLst>
                                    </p:anim>
                                    <p:anim calcmode="lin" valueType="num">
                                      <p:cBhvr additive="base">
                                        <p:cTn id="355" dur="1500" fill="hold"/>
                                        <p:tgtEl>
                                          <p:spTgt spid="106"/>
                                        </p:tgtEl>
                                        <p:attrNameLst>
                                          <p:attrName>ppt_y</p:attrName>
                                        </p:attrNameLst>
                                      </p:cBhvr>
                                      <p:tavLst>
                                        <p:tav tm="0">
                                          <p:val>
                                            <p:strVal val="1+#ppt_h/2"/>
                                          </p:val>
                                        </p:tav>
                                        <p:tav tm="100000">
                                          <p:val>
                                            <p:strVal val="#ppt_y"/>
                                          </p:val>
                                        </p:tav>
                                      </p:tavLst>
                                    </p:anim>
                                  </p:childTnLst>
                                </p:cTn>
                              </p:par>
                              <p:par>
                                <p:cTn id="356" presetID="2" presetClass="entr" presetSubtype="4" fill="hold" grpId="0" nodeType="withEffect">
                                  <p:stCondLst>
                                    <p:cond delay="0"/>
                                  </p:stCondLst>
                                  <p:childTnLst>
                                    <p:set>
                                      <p:cBhvr>
                                        <p:cTn id="357" dur="1" fill="hold">
                                          <p:stCondLst>
                                            <p:cond delay="0"/>
                                          </p:stCondLst>
                                        </p:cTn>
                                        <p:tgtEl>
                                          <p:spTgt spid="107"/>
                                        </p:tgtEl>
                                        <p:attrNameLst>
                                          <p:attrName>style.visibility</p:attrName>
                                        </p:attrNameLst>
                                      </p:cBhvr>
                                      <p:to>
                                        <p:strVal val="visible"/>
                                      </p:to>
                                    </p:set>
                                    <p:anim calcmode="lin" valueType="num">
                                      <p:cBhvr additive="base">
                                        <p:cTn id="358" dur="1500" fill="hold"/>
                                        <p:tgtEl>
                                          <p:spTgt spid="107"/>
                                        </p:tgtEl>
                                        <p:attrNameLst>
                                          <p:attrName>ppt_x</p:attrName>
                                        </p:attrNameLst>
                                      </p:cBhvr>
                                      <p:tavLst>
                                        <p:tav tm="0">
                                          <p:val>
                                            <p:strVal val="#ppt_x"/>
                                          </p:val>
                                        </p:tav>
                                        <p:tav tm="100000">
                                          <p:val>
                                            <p:strVal val="#ppt_x"/>
                                          </p:val>
                                        </p:tav>
                                      </p:tavLst>
                                    </p:anim>
                                    <p:anim calcmode="lin" valueType="num">
                                      <p:cBhvr additive="base">
                                        <p:cTn id="359" dur="1500" fill="hold"/>
                                        <p:tgtEl>
                                          <p:spTgt spid="107"/>
                                        </p:tgtEl>
                                        <p:attrNameLst>
                                          <p:attrName>ppt_y</p:attrName>
                                        </p:attrNameLst>
                                      </p:cBhvr>
                                      <p:tavLst>
                                        <p:tav tm="0">
                                          <p:val>
                                            <p:strVal val="1+#ppt_h/2"/>
                                          </p:val>
                                        </p:tav>
                                        <p:tav tm="100000">
                                          <p:val>
                                            <p:strVal val="#ppt_y"/>
                                          </p:val>
                                        </p:tav>
                                      </p:tavLst>
                                    </p:anim>
                                  </p:childTnLst>
                                </p:cTn>
                              </p:par>
                              <p:par>
                                <p:cTn id="360" presetID="2" presetClass="entr" presetSubtype="4" fill="hold" grpId="0" nodeType="withEffect">
                                  <p:stCondLst>
                                    <p:cond delay="0"/>
                                  </p:stCondLst>
                                  <p:childTnLst>
                                    <p:set>
                                      <p:cBhvr>
                                        <p:cTn id="361" dur="1" fill="hold">
                                          <p:stCondLst>
                                            <p:cond delay="0"/>
                                          </p:stCondLst>
                                        </p:cTn>
                                        <p:tgtEl>
                                          <p:spTgt spid="108"/>
                                        </p:tgtEl>
                                        <p:attrNameLst>
                                          <p:attrName>style.visibility</p:attrName>
                                        </p:attrNameLst>
                                      </p:cBhvr>
                                      <p:to>
                                        <p:strVal val="visible"/>
                                      </p:to>
                                    </p:set>
                                    <p:anim calcmode="lin" valueType="num">
                                      <p:cBhvr additive="base">
                                        <p:cTn id="362" dur="1500" fill="hold"/>
                                        <p:tgtEl>
                                          <p:spTgt spid="108"/>
                                        </p:tgtEl>
                                        <p:attrNameLst>
                                          <p:attrName>ppt_x</p:attrName>
                                        </p:attrNameLst>
                                      </p:cBhvr>
                                      <p:tavLst>
                                        <p:tav tm="0">
                                          <p:val>
                                            <p:strVal val="#ppt_x"/>
                                          </p:val>
                                        </p:tav>
                                        <p:tav tm="100000">
                                          <p:val>
                                            <p:strVal val="#ppt_x"/>
                                          </p:val>
                                        </p:tav>
                                      </p:tavLst>
                                    </p:anim>
                                    <p:anim calcmode="lin" valueType="num">
                                      <p:cBhvr additive="base">
                                        <p:cTn id="363" dur="1500" fill="hold"/>
                                        <p:tgtEl>
                                          <p:spTgt spid="108"/>
                                        </p:tgtEl>
                                        <p:attrNameLst>
                                          <p:attrName>ppt_y</p:attrName>
                                        </p:attrNameLst>
                                      </p:cBhvr>
                                      <p:tavLst>
                                        <p:tav tm="0">
                                          <p:val>
                                            <p:strVal val="1+#ppt_h/2"/>
                                          </p:val>
                                        </p:tav>
                                        <p:tav tm="100000">
                                          <p:val>
                                            <p:strVal val="#ppt_y"/>
                                          </p:val>
                                        </p:tav>
                                      </p:tavLst>
                                    </p:anim>
                                  </p:childTnLst>
                                </p:cTn>
                              </p:par>
                              <p:par>
                                <p:cTn id="364" presetID="2" presetClass="entr" presetSubtype="4" fill="hold" grpId="0" nodeType="withEffect">
                                  <p:stCondLst>
                                    <p:cond delay="0"/>
                                  </p:stCondLst>
                                  <p:childTnLst>
                                    <p:set>
                                      <p:cBhvr>
                                        <p:cTn id="365" dur="1" fill="hold">
                                          <p:stCondLst>
                                            <p:cond delay="0"/>
                                          </p:stCondLst>
                                        </p:cTn>
                                        <p:tgtEl>
                                          <p:spTgt spid="109"/>
                                        </p:tgtEl>
                                        <p:attrNameLst>
                                          <p:attrName>style.visibility</p:attrName>
                                        </p:attrNameLst>
                                      </p:cBhvr>
                                      <p:to>
                                        <p:strVal val="visible"/>
                                      </p:to>
                                    </p:set>
                                    <p:anim calcmode="lin" valueType="num">
                                      <p:cBhvr additive="base">
                                        <p:cTn id="366" dur="1500" fill="hold"/>
                                        <p:tgtEl>
                                          <p:spTgt spid="109"/>
                                        </p:tgtEl>
                                        <p:attrNameLst>
                                          <p:attrName>ppt_x</p:attrName>
                                        </p:attrNameLst>
                                      </p:cBhvr>
                                      <p:tavLst>
                                        <p:tav tm="0">
                                          <p:val>
                                            <p:strVal val="#ppt_x"/>
                                          </p:val>
                                        </p:tav>
                                        <p:tav tm="100000">
                                          <p:val>
                                            <p:strVal val="#ppt_x"/>
                                          </p:val>
                                        </p:tav>
                                      </p:tavLst>
                                    </p:anim>
                                    <p:anim calcmode="lin" valueType="num">
                                      <p:cBhvr additive="base">
                                        <p:cTn id="367" dur="1500" fill="hold"/>
                                        <p:tgtEl>
                                          <p:spTgt spid="109"/>
                                        </p:tgtEl>
                                        <p:attrNameLst>
                                          <p:attrName>ppt_y</p:attrName>
                                        </p:attrNameLst>
                                      </p:cBhvr>
                                      <p:tavLst>
                                        <p:tav tm="0">
                                          <p:val>
                                            <p:strVal val="1+#ppt_h/2"/>
                                          </p:val>
                                        </p:tav>
                                        <p:tav tm="100000">
                                          <p:val>
                                            <p:strVal val="#ppt_y"/>
                                          </p:val>
                                        </p:tav>
                                      </p:tavLst>
                                    </p:anim>
                                  </p:childTnLst>
                                </p:cTn>
                              </p:par>
                              <p:par>
                                <p:cTn id="368" presetID="2" presetClass="entr" presetSubtype="4" fill="hold" grpId="0" nodeType="withEffect">
                                  <p:stCondLst>
                                    <p:cond delay="0"/>
                                  </p:stCondLst>
                                  <p:childTnLst>
                                    <p:set>
                                      <p:cBhvr>
                                        <p:cTn id="369" dur="1" fill="hold">
                                          <p:stCondLst>
                                            <p:cond delay="0"/>
                                          </p:stCondLst>
                                        </p:cTn>
                                        <p:tgtEl>
                                          <p:spTgt spid="110"/>
                                        </p:tgtEl>
                                        <p:attrNameLst>
                                          <p:attrName>style.visibility</p:attrName>
                                        </p:attrNameLst>
                                      </p:cBhvr>
                                      <p:to>
                                        <p:strVal val="visible"/>
                                      </p:to>
                                    </p:set>
                                    <p:anim calcmode="lin" valueType="num">
                                      <p:cBhvr additive="base">
                                        <p:cTn id="370" dur="1500" fill="hold"/>
                                        <p:tgtEl>
                                          <p:spTgt spid="110"/>
                                        </p:tgtEl>
                                        <p:attrNameLst>
                                          <p:attrName>ppt_x</p:attrName>
                                        </p:attrNameLst>
                                      </p:cBhvr>
                                      <p:tavLst>
                                        <p:tav tm="0">
                                          <p:val>
                                            <p:strVal val="#ppt_x"/>
                                          </p:val>
                                        </p:tav>
                                        <p:tav tm="100000">
                                          <p:val>
                                            <p:strVal val="#ppt_x"/>
                                          </p:val>
                                        </p:tav>
                                      </p:tavLst>
                                    </p:anim>
                                    <p:anim calcmode="lin" valueType="num">
                                      <p:cBhvr additive="base">
                                        <p:cTn id="371" dur="1500" fill="hold"/>
                                        <p:tgtEl>
                                          <p:spTgt spid="110"/>
                                        </p:tgtEl>
                                        <p:attrNameLst>
                                          <p:attrName>ppt_y</p:attrName>
                                        </p:attrNameLst>
                                      </p:cBhvr>
                                      <p:tavLst>
                                        <p:tav tm="0">
                                          <p:val>
                                            <p:strVal val="1+#ppt_h/2"/>
                                          </p:val>
                                        </p:tav>
                                        <p:tav tm="100000">
                                          <p:val>
                                            <p:strVal val="#ppt_y"/>
                                          </p:val>
                                        </p:tav>
                                      </p:tavLst>
                                    </p:anim>
                                  </p:childTnLst>
                                </p:cTn>
                              </p:par>
                              <p:par>
                                <p:cTn id="372" presetID="2" presetClass="entr" presetSubtype="4" fill="hold" grpId="0" nodeType="withEffect">
                                  <p:stCondLst>
                                    <p:cond delay="0"/>
                                  </p:stCondLst>
                                  <p:childTnLst>
                                    <p:set>
                                      <p:cBhvr>
                                        <p:cTn id="373" dur="1" fill="hold">
                                          <p:stCondLst>
                                            <p:cond delay="0"/>
                                          </p:stCondLst>
                                        </p:cTn>
                                        <p:tgtEl>
                                          <p:spTgt spid="111"/>
                                        </p:tgtEl>
                                        <p:attrNameLst>
                                          <p:attrName>style.visibility</p:attrName>
                                        </p:attrNameLst>
                                      </p:cBhvr>
                                      <p:to>
                                        <p:strVal val="visible"/>
                                      </p:to>
                                    </p:set>
                                    <p:anim calcmode="lin" valueType="num">
                                      <p:cBhvr additive="base">
                                        <p:cTn id="374" dur="1500" fill="hold"/>
                                        <p:tgtEl>
                                          <p:spTgt spid="111"/>
                                        </p:tgtEl>
                                        <p:attrNameLst>
                                          <p:attrName>ppt_x</p:attrName>
                                        </p:attrNameLst>
                                      </p:cBhvr>
                                      <p:tavLst>
                                        <p:tav tm="0">
                                          <p:val>
                                            <p:strVal val="#ppt_x"/>
                                          </p:val>
                                        </p:tav>
                                        <p:tav tm="100000">
                                          <p:val>
                                            <p:strVal val="#ppt_x"/>
                                          </p:val>
                                        </p:tav>
                                      </p:tavLst>
                                    </p:anim>
                                    <p:anim calcmode="lin" valueType="num">
                                      <p:cBhvr additive="base">
                                        <p:cTn id="375" dur="1500" fill="hold"/>
                                        <p:tgtEl>
                                          <p:spTgt spid="111"/>
                                        </p:tgtEl>
                                        <p:attrNameLst>
                                          <p:attrName>ppt_y</p:attrName>
                                        </p:attrNameLst>
                                      </p:cBhvr>
                                      <p:tavLst>
                                        <p:tav tm="0">
                                          <p:val>
                                            <p:strVal val="1+#ppt_h/2"/>
                                          </p:val>
                                        </p:tav>
                                        <p:tav tm="100000">
                                          <p:val>
                                            <p:strVal val="#ppt_y"/>
                                          </p:val>
                                        </p:tav>
                                      </p:tavLst>
                                    </p:anim>
                                  </p:childTnLst>
                                </p:cTn>
                              </p:par>
                              <p:par>
                                <p:cTn id="376" presetID="2" presetClass="entr" presetSubtype="4" fill="hold" grpId="0" nodeType="withEffect">
                                  <p:stCondLst>
                                    <p:cond delay="0"/>
                                  </p:stCondLst>
                                  <p:childTnLst>
                                    <p:set>
                                      <p:cBhvr>
                                        <p:cTn id="377" dur="1" fill="hold">
                                          <p:stCondLst>
                                            <p:cond delay="0"/>
                                          </p:stCondLst>
                                        </p:cTn>
                                        <p:tgtEl>
                                          <p:spTgt spid="112"/>
                                        </p:tgtEl>
                                        <p:attrNameLst>
                                          <p:attrName>style.visibility</p:attrName>
                                        </p:attrNameLst>
                                      </p:cBhvr>
                                      <p:to>
                                        <p:strVal val="visible"/>
                                      </p:to>
                                    </p:set>
                                    <p:anim calcmode="lin" valueType="num">
                                      <p:cBhvr additive="base">
                                        <p:cTn id="378" dur="1500" fill="hold"/>
                                        <p:tgtEl>
                                          <p:spTgt spid="112"/>
                                        </p:tgtEl>
                                        <p:attrNameLst>
                                          <p:attrName>ppt_x</p:attrName>
                                        </p:attrNameLst>
                                      </p:cBhvr>
                                      <p:tavLst>
                                        <p:tav tm="0">
                                          <p:val>
                                            <p:strVal val="#ppt_x"/>
                                          </p:val>
                                        </p:tav>
                                        <p:tav tm="100000">
                                          <p:val>
                                            <p:strVal val="#ppt_x"/>
                                          </p:val>
                                        </p:tav>
                                      </p:tavLst>
                                    </p:anim>
                                    <p:anim calcmode="lin" valueType="num">
                                      <p:cBhvr additive="base">
                                        <p:cTn id="379" dur="1500" fill="hold"/>
                                        <p:tgtEl>
                                          <p:spTgt spid="112"/>
                                        </p:tgtEl>
                                        <p:attrNameLst>
                                          <p:attrName>ppt_y</p:attrName>
                                        </p:attrNameLst>
                                      </p:cBhvr>
                                      <p:tavLst>
                                        <p:tav tm="0">
                                          <p:val>
                                            <p:strVal val="1+#ppt_h/2"/>
                                          </p:val>
                                        </p:tav>
                                        <p:tav tm="100000">
                                          <p:val>
                                            <p:strVal val="#ppt_y"/>
                                          </p:val>
                                        </p:tav>
                                      </p:tavLst>
                                    </p:anim>
                                  </p:childTnLst>
                                </p:cTn>
                              </p:par>
                              <p:par>
                                <p:cTn id="380" presetID="2" presetClass="entr" presetSubtype="4" fill="hold" grpId="0" nodeType="withEffect">
                                  <p:stCondLst>
                                    <p:cond delay="0"/>
                                  </p:stCondLst>
                                  <p:childTnLst>
                                    <p:set>
                                      <p:cBhvr>
                                        <p:cTn id="381" dur="1" fill="hold">
                                          <p:stCondLst>
                                            <p:cond delay="0"/>
                                          </p:stCondLst>
                                        </p:cTn>
                                        <p:tgtEl>
                                          <p:spTgt spid="113"/>
                                        </p:tgtEl>
                                        <p:attrNameLst>
                                          <p:attrName>style.visibility</p:attrName>
                                        </p:attrNameLst>
                                      </p:cBhvr>
                                      <p:to>
                                        <p:strVal val="visible"/>
                                      </p:to>
                                    </p:set>
                                    <p:anim calcmode="lin" valueType="num">
                                      <p:cBhvr additive="base">
                                        <p:cTn id="382" dur="1500" fill="hold"/>
                                        <p:tgtEl>
                                          <p:spTgt spid="113"/>
                                        </p:tgtEl>
                                        <p:attrNameLst>
                                          <p:attrName>ppt_x</p:attrName>
                                        </p:attrNameLst>
                                      </p:cBhvr>
                                      <p:tavLst>
                                        <p:tav tm="0">
                                          <p:val>
                                            <p:strVal val="#ppt_x"/>
                                          </p:val>
                                        </p:tav>
                                        <p:tav tm="100000">
                                          <p:val>
                                            <p:strVal val="#ppt_x"/>
                                          </p:val>
                                        </p:tav>
                                      </p:tavLst>
                                    </p:anim>
                                    <p:anim calcmode="lin" valueType="num">
                                      <p:cBhvr additive="base">
                                        <p:cTn id="383" dur="1500" fill="hold"/>
                                        <p:tgtEl>
                                          <p:spTgt spid="113"/>
                                        </p:tgtEl>
                                        <p:attrNameLst>
                                          <p:attrName>ppt_y</p:attrName>
                                        </p:attrNameLst>
                                      </p:cBhvr>
                                      <p:tavLst>
                                        <p:tav tm="0">
                                          <p:val>
                                            <p:strVal val="1+#ppt_h/2"/>
                                          </p:val>
                                        </p:tav>
                                        <p:tav tm="100000">
                                          <p:val>
                                            <p:strVal val="#ppt_y"/>
                                          </p:val>
                                        </p:tav>
                                      </p:tavLst>
                                    </p:anim>
                                  </p:childTnLst>
                                </p:cTn>
                              </p:par>
                              <p:par>
                                <p:cTn id="384" presetID="2" presetClass="entr" presetSubtype="4" fill="hold" grpId="0" nodeType="withEffect">
                                  <p:stCondLst>
                                    <p:cond delay="0"/>
                                  </p:stCondLst>
                                  <p:childTnLst>
                                    <p:set>
                                      <p:cBhvr>
                                        <p:cTn id="385" dur="1" fill="hold">
                                          <p:stCondLst>
                                            <p:cond delay="0"/>
                                          </p:stCondLst>
                                        </p:cTn>
                                        <p:tgtEl>
                                          <p:spTgt spid="114"/>
                                        </p:tgtEl>
                                        <p:attrNameLst>
                                          <p:attrName>style.visibility</p:attrName>
                                        </p:attrNameLst>
                                      </p:cBhvr>
                                      <p:to>
                                        <p:strVal val="visible"/>
                                      </p:to>
                                    </p:set>
                                    <p:anim calcmode="lin" valueType="num">
                                      <p:cBhvr additive="base">
                                        <p:cTn id="386" dur="1500" fill="hold"/>
                                        <p:tgtEl>
                                          <p:spTgt spid="114"/>
                                        </p:tgtEl>
                                        <p:attrNameLst>
                                          <p:attrName>ppt_x</p:attrName>
                                        </p:attrNameLst>
                                      </p:cBhvr>
                                      <p:tavLst>
                                        <p:tav tm="0">
                                          <p:val>
                                            <p:strVal val="#ppt_x"/>
                                          </p:val>
                                        </p:tav>
                                        <p:tav tm="100000">
                                          <p:val>
                                            <p:strVal val="#ppt_x"/>
                                          </p:val>
                                        </p:tav>
                                      </p:tavLst>
                                    </p:anim>
                                    <p:anim calcmode="lin" valueType="num">
                                      <p:cBhvr additive="base">
                                        <p:cTn id="387" dur="1500" fill="hold"/>
                                        <p:tgtEl>
                                          <p:spTgt spid="114"/>
                                        </p:tgtEl>
                                        <p:attrNameLst>
                                          <p:attrName>ppt_y</p:attrName>
                                        </p:attrNameLst>
                                      </p:cBhvr>
                                      <p:tavLst>
                                        <p:tav tm="0">
                                          <p:val>
                                            <p:strVal val="1+#ppt_h/2"/>
                                          </p:val>
                                        </p:tav>
                                        <p:tav tm="100000">
                                          <p:val>
                                            <p:strVal val="#ppt_y"/>
                                          </p:val>
                                        </p:tav>
                                      </p:tavLst>
                                    </p:anim>
                                  </p:childTnLst>
                                </p:cTn>
                              </p:par>
                              <p:par>
                                <p:cTn id="388" presetID="2" presetClass="entr" presetSubtype="4" fill="hold" grpId="0" nodeType="withEffect">
                                  <p:stCondLst>
                                    <p:cond delay="0"/>
                                  </p:stCondLst>
                                  <p:childTnLst>
                                    <p:set>
                                      <p:cBhvr>
                                        <p:cTn id="389" dur="1" fill="hold">
                                          <p:stCondLst>
                                            <p:cond delay="0"/>
                                          </p:stCondLst>
                                        </p:cTn>
                                        <p:tgtEl>
                                          <p:spTgt spid="115"/>
                                        </p:tgtEl>
                                        <p:attrNameLst>
                                          <p:attrName>style.visibility</p:attrName>
                                        </p:attrNameLst>
                                      </p:cBhvr>
                                      <p:to>
                                        <p:strVal val="visible"/>
                                      </p:to>
                                    </p:set>
                                    <p:anim calcmode="lin" valueType="num">
                                      <p:cBhvr additive="base">
                                        <p:cTn id="390" dur="1500" fill="hold"/>
                                        <p:tgtEl>
                                          <p:spTgt spid="115"/>
                                        </p:tgtEl>
                                        <p:attrNameLst>
                                          <p:attrName>ppt_x</p:attrName>
                                        </p:attrNameLst>
                                      </p:cBhvr>
                                      <p:tavLst>
                                        <p:tav tm="0">
                                          <p:val>
                                            <p:strVal val="#ppt_x"/>
                                          </p:val>
                                        </p:tav>
                                        <p:tav tm="100000">
                                          <p:val>
                                            <p:strVal val="#ppt_x"/>
                                          </p:val>
                                        </p:tav>
                                      </p:tavLst>
                                    </p:anim>
                                    <p:anim calcmode="lin" valueType="num">
                                      <p:cBhvr additive="base">
                                        <p:cTn id="391" dur="1500" fill="hold"/>
                                        <p:tgtEl>
                                          <p:spTgt spid="115"/>
                                        </p:tgtEl>
                                        <p:attrNameLst>
                                          <p:attrName>ppt_y</p:attrName>
                                        </p:attrNameLst>
                                      </p:cBhvr>
                                      <p:tavLst>
                                        <p:tav tm="0">
                                          <p:val>
                                            <p:strVal val="1+#ppt_h/2"/>
                                          </p:val>
                                        </p:tav>
                                        <p:tav tm="100000">
                                          <p:val>
                                            <p:strVal val="#ppt_y"/>
                                          </p:val>
                                        </p:tav>
                                      </p:tavLst>
                                    </p:anim>
                                  </p:childTnLst>
                                </p:cTn>
                              </p:par>
                              <p:par>
                                <p:cTn id="392" presetID="2" presetClass="entr" presetSubtype="4" fill="hold" grpId="0" nodeType="withEffect">
                                  <p:stCondLst>
                                    <p:cond delay="0"/>
                                  </p:stCondLst>
                                  <p:childTnLst>
                                    <p:set>
                                      <p:cBhvr>
                                        <p:cTn id="393" dur="1" fill="hold">
                                          <p:stCondLst>
                                            <p:cond delay="0"/>
                                          </p:stCondLst>
                                        </p:cTn>
                                        <p:tgtEl>
                                          <p:spTgt spid="116"/>
                                        </p:tgtEl>
                                        <p:attrNameLst>
                                          <p:attrName>style.visibility</p:attrName>
                                        </p:attrNameLst>
                                      </p:cBhvr>
                                      <p:to>
                                        <p:strVal val="visible"/>
                                      </p:to>
                                    </p:set>
                                    <p:anim calcmode="lin" valueType="num">
                                      <p:cBhvr additive="base">
                                        <p:cTn id="394" dur="1500" fill="hold"/>
                                        <p:tgtEl>
                                          <p:spTgt spid="116"/>
                                        </p:tgtEl>
                                        <p:attrNameLst>
                                          <p:attrName>ppt_x</p:attrName>
                                        </p:attrNameLst>
                                      </p:cBhvr>
                                      <p:tavLst>
                                        <p:tav tm="0">
                                          <p:val>
                                            <p:strVal val="#ppt_x"/>
                                          </p:val>
                                        </p:tav>
                                        <p:tav tm="100000">
                                          <p:val>
                                            <p:strVal val="#ppt_x"/>
                                          </p:val>
                                        </p:tav>
                                      </p:tavLst>
                                    </p:anim>
                                    <p:anim calcmode="lin" valueType="num">
                                      <p:cBhvr additive="base">
                                        <p:cTn id="395" dur="1500" fill="hold"/>
                                        <p:tgtEl>
                                          <p:spTgt spid="116"/>
                                        </p:tgtEl>
                                        <p:attrNameLst>
                                          <p:attrName>ppt_y</p:attrName>
                                        </p:attrNameLst>
                                      </p:cBhvr>
                                      <p:tavLst>
                                        <p:tav tm="0">
                                          <p:val>
                                            <p:strVal val="1+#ppt_h/2"/>
                                          </p:val>
                                        </p:tav>
                                        <p:tav tm="100000">
                                          <p:val>
                                            <p:strVal val="#ppt_y"/>
                                          </p:val>
                                        </p:tav>
                                      </p:tavLst>
                                    </p:anim>
                                  </p:childTnLst>
                                </p:cTn>
                              </p:par>
                              <p:par>
                                <p:cTn id="396" presetID="2" presetClass="entr" presetSubtype="4" fill="hold" grpId="0" nodeType="withEffect">
                                  <p:stCondLst>
                                    <p:cond delay="0"/>
                                  </p:stCondLst>
                                  <p:childTnLst>
                                    <p:set>
                                      <p:cBhvr>
                                        <p:cTn id="397" dur="1" fill="hold">
                                          <p:stCondLst>
                                            <p:cond delay="0"/>
                                          </p:stCondLst>
                                        </p:cTn>
                                        <p:tgtEl>
                                          <p:spTgt spid="117"/>
                                        </p:tgtEl>
                                        <p:attrNameLst>
                                          <p:attrName>style.visibility</p:attrName>
                                        </p:attrNameLst>
                                      </p:cBhvr>
                                      <p:to>
                                        <p:strVal val="visible"/>
                                      </p:to>
                                    </p:set>
                                    <p:anim calcmode="lin" valueType="num">
                                      <p:cBhvr additive="base">
                                        <p:cTn id="398" dur="1500" fill="hold"/>
                                        <p:tgtEl>
                                          <p:spTgt spid="117"/>
                                        </p:tgtEl>
                                        <p:attrNameLst>
                                          <p:attrName>ppt_x</p:attrName>
                                        </p:attrNameLst>
                                      </p:cBhvr>
                                      <p:tavLst>
                                        <p:tav tm="0">
                                          <p:val>
                                            <p:strVal val="#ppt_x"/>
                                          </p:val>
                                        </p:tav>
                                        <p:tav tm="100000">
                                          <p:val>
                                            <p:strVal val="#ppt_x"/>
                                          </p:val>
                                        </p:tav>
                                      </p:tavLst>
                                    </p:anim>
                                    <p:anim calcmode="lin" valueType="num">
                                      <p:cBhvr additive="base">
                                        <p:cTn id="399" dur="1500" fill="hold"/>
                                        <p:tgtEl>
                                          <p:spTgt spid="117"/>
                                        </p:tgtEl>
                                        <p:attrNameLst>
                                          <p:attrName>ppt_y</p:attrName>
                                        </p:attrNameLst>
                                      </p:cBhvr>
                                      <p:tavLst>
                                        <p:tav tm="0">
                                          <p:val>
                                            <p:strVal val="1+#ppt_h/2"/>
                                          </p:val>
                                        </p:tav>
                                        <p:tav tm="100000">
                                          <p:val>
                                            <p:strVal val="#ppt_y"/>
                                          </p:val>
                                        </p:tav>
                                      </p:tavLst>
                                    </p:anim>
                                  </p:childTnLst>
                                </p:cTn>
                              </p:par>
                              <p:par>
                                <p:cTn id="400" presetID="2" presetClass="entr" presetSubtype="4" fill="hold" grpId="0" nodeType="withEffect">
                                  <p:stCondLst>
                                    <p:cond delay="0"/>
                                  </p:stCondLst>
                                  <p:childTnLst>
                                    <p:set>
                                      <p:cBhvr>
                                        <p:cTn id="401" dur="1" fill="hold">
                                          <p:stCondLst>
                                            <p:cond delay="0"/>
                                          </p:stCondLst>
                                        </p:cTn>
                                        <p:tgtEl>
                                          <p:spTgt spid="118"/>
                                        </p:tgtEl>
                                        <p:attrNameLst>
                                          <p:attrName>style.visibility</p:attrName>
                                        </p:attrNameLst>
                                      </p:cBhvr>
                                      <p:to>
                                        <p:strVal val="visible"/>
                                      </p:to>
                                    </p:set>
                                    <p:anim calcmode="lin" valueType="num">
                                      <p:cBhvr additive="base">
                                        <p:cTn id="402" dur="1500" fill="hold"/>
                                        <p:tgtEl>
                                          <p:spTgt spid="118"/>
                                        </p:tgtEl>
                                        <p:attrNameLst>
                                          <p:attrName>ppt_x</p:attrName>
                                        </p:attrNameLst>
                                      </p:cBhvr>
                                      <p:tavLst>
                                        <p:tav tm="0">
                                          <p:val>
                                            <p:strVal val="#ppt_x"/>
                                          </p:val>
                                        </p:tav>
                                        <p:tav tm="100000">
                                          <p:val>
                                            <p:strVal val="#ppt_x"/>
                                          </p:val>
                                        </p:tav>
                                      </p:tavLst>
                                    </p:anim>
                                    <p:anim calcmode="lin" valueType="num">
                                      <p:cBhvr additive="base">
                                        <p:cTn id="403" dur="1500" fill="hold"/>
                                        <p:tgtEl>
                                          <p:spTgt spid="118"/>
                                        </p:tgtEl>
                                        <p:attrNameLst>
                                          <p:attrName>ppt_y</p:attrName>
                                        </p:attrNameLst>
                                      </p:cBhvr>
                                      <p:tavLst>
                                        <p:tav tm="0">
                                          <p:val>
                                            <p:strVal val="1+#ppt_h/2"/>
                                          </p:val>
                                        </p:tav>
                                        <p:tav tm="100000">
                                          <p:val>
                                            <p:strVal val="#ppt_y"/>
                                          </p:val>
                                        </p:tav>
                                      </p:tavLst>
                                    </p:anim>
                                  </p:childTnLst>
                                </p:cTn>
                              </p:par>
                              <p:par>
                                <p:cTn id="404" presetID="2" presetClass="entr" presetSubtype="4" fill="hold" grpId="0" nodeType="withEffect">
                                  <p:stCondLst>
                                    <p:cond delay="0"/>
                                  </p:stCondLst>
                                  <p:childTnLst>
                                    <p:set>
                                      <p:cBhvr>
                                        <p:cTn id="405" dur="1" fill="hold">
                                          <p:stCondLst>
                                            <p:cond delay="0"/>
                                          </p:stCondLst>
                                        </p:cTn>
                                        <p:tgtEl>
                                          <p:spTgt spid="119"/>
                                        </p:tgtEl>
                                        <p:attrNameLst>
                                          <p:attrName>style.visibility</p:attrName>
                                        </p:attrNameLst>
                                      </p:cBhvr>
                                      <p:to>
                                        <p:strVal val="visible"/>
                                      </p:to>
                                    </p:set>
                                    <p:anim calcmode="lin" valueType="num">
                                      <p:cBhvr additive="base">
                                        <p:cTn id="406" dur="1500" fill="hold"/>
                                        <p:tgtEl>
                                          <p:spTgt spid="119"/>
                                        </p:tgtEl>
                                        <p:attrNameLst>
                                          <p:attrName>ppt_x</p:attrName>
                                        </p:attrNameLst>
                                      </p:cBhvr>
                                      <p:tavLst>
                                        <p:tav tm="0">
                                          <p:val>
                                            <p:strVal val="#ppt_x"/>
                                          </p:val>
                                        </p:tav>
                                        <p:tav tm="100000">
                                          <p:val>
                                            <p:strVal val="#ppt_x"/>
                                          </p:val>
                                        </p:tav>
                                      </p:tavLst>
                                    </p:anim>
                                    <p:anim calcmode="lin" valueType="num">
                                      <p:cBhvr additive="base">
                                        <p:cTn id="407" dur="1500" fill="hold"/>
                                        <p:tgtEl>
                                          <p:spTgt spid="119"/>
                                        </p:tgtEl>
                                        <p:attrNameLst>
                                          <p:attrName>ppt_y</p:attrName>
                                        </p:attrNameLst>
                                      </p:cBhvr>
                                      <p:tavLst>
                                        <p:tav tm="0">
                                          <p:val>
                                            <p:strVal val="1+#ppt_h/2"/>
                                          </p:val>
                                        </p:tav>
                                        <p:tav tm="100000">
                                          <p:val>
                                            <p:strVal val="#ppt_y"/>
                                          </p:val>
                                        </p:tav>
                                      </p:tavLst>
                                    </p:anim>
                                  </p:childTnLst>
                                </p:cTn>
                              </p:par>
                              <p:par>
                                <p:cTn id="408" presetID="2" presetClass="entr" presetSubtype="4" fill="hold" grpId="0" nodeType="withEffect">
                                  <p:stCondLst>
                                    <p:cond delay="0"/>
                                  </p:stCondLst>
                                  <p:childTnLst>
                                    <p:set>
                                      <p:cBhvr>
                                        <p:cTn id="409" dur="1" fill="hold">
                                          <p:stCondLst>
                                            <p:cond delay="0"/>
                                          </p:stCondLst>
                                        </p:cTn>
                                        <p:tgtEl>
                                          <p:spTgt spid="120"/>
                                        </p:tgtEl>
                                        <p:attrNameLst>
                                          <p:attrName>style.visibility</p:attrName>
                                        </p:attrNameLst>
                                      </p:cBhvr>
                                      <p:to>
                                        <p:strVal val="visible"/>
                                      </p:to>
                                    </p:set>
                                    <p:anim calcmode="lin" valueType="num">
                                      <p:cBhvr additive="base">
                                        <p:cTn id="410" dur="1500" fill="hold"/>
                                        <p:tgtEl>
                                          <p:spTgt spid="120"/>
                                        </p:tgtEl>
                                        <p:attrNameLst>
                                          <p:attrName>ppt_x</p:attrName>
                                        </p:attrNameLst>
                                      </p:cBhvr>
                                      <p:tavLst>
                                        <p:tav tm="0">
                                          <p:val>
                                            <p:strVal val="#ppt_x"/>
                                          </p:val>
                                        </p:tav>
                                        <p:tav tm="100000">
                                          <p:val>
                                            <p:strVal val="#ppt_x"/>
                                          </p:val>
                                        </p:tav>
                                      </p:tavLst>
                                    </p:anim>
                                    <p:anim calcmode="lin" valueType="num">
                                      <p:cBhvr additive="base">
                                        <p:cTn id="411" dur="1500" fill="hold"/>
                                        <p:tgtEl>
                                          <p:spTgt spid="120"/>
                                        </p:tgtEl>
                                        <p:attrNameLst>
                                          <p:attrName>ppt_y</p:attrName>
                                        </p:attrNameLst>
                                      </p:cBhvr>
                                      <p:tavLst>
                                        <p:tav tm="0">
                                          <p:val>
                                            <p:strVal val="1+#ppt_h/2"/>
                                          </p:val>
                                        </p:tav>
                                        <p:tav tm="100000">
                                          <p:val>
                                            <p:strVal val="#ppt_y"/>
                                          </p:val>
                                        </p:tav>
                                      </p:tavLst>
                                    </p:anim>
                                  </p:childTnLst>
                                </p:cTn>
                              </p:par>
                              <p:par>
                                <p:cTn id="412" presetID="2" presetClass="entr" presetSubtype="4" fill="hold" grpId="0" nodeType="withEffect">
                                  <p:stCondLst>
                                    <p:cond delay="0"/>
                                  </p:stCondLst>
                                  <p:childTnLst>
                                    <p:set>
                                      <p:cBhvr>
                                        <p:cTn id="413" dur="1" fill="hold">
                                          <p:stCondLst>
                                            <p:cond delay="0"/>
                                          </p:stCondLst>
                                        </p:cTn>
                                        <p:tgtEl>
                                          <p:spTgt spid="121"/>
                                        </p:tgtEl>
                                        <p:attrNameLst>
                                          <p:attrName>style.visibility</p:attrName>
                                        </p:attrNameLst>
                                      </p:cBhvr>
                                      <p:to>
                                        <p:strVal val="visible"/>
                                      </p:to>
                                    </p:set>
                                    <p:anim calcmode="lin" valueType="num">
                                      <p:cBhvr additive="base">
                                        <p:cTn id="414" dur="1500" fill="hold"/>
                                        <p:tgtEl>
                                          <p:spTgt spid="121"/>
                                        </p:tgtEl>
                                        <p:attrNameLst>
                                          <p:attrName>ppt_x</p:attrName>
                                        </p:attrNameLst>
                                      </p:cBhvr>
                                      <p:tavLst>
                                        <p:tav tm="0">
                                          <p:val>
                                            <p:strVal val="#ppt_x"/>
                                          </p:val>
                                        </p:tav>
                                        <p:tav tm="100000">
                                          <p:val>
                                            <p:strVal val="#ppt_x"/>
                                          </p:val>
                                        </p:tav>
                                      </p:tavLst>
                                    </p:anim>
                                    <p:anim calcmode="lin" valueType="num">
                                      <p:cBhvr additive="base">
                                        <p:cTn id="415" dur="1500" fill="hold"/>
                                        <p:tgtEl>
                                          <p:spTgt spid="121"/>
                                        </p:tgtEl>
                                        <p:attrNameLst>
                                          <p:attrName>ppt_y</p:attrName>
                                        </p:attrNameLst>
                                      </p:cBhvr>
                                      <p:tavLst>
                                        <p:tav tm="0">
                                          <p:val>
                                            <p:strVal val="1+#ppt_h/2"/>
                                          </p:val>
                                        </p:tav>
                                        <p:tav tm="100000">
                                          <p:val>
                                            <p:strVal val="#ppt_y"/>
                                          </p:val>
                                        </p:tav>
                                      </p:tavLst>
                                    </p:anim>
                                  </p:childTnLst>
                                </p:cTn>
                              </p:par>
                              <p:par>
                                <p:cTn id="416" presetID="2" presetClass="entr" presetSubtype="4" fill="hold" grpId="0" nodeType="withEffect">
                                  <p:stCondLst>
                                    <p:cond delay="0"/>
                                  </p:stCondLst>
                                  <p:childTnLst>
                                    <p:set>
                                      <p:cBhvr>
                                        <p:cTn id="417" dur="1" fill="hold">
                                          <p:stCondLst>
                                            <p:cond delay="0"/>
                                          </p:stCondLst>
                                        </p:cTn>
                                        <p:tgtEl>
                                          <p:spTgt spid="122"/>
                                        </p:tgtEl>
                                        <p:attrNameLst>
                                          <p:attrName>style.visibility</p:attrName>
                                        </p:attrNameLst>
                                      </p:cBhvr>
                                      <p:to>
                                        <p:strVal val="visible"/>
                                      </p:to>
                                    </p:set>
                                    <p:anim calcmode="lin" valueType="num">
                                      <p:cBhvr additive="base">
                                        <p:cTn id="418" dur="1500" fill="hold"/>
                                        <p:tgtEl>
                                          <p:spTgt spid="122"/>
                                        </p:tgtEl>
                                        <p:attrNameLst>
                                          <p:attrName>ppt_x</p:attrName>
                                        </p:attrNameLst>
                                      </p:cBhvr>
                                      <p:tavLst>
                                        <p:tav tm="0">
                                          <p:val>
                                            <p:strVal val="#ppt_x"/>
                                          </p:val>
                                        </p:tav>
                                        <p:tav tm="100000">
                                          <p:val>
                                            <p:strVal val="#ppt_x"/>
                                          </p:val>
                                        </p:tav>
                                      </p:tavLst>
                                    </p:anim>
                                    <p:anim calcmode="lin" valueType="num">
                                      <p:cBhvr additive="base">
                                        <p:cTn id="419" dur="1500" fill="hold"/>
                                        <p:tgtEl>
                                          <p:spTgt spid="122"/>
                                        </p:tgtEl>
                                        <p:attrNameLst>
                                          <p:attrName>ppt_y</p:attrName>
                                        </p:attrNameLst>
                                      </p:cBhvr>
                                      <p:tavLst>
                                        <p:tav tm="0">
                                          <p:val>
                                            <p:strVal val="1+#ppt_h/2"/>
                                          </p:val>
                                        </p:tav>
                                        <p:tav tm="100000">
                                          <p:val>
                                            <p:strVal val="#ppt_y"/>
                                          </p:val>
                                        </p:tav>
                                      </p:tavLst>
                                    </p:anim>
                                  </p:childTnLst>
                                </p:cTn>
                              </p:par>
                              <p:par>
                                <p:cTn id="420" presetID="2" presetClass="entr" presetSubtype="4" fill="hold" grpId="0" nodeType="withEffect">
                                  <p:stCondLst>
                                    <p:cond delay="0"/>
                                  </p:stCondLst>
                                  <p:childTnLst>
                                    <p:set>
                                      <p:cBhvr>
                                        <p:cTn id="421" dur="1" fill="hold">
                                          <p:stCondLst>
                                            <p:cond delay="0"/>
                                          </p:stCondLst>
                                        </p:cTn>
                                        <p:tgtEl>
                                          <p:spTgt spid="123"/>
                                        </p:tgtEl>
                                        <p:attrNameLst>
                                          <p:attrName>style.visibility</p:attrName>
                                        </p:attrNameLst>
                                      </p:cBhvr>
                                      <p:to>
                                        <p:strVal val="visible"/>
                                      </p:to>
                                    </p:set>
                                    <p:anim calcmode="lin" valueType="num">
                                      <p:cBhvr additive="base">
                                        <p:cTn id="422" dur="1500" fill="hold"/>
                                        <p:tgtEl>
                                          <p:spTgt spid="123"/>
                                        </p:tgtEl>
                                        <p:attrNameLst>
                                          <p:attrName>ppt_x</p:attrName>
                                        </p:attrNameLst>
                                      </p:cBhvr>
                                      <p:tavLst>
                                        <p:tav tm="0">
                                          <p:val>
                                            <p:strVal val="#ppt_x"/>
                                          </p:val>
                                        </p:tav>
                                        <p:tav tm="100000">
                                          <p:val>
                                            <p:strVal val="#ppt_x"/>
                                          </p:val>
                                        </p:tav>
                                      </p:tavLst>
                                    </p:anim>
                                    <p:anim calcmode="lin" valueType="num">
                                      <p:cBhvr additive="base">
                                        <p:cTn id="423" dur="1500" fill="hold"/>
                                        <p:tgtEl>
                                          <p:spTgt spid="123"/>
                                        </p:tgtEl>
                                        <p:attrNameLst>
                                          <p:attrName>ppt_y</p:attrName>
                                        </p:attrNameLst>
                                      </p:cBhvr>
                                      <p:tavLst>
                                        <p:tav tm="0">
                                          <p:val>
                                            <p:strVal val="1+#ppt_h/2"/>
                                          </p:val>
                                        </p:tav>
                                        <p:tav tm="100000">
                                          <p:val>
                                            <p:strVal val="#ppt_y"/>
                                          </p:val>
                                        </p:tav>
                                      </p:tavLst>
                                    </p:anim>
                                  </p:childTnLst>
                                </p:cTn>
                              </p:par>
                              <p:par>
                                <p:cTn id="424" presetID="2" presetClass="entr" presetSubtype="4" fill="hold" grpId="0" nodeType="withEffect">
                                  <p:stCondLst>
                                    <p:cond delay="0"/>
                                  </p:stCondLst>
                                  <p:childTnLst>
                                    <p:set>
                                      <p:cBhvr>
                                        <p:cTn id="425" dur="1" fill="hold">
                                          <p:stCondLst>
                                            <p:cond delay="0"/>
                                          </p:stCondLst>
                                        </p:cTn>
                                        <p:tgtEl>
                                          <p:spTgt spid="124"/>
                                        </p:tgtEl>
                                        <p:attrNameLst>
                                          <p:attrName>style.visibility</p:attrName>
                                        </p:attrNameLst>
                                      </p:cBhvr>
                                      <p:to>
                                        <p:strVal val="visible"/>
                                      </p:to>
                                    </p:set>
                                    <p:anim calcmode="lin" valueType="num">
                                      <p:cBhvr additive="base">
                                        <p:cTn id="426" dur="1500" fill="hold"/>
                                        <p:tgtEl>
                                          <p:spTgt spid="124"/>
                                        </p:tgtEl>
                                        <p:attrNameLst>
                                          <p:attrName>ppt_x</p:attrName>
                                        </p:attrNameLst>
                                      </p:cBhvr>
                                      <p:tavLst>
                                        <p:tav tm="0">
                                          <p:val>
                                            <p:strVal val="#ppt_x"/>
                                          </p:val>
                                        </p:tav>
                                        <p:tav tm="100000">
                                          <p:val>
                                            <p:strVal val="#ppt_x"/>
                                          </p:val>
                                        </p:tav>
                                      </p:tavLst>
                                    </p:anim>
                                    <p:anim calcmode="lin" valueType="num">
                                      <p:cBhvr additive="base">
                                        <p:cTn id="427" dur="1500" fill="hold"/>
                                        <p:tgtEl>
                                          <p:spTgt spid="124"/>
                                        </p:tgtEl>
                                        <p:attrNameLst>
                                          <p:attrName>ppt_y</p:attrName>
                                        </p:attrNameLst>
                                      </p:cBhvr>
                                      <p:tavLst>
                                        <p:tav tm="0">
                                          <p:val>
                                            <p:strVal val="1+#ppt_h/2"/>
                                          </p:val>
                                        </p:tav>
                                        <p:tav tm="100000">
                                          <p:val>
                                            <p:strVal val="#ppt_y"/>
                                          </p:val>
                                        </p:tav>
                                      </p:tavLst>
                                    </p:anim>
                                  </p:childTnLst>
                                </p:cTn>
                              </p:par>
                              <p:par>
                                <p:cTn id="428" presetID="2" presetClass="entr" presetSubtype="4" fill="hold" grpId="0" nodeType="withEffect">
                                  <p:stCondLst>
                                    <p:cond delay="0"/>
                                  </p:stCondLst>
                                  <p:childTnLst>
                                    <p:set>
                                      <p:cBhvr>
                                        <p:cTn id="429" dur="1" fill="hold">
                                          <p:stCondLst>
                                            <p:cond delay="0"/>
                                          </p:stCondLst>
                                        </p:cTn>
                                        <p:tgtEl>
                                          <p:spTgt spid="125"/>
                                        </p:tgtEl>
                                        <p:attrNameLst>
                                          <p:attrName>style.visibility</p:attrName>
                                        </p:attrNameLst>
                                      </p:cBhvr>
                                      <p:to>
                                        <p:strVal val="visible"/>
                                      </p:to>
                                    </p:set>
                                    <p:anim calcmode="lin" valueType="num">
                                      <p:cBhvr additive="base">
                                        <p:cTn id="430" dur="1500" fill="hold"/>
                                        <p:tgtEl>
                                          <p:spTgt spid="125"/>
                                        </p:tgtEl>
                                        <p:attrNameLst>
                                          <p:attrName>ppt_x</p:attrName>
                                        </p:attrNameLst>
                                      </p:cBhvr>
                                      <p:tavLst>
                                        <p:tav tm="0">
                                          <p:val>
                                            <p:strVal val="#ppt_x"/>
                                          </p:val>
                                        </p:tav>
                                        <p:tav tm="100000">
                                          <p:val>
                                            <p:strVal val="#ppt_x"/>
                                          </p:val>
                                        </p:tav>
                                      </p:tavLst>
                                    </p:anim>
                                    <p:anim calcmode="lin" valueType="num">
                                      <p:cBhvr additive="base">
                                        <p:cTn id="431" dur="1500" fill="hold"/>
                                        <p:tgtEl>
                                          <p:spTgt spid="125"/>
                                        </p:tgtEl>
                                        <p:attrNameLst>
                                          <p:attrName>ppt_y</p:attrName>
                                        </p:attrNameLst>
                                      </p:cBhvr>
                                      <p:tavLst>
                                        <p:tav tm="0">
                                          <p:val>
                                            <p:strVal val="1+#ppt_h/2"/>
                                          </p:val>
                                        </p:tav>
                                        <p:tav tm="100000">
                                          <p:val>
                                            <p:strVal val="#ppt_y"/>
                                          </p:val>
                                        </p:tav>
                                      </p:tavLst>
                                    </p:anim>
                                  </p:childTnLst>
                                </p:cTn>
                              </p:par>
                              <p:par>
                                <p:cTn id="432" presetID="2" presetClass="entr" presetSubtype="4" fill="hold" grpId="0" nodeType="withEffect">
                                  <p:stCondLst>
                                    <p:cond delay="0"/>
                                  </p:stCondLst>
                                  <p:childTnLst>
                                    <p:set>
                                      <p:cBhvr>
                                        <p:cTn id="433" dur="1" fill="hold">
                                          <p:stCondLst>
                                            <p:cond delay="0"/>
                                          </p:stCondLst>
                                        </p:cTn>
                                        <p:tgtEl>
                                          <p:spTgt spid="126"/>
                                        </p:tgtEl>
                                        <p:attrNameLst>
                                          <p:attrName>style.visibility</p:attrName>
                                        </p:attrNameLst>
                                      </p:cBhvr>
                                      <p:to>
                                        <p:strVal val="visible"/>
                                      </p:to>
                                    </p:set>
                                    <p:anim calcmode="lin" valueType="num">
                                      <p:cBhvr additive="base">
                                        <p:cTn id="434" dur="1500" fill="hold"/>
                                        <p:tgtEl>
                                          <p:spTgt spid="126"/>
                                        </p:tgtEl>
                                        <p:attrNameLst>
                                          <p:attrName>ppt_x</p:attrName>
                                        </p:attrNameLst>
                                      </p:cBhvr>
                                      <p:tavLst>
                                        <p:tav tm="0">
                                          <p:val>
                                            <p:strVal val="#ppt_x"/>
                                          </p:val>
                                        </p:tav>
                                        <p:tav tm="100000">
                                          <p:val>
                                            <p:strVal val="#ppt_x"/>
                                          </p:val>
                                        </p:tav>
                                      </p:tavLst>
                                    </p:anim>
                                    <p:anim calcmode="lin" valueType="num">
                                      <p:cBhvr additive="base">
                                        <p:cTn id="435" dur="1500" fill="hold"/>
                                        <p:tgtEl>
                                          <p:spTgt spid="126"/>
                                        </p:tgtEl>
                                        <p:attrNameLst>
                                          <p:attrName>ppt_y</p:attrName>
                                        </p:attrNameLst>
                                      </p:cBhvr>
                                      <p:tavLst>
                                        <p:tav tm="0">
                                          <p:val>
                                            <p:strVal val="1+#ppt_h/2"/>
                                          </p:val>
                                        </p:tav>
                                        <p:tav tm="100000">
                                          <p:val>
                                            <p:strVal val="#ppt_y"/>
                                          </p:val>
                                        </p:tav>
                                      </p:tavLst>
                                    </p:anim>
                                  </p:childTnLst>
                                </p:cTn>
                              </p:par>
                              <p:par>
                                <p:cTn id="436" presetID="2" presetClass="entr" presetSubtype="4" fill="hold" grpId="0" nodeType="withEffect">
                                  <p:stCondLst>
                                    <p:cond delay="0"/>
                                  </p:stCondLst>
                                  <p:childTnLst>
                                    <p:set>
                                      <p:cBhvr>
                                        <p:cTn id="437" dur="1" fill="hold">
                                          <p:stCondLst>
                                            <p:cond delay="0"/>
                                          </p:stCondLst>
                                        </p:cTn>
                                        <p:tgtEl>
                                          <p:spTgt spid="127"/>
                                        </p:tgtEl>
                                        <p:attrNameLst>
                                          <p:attrName>style.visibility</p:attrName>
                                        </p:attrNameLst>
                                      </p:cBhvr>
                                      <p:to>
                                        <p:strVal val="visible"/>
                                      </p:to>
                                    </p:set>
                                    <p:anim calcmode="lin" valueType="num">
                                      <p:cBhvr additive="base">
                                        <p:cTn id="438" dur="1500" fill="hold"/>
                                        <p:tgtEl>
                                          <p:spTgt spid="127"/>
                                        </p:tgtEl>
                                        <p:attrNameLst>
                                          <p:attrName>ppt_x</p:attrName>
                                        </p:attrNameLst>
                                      </p:cBhvr>
                                      <p:tavLst>
                                        <p:tav tm="0">
                                          <p:val>
                                            <p:strVal val="#ppt_x"/>
                                          </p:val>
                                        </p:tav>
                                        <p:tav tm="100000">
                                          <p:val>
                                            <p:strVal val="#ppt_x"/>
                                          </p:val>
                                        </p:tav>
                                      </p:tavLst>
                                    </p:anim>
                                    <p:anim calcmode="lin" valueType="num">
                                      <p:cBhvr additive="base">
                                        <p:cTn id="439" dur="1500" fill="hold"/>
                                        <p:tgtEl>
                                          <p:spTgt spid="127"/>
                                        </p:tgtEl>
                                        <p:attrNameLst>
                                          <p:attrName>ppt_y</p:attrName>
                                        </p:attrNameLst>
                                      </p:cBhvr>
                                      <p:tavLst>
                                        <p:tav tm="0">
                                          <p:val>
                                            <p:strVal val="1+#ppt_h/2"/>
                                          </p:val>
                                        </p:tav>
                                        <p:tav tm="100000">
                                          <p:val>
                                            <p:strVal val="#ppt_y"/>
                                          </p:val>
                                        </p:tav>
                                      </p:tavLst>
                                    </p:anim>
                                  </p:childTnLst>
                                </p:cTn>
                              </p:par>
                              <p:par>
                                <p:cTn id="440" presetID="2" presetClass="entr" presetSubtype="4" fill="hold" grpId="0" nodeType="withEffect">
                                  <p:stCondLst>
                                    <p:cond delay="0"/>
                                  </p:stCondLst>
                                  <p:childTnLst>
                                    <p:set>
                                      <p:cBhvr>
                                        <p:cTn id="441" dur="1" fill="hold">
                                          <p:stCondLst>
                                            <p:cond delay="0"/>
                                          </p:stCondLst>
                                        </p:cTn>
                                        <p:tgtEl>
                                          <p:spTgt spid="128"/>
                                        </p:tgtEl>
                                        <p:attrNameLst>
                                          <p:attrName>style.visibility</p:attrName>
                                        </p:attrNameLst>
                                      </p:cBhvr>
                                      <p:to>
                                        <p:strVal val="visible"/>
                                      </p:to>
                                    </p:set>
                                    <p:anim calcmode="lin" valueType="num">
                                      <p:cBhvr additive="base">
                                        <p:cTn id="442" dur="1500" fill="hold"/>
                                        <p:tgtEl>
                                          <p:spTgt spid="128"/>
                                        </p:tgtEl>
                                        <p:attrNameLst>
                                          <p:attrName>ppt_x</p:attrName>
                                        </p:attrNameLst>
                                      </p:cBhvr>
                                      <p:tavLst>
                                        <p:tav tm="0">
                                          <p:val>
                                            <p:strVal val="#ppt_x"/>
                                          </p:val>
                                        </p:tav>
                                        <p:tav tm="100000">
                                          <p:val>
                                            <p:strVal val="#ppt_x"/>
                                          </p:val>
                                        </p:tav>
                                      </p:tavLst>
                                    </p:anim>
                                    <p:anim calcmode="lin" valueType="num">
                                      <p:cBhvr additive="base">
                                        <p:cTn id="443" dur="1500" fill="hold"/>
                                        <p:tgtEl>
                                          <p:spTgt spid="128"/>
                                        </p:tgtEl>
                                        <p:attrNameLst>
                                          <p:attrName>ppt_y</p:attrName>
                                        </p:attrNameLst>
                                      </p:cBhvr>
                                      <p:tavLst>
                                        <p:tav tm="0">
                                          <p:val>
                                            <p:strVal val="1+#ppt_h/2"/>
                                          </p:val>
                                        </p:tav>
                                        <p:tav tm="100000">
                                          <p:val>
                                            <p:strVal val="#ppt_y"/>
                                          </p:val>
                                        </p:tav>
                                      </p:tavLst>
                                    </p:anim>
                                  </p:childTnLst>
                                </p:cTn>
                              </p:par>
                              <p:par>
                                <p:cTn id="444" presetID="2" presetClass="entr" presetSubtype="4" fill="hold" grpId="0" nodeType="withEffect">
                                  <p:stCondLst>
                                    <p:cond delay="0"/>
                                  </p:stCondLst>
                                  <p:childTnLst>
                                    <p:set>
                                      <p:cBhvr>
                                        <p:cTn id="445" dur="1" fill="hold">
                                          <p:stCondLst>
                                            <p:cond delay="0"/>
                                          </p:stCondLst>
                                        </p:cTn>
                                        <p:tgtEl>
                                          <p:spTgt spid="129"/>
                                        </p:tgtEl>
                                        <p:attrNameLst>
                                          <p:attrName>style.visibility</p:attrName>
                                        </p:attrNameLst>
                                      </p:cBhvr>
                                      <p:to>
                                        <p:strVal val="visible"/>
                                      </p:to>
                                    </p:set>
                                    <p:anim calcmode="lin" valueType="num">
                                      <p:cBhvr additive="base">
                                        <p:cTn id="446" dur="1500" fill="hold"/>
                                        <p:tgtEl>
                                          <p:spTgt spid="129"/>
                                        </p:tgtEl>
                                        <p:attrNameLst>
                                          <p:attrName>ppt_x</p:attrName>
                                        </p:attrNameLst>
                                      </p:cBhvr>
                                      <p:tavLst>
                                        <p:tav tm="0">
                                          <p:val>
                                            <p:strVal val="#ppt_x"/>
                                          </p:val>
                                        </p:tav>
                                        <p:tav tm="100000">
                                          <p:val>
                                            <p:strVal val="#ppt_x"/>
                                          </p:val>
                                        </p:tav>
                                      </p:tavLst>
                                    </p:anim>
                                    <p:anim calcmode="lin" valueType="num">
                                      <p:cBhvr additive="base">
                                        <p:cTn id="447" dur="1500" fill="hold"/>
                                        <p:tgtEl>
                                          <p:spTgt spid="129"/>
                                        </p:tgtEl>
                                        <p:attrNameLst>
                                          <p:attrName>ppt_y</p:attrName>
                                        </p:attrNameLst>
                                      </p:cBhvr>
                                      <p:tavLst>
                                        <p:tav tm="0">
                                          <p:val>
                                            <p:strVal val="1+#ppt_h/2"/>
                                          </p:val>
                                        </p:tav>
                                        <p:tav tm="100000">
                                          <p:val>
                                            <p:strVal val="#ppt_y"/>
                                          </p:val>
                                        </p:tav>
                                      </p:tavLst>
                                    </p:anim>
                                  </p:childTnLst>
                                </p:cTn>
                              </p:par>
                              <p:par>
                                <p:cTn id="448" presetID="2" presetClass="entr" presetSubtype="4" fill="hold" grpId="0" nodeType="withEffect">
                                  <p:stCondLst>
                                    <p:cond delay="0"/>
                                  </p:stCondLst>
                                  <p:childTnLst>
                                    <p:set>
                                      <p:cBhvr>
                                        <p:cTn id="449" dur="1" fill="hold">
                                          <p:stCondLst>
                                            <p:cond delay="0"/>
                                          </p:stCondLst>
                                        </p:cTn>
                                        <p:tgtEl>
                                          <p:spTgt spid="130"/>
                                        </p:tgtEl>
                                        <p:attrNameLst>
                                          <p:attrName>style.visibility</p:attrName>
                                        </p:attrNameLst>
                                      </p:cBhvr>
                                      <p:to>
                                        <p:strVal val="visible"/>
                                      </p:to>
                                    </p:set>
                                    <p:anim calcmode="lin" valueType="num">
                                      <p:cBhvr additive="base">
                                        <p:cTn id="450" dur="1500" fill="hold"/>
                                        <p:tgtEl>
                                          <p:spTgt spid="130"/>
                                        </p:tgtEl>
                                        <p:attrNameLst>
                                          <p:attrName>ppt_x</p:attrName>
                                        </p:attrNameLst>
                                      </p:cBhvr>
                                      <p:tavLst>
                                        <p:tav tm="0">
                                          <p:val>
                                            <p:strVal val="#ppt_x"/>
                                          </p:val>
                                        </p:tav>
                                        <p:tav tm="100000">
                                          <p:val>
                                            <p:strVal val="#ppt_x"/>
                                          </p:val>
                                        </p:tav>
                                      </p:tavLst>
                                    </p:anim>
                                    <p:anim calcmode="lin" valueType="num">
                                      <p:cBhvr additive="base">
                                        <p:cTn id="451" dur="1500" fill="hold"/>
                                        <p:tgtEl>
                                          <p:spTgt spid="130"/>
                                        </p:tgtEl>
                                        <p:attrNameLst>
                                          <p:attrName>ppt_y</p:attrName>
                                        </p:attrNameLst>
                                      </p:cBhvr>
                                      <p:tavLst>
                                        <p:tav tm="0">
                                          <p:val>
                                            <p:strVal val="1+#ppt_h/2"/>
                                          </p:val>
                                        </p:tav>
                                        <p:tav tm="100000">
                                          <p:val>
                                            <p:strVal val="#ppt_y"/>
                                          </p:val>
                                        </p:tav>
                                      </p:tavLst>
                                    </p:anim>
                                  </p:childTnLst>
                                </p:cTn>
                              </p:par>
                              <p:par>
                                <p:cTn id="452" presetID="2" presetClass="entr" presetSubtype="4" fill="hold" grpId="0" nodeType="withEffect">
                                  <p:stCondLst>
                                    <p:cond delay="0"/>
                                  </p:stCondLst>
                                  <p:childTnLst>
                                    <p:set>
                                      <p:cBhvr>
                                        <p:cTn id="453" dur="1" fill="hold">
                                          <p:stCondLst>
                                            <p:cond delay="0"/>
                                          </p:stCondLst>
                                        </p:cTn>
                                        <p:tgtEl>
                                          <p:spTgt spid="131"/>
                                        </p:tgtEl>
                                        <p:attrNameLst>
                                          <p:attrName>style.visibility</p:attrName>
                                        </p:attrNameLst>
                                      </p:cBhvr>
                                      <p:to>
                                        <p:strVal val="visible"/>
                                      </p:to>
                                    </p:set>
                                    <p:anim calcmode="lin" valueType="num">
                                      <p:cBhvr additive="base">
                                        <p:cTn id="454" dur="1500" fill="hold"/>
                                        <p:tgtEl>
                                          <p:spTgt spid="131"/>
                                        </p:tgtEl>
                                        <p:attrNameLst>
                                          <p:attrName>ppt_x</p:attrName>
                                        </p:attrNameLst>
                                      </p:cBhvr>
                                      <p:tavLst>
                                        <p:tav tm="0">
                                          <p:val>
                                            <p:strVal val="#ppt_x"/>
                                          </p:val>
                                        </p:tav>
                                        <p:tav tm="100000">
                                          <p:val>
                                            <p:strVal val="#ppt_x"/>
                                          </p:val>
                                        </p:tav>
                                      </p:tavLst>
                                    </p:anim>
                                    <p:anim calcmode="lin" valueType="num">
                                      <p:cBhvr additive="base">
                                        <p:cTn id="455" dur="1500" fill="hold"/>
                                        <p:tgtEl>
                                          <p:spTgt spid="131"/>
                                        </p:tgtEl>
                                        <p:attrNameLst>
                                          <p:attrName>ppt_y</p:attrName>
                                        </p:attrNameLst>
                                      </p:cBhvr>
                                      <p:tavLst>
                                        <p:tav tm="0">
                                          <p:val>
                                            <p:strVal val="1+#ppt_h/2"/>
                                          </p:val>
                                        </p:tav>
                                        <p:tav tm="100000">
                                          <p:val>
                                            <p:strVal val="#ppt_y"/>
                                          </p:val>
                                        </p:tav>
                                      </p:tavLst>
                                    </p:anim>
                                  </p:childTnLst>
                                </p:cTn>
                              </p:par>
                              <p:par>
                                <p:cTn id="456" presetID="2" presetClass="entr" presetSubtype="4" fill="hold" grpId="0" nodeType="withEffect">
                                  <p:stCondLst>
                                    <p:cond delay="0"/>
                                  </p:stCondLst>
                                  <p:childTnLst>
                                    <p:set>
                                      <p:cBhvr>
                                        <p:cTn id="457" dur="1" fill="hold">
                                          <p:stCondLst>
                                            <p:cond delay="0"/>
                                          </p:stCondLst>
                                        </p:cTn>
                                        <p:tgtEl>
                                          <p:spTgt spid="132"/>
                                        </p:tgtEl>
                                        <p:attrNameLst>
                                          <p:attrName>style.visibility</p:attrName>
                                        </p:attrNameLst>
                                      </p:cBhvr>
                                      <p:to>
                                        <p:strVal val="visible"/>
                                      </p:to>
                                    </p:set>
                                    <p:anim calcmode="lin" valueType="num">
                                      <p:cBhvr additive="base">
                                        <p:cTn id="458" dur="1500" fill="hold"/>
                                        <p:tgtEl>
                                          <p:spTgt spid="132"/>
                                        </p:tgtEl>
                                        <p:attrNameLst>
                                          <p:attrName>ppt_x</p:attrName>
                                        </p:attrNameLst>
                                      </p:cBhvr>
                                      <p:tavLst>
                                        <p:tav tm="0">
                                          <p:val>
                                            <p:strVal val="#ppt_x"/>
                                          </p:val>
                                        </p:tav>
                                        <p:tav tm="100000">
                                          <p:val>
                                            <p:strVal val="#ppt_x"/>
                                          </p:val>
                                        </p:tav>
                                      </p:tavLst>
                                    </p:anim>
                                    <p:anim calcmode="lin" valueType="num">
                                      <p:cBhvr additive="base">
                                        <p:cTn id="459" dur="1500" fill="hold"/>
                                        <p:tgtEl>
                                          <p:spTgt spid="132"/>
                                        </p:tgtEl>
                                        <p:attrNameLst>
                                          <p:attrName>ppt_y</p:attrName>
                                        </p:attrNameLst>
                                      </p:cBhvr>
                                      <p:tavLst>
                                        <p:tav tm="0">
                                          <p:val>
                                            <p:strVal val="1+#ppt_h/2"/>
                                          </p:val>
                                        </p:tav>
                                        <p:tav tm="100000">
                                          <p:val>
                                            <p:strVal val="#ppt_y"/>
                                          </p:val>
                                        </p:tav>
                                      </p:tavLst>
                                    </p:anim>
                                  </p:childTnLst>
                                </p:cTn>
                              </p:par>
                              <p:par>
                                <p:cTn id="460" presetID="2" presetClass="entr" presetSubtype="4" fill="hold" grpId="0" nodeType="withEffect">
                                  <p:stCondLst>
                                    <p:cond delay="0"/>
                                  </p:stCondLst>
                                  <p:childTnLst>
                                    <p:set>
                                      <p:cBhvr>
                                        <p:cTn id="461" dur="1" fill="hold">
                                          <p:stCondLst>
                                            <p:cond delay="0"/>
                                          </p:stCondLst>
                                        </p:cTn>
                                        <p:tgtEl>
                                          <p:spTgt spid="133"/>
                                        </p:tgtEl>
                                        <p:attrNameLst>
                                          <p:attrName>style.visibility</p:attrName>
                                        </p:attrNameLst>
                                      </p:cBhvr>
                                      <p:to>
                                        <p:strVal val="visible"/>
                                      </p:to>
                                    </p:set>
                                    <p:anim calcmode="lin" valueType="num">
                                      <p:cBhvr additive="base">
                                        <p:cTn id="462" dur="1500" fill="hold"/>
                                        <p:tgtEl>
                                          <p:spTgt spid="133"/>
                                        </p:tgtEl>
                                        <p:attrNameLst>
                                          <p:attrName>ppt_x</p:attrName>
                                        </p:attrNameLst>
                                      </p:cBhvr>
                                      <p:tavLst>
                                        <p:tav tm="0">
                                          <p:val>
                                            <p:strVal val="#ppt_x"/>
                                          </p:val>
                                        </p:tav>
                                        <p:tav tm="100000">
                                          <p:val>
                                            <p:strVal val="#ppt_x"/>
                                          </p:val>
                                        </p:tav>
                                      </p:tavLst>
                                    </p:anim>
                                    <p:anim calcmode="lin" valueType="num">
                                      <p:cBhvr additive="base">
                                        <p:cTn id="463" dur="1500" fill="hold"/>
                                        <p:tgtEl>
                                          <p:spTgt spid="133"/>
                                        </p:tgtEl>
                                        <p:attrNameLst>
                                          <p:attrName>ppt_y</p:attrName>
                                        </p:attrNameLst>
                                      </p:cBhvr>
                                      <p:tavLst>
                                        <p:tav tm="0">
                                          <p:val>
                                            <p:strVal val="1+#ppt_h/2"/>
                                          </p:val>
                                        </p:tav>
                                        <p:tav tm="100000">
                                          <p:val>
                                            <p:strVal val="#ppt_y"/>
                                          </p:val>
                                        </p:tav>
                                      </p:tavLst>
                                    </p:anim>
                                  </p:childTnLst>
                                </p:cTn>
                              </p:par>
                              <p:par>
                                <p:cTn id="464" presetID="2" presetClass="entr" presetSubtype="4" fill="hold" grpId="0" nodeType="withEffect">
                                  <p:stCondLst>
                                    <p:cond delay="0"/>
                                  </p:stCondLst>
                                  <p:childTnLst>
                                    <p:set>
                                      <p:cBhvr>
                                        <p:cTn id="465" dur="1" fill="hold">
                                          <p:stCondLst>
                                            <p:cond delay="0"/>
                                          </p:stCondLst>
                                        </p:cTn>
                                        <p:tgtEl>
                                          <p:spTgt spid="134"/>
                                        </p:tgtEl>
                                        <p:attrNameLst>
                                          <p:attrName>style.visibility</p:attrName>
                                        </p:attrNameLst>
                                      </p:cBhvr>
                                      <p:to>
                                        <p:strVal val="visible"/>
                                      </p:to>
                                    </p:set>
                                    <p:anim calcmode="lin" valueType="num">
                                      <p:cBhvr additive="base">
                                        <p:cTn id="466" dur="1500" fill="hold"/>
                                        <p:tgtEl>
                                          <p:spTgt spid="134"/>
                                        </p:tgtEl>
                                        <p:attrNameLst>
                                          <p:attrName>ppt_x</p:attrName>
                                        </p:attrNameLst>
                                      </p:cBhvr>
                                      <p:tavLst>
                                        <p:tav tm="0">
                                          <p:val>
                                            <p:strVal val="#ppt_x"/>
                                          </p:val>
                                        </p:tav>
                                        <p:tav tm="100000">
                                          <p:val>
                                            <p:strVal val="#ppt_x"/>
                                          </p:val>
                                        </p:tav>
                                      </p:tavLst>
                                    </p:anim>
                                    <p:anim calcmode="lin" valueType="num">
                                      <p:cBhvr additive="base">
                                        <p:cTn id="467" dur="1500" fill="hold"/>
                                        <p:tgtEl>
                                          <p:spTgt spid="134"/>
                                        </p:tgtEl>
                                        <p:attrNameLst>
                                          <p:attrName>ppt_y</p:attrName>
                                        </p:attrNameLst>
                                      </p:cBhvr>
                                      <p:tavLst>
                                        <p:tav tm="0">
                                          <p:val>
                                            <p:strVal val="1+#ppt_h/2"/>
                                          </p:val>
                                        </p:tav>
                                        <p:tav tm="100000">
                                          <p:val>
                                            <p:strVal val="#ppt_y"/>
                                          </p:val>
                                        </p:tav>
                                      </p:tavLst>
                                    </p:anim>
                                  </p:childTnLst>
                                </p:cTn>
                              </p:par>
                              <p:par>
                                <p:cTn id="468" presetID="2" presetClass="entr" presetSubtype="4" fill="hold" grpId="0" nodeType="withEffect">
                                  <p:stCondLst>
                                    <p:cond delay="0"/>
                                  </p:stCondLst>
                                  <p:childTnLst>
                                    <p:set>
                                      <p:cBhvr>
                                        <p:cTn id="469" dur="1" fill="hold">
                                          <p:stCondLst>
                                            <p:cond delay="0"/>
                                          </p:stCondLst>
                                        </p:cTn>
                                        <p:tgtEl>
                                          <p:spTgt spid="135"/>
                                        </p:tgtEl>
                                        <p:attrNameLst>
                                          <p:attrName>style.visibility</p:attrName>
                                        </p:attrNameLst>
                                      </p:cBhvr>
                                      <p:to>
                                        <p:strVal val="visible"/>
                                      </p:to>
                                    </p:set>
                                    <p:anim calcmode="lin" valueType="num">
                                      <p:cBhvr additive="base">
                                        <p:cTn id="470" dur="1500" fill="hold"/>
                                        <p:tgtEl>
                                          <p:spTgt spid="135"/>
                                        </p:tgtEl>
                                        <p:attrNameLst>
                                          <p:attrName>ppt_x</p:attrName>
                                        </p:attrNameLst>
                                      </p:cBhvr>
                                      <p:tavLst>
                                        <p:tav tm="0">
                                          <p:val>
                                            <p:strVal val="#ppt_x"/>
                                          </p:val>
                                        </p:tav>
                                        <p:tav tm="100000">
                                          <p:val>
                                            <p:strVal val="#ppt_x"/>
                                          </p:val>
                                        </p:tav>
                                      </p:tavLst>
                                    </p:anim>
                                    <p:anim calcmode="lin" valueType="num">
                                      <p:cBhvr additive="base">
                                        <p:cTn id="471" dur="1500" fill="hold"/>
                                        <p:tgtEl>
                                          <p:spTgt spid="135"/>
                                        </p:tgtEl>
                                        <p:attrNameLst>
                                          <p:attrName>ppt_y</p:attrName>
                                        </p:attrNameLst>
                                      </p:cBhvr>
                                      <p:tavLst>
                                        <p:tav tm="0">
                                          <p:val>
                                            <p:strVal val="1+#ppt_h/2"/>
                                          </p:val>
                                        </p:tav>
                                        <p:tav tm="100000">
                                          <p:val>
                                            <p:strVal val="#ppt_y"/>
                                          </p:val>
                                        </p:tav>
                                      </p:tavLst>
                                    </p:anim>
                                  </p:childTnLst>
                                </p:cTn>
                              </p:par>
                              <p:par>
                                <p:cTn id="472" presetID="2" presetClass="entr" presetSubtype="4" fill="hold" grpId="0" nodeType="withEffect">
                                  <p:stCondLst>
                                    <p:cond delay="0"/>
                                  </p:stCondLst>
                                  <p:childTnLst>
                                    <p:set>
                                      <p:cBhvr>
                                        <p:cTn id="473" dur="1" fill="hold">
                                          <p:stCondLst>
                                            <p:cond delay="0"/>
                                          </p:stCondLst>
                                        </p:cTn>
                                        <p:tgtEl>
                                          <p:spTgt spid="136"/>
                                        </p:tgtEl>
                                        <p:attrNameLst>
                                          <p:attrName>style.visibility</p:attrName>
                                        </p:attrNameLst>
                                      </p:cBhvr>
                                      <p:to>
                                        <p:strVal val="visible"/>
                                      </p:to>
                                    </p:set>
                                    <p:anim calcmode="lin" valueType="num">
                                      <p:cBhvr additive="base">
                                        <p:cTn id="474" dur="1500" fill="hold"/>
                                        <p:tgtEl>
                                          <p:spTgt spid="136"/>
                                        </p:tgtEl>
                                        <p:attrNameLst>
                                          <p:attrName>ppt_x</p:attrName>
                                        </p:attrNameLst>
                                      </p:cBhvr>
                                      <p:tavLst>
                                        <p:tav tm="0">
                                          <p:val>
                                            <p:strVal val="#ppt_x"/>
                                          </p:val>
                                        </p:tav>
                                        <p:tav tm="100000">
                                          <p:val>
                                            <p:strVal val="#ppt_x"/>
                                          </p:val>
                                        </p:tav>
                                      </p:tavLst>
                                    </p:anim>
                                    <p:anim calcmode="lin" valueType="num">
                                      <p:cBhvr additive="base">
                                        <p:cTn id="475" dur="1500" fill="hold"/>
                                        <p:tgtEl>
                                          <p:spTgt spid="136"/>
                                        </p:tgtEl>
                                        <p:attrNameLst>
                                          <p:attrName>ppt_y</p:attrName>
                                        </p:attrNameLst>
                                      </p:cBhvr>
                                      <p:tavLst>
                                        <p:tav tm="0">
                                          <p:val>
                                            <p:strVal val="1+#ppt_h/2"/>
                                          </p:val>
                                        </p:tav>
                                        <p:tav tm="100000">
                                          <p:val>
                                            <p:strVal val="#ppt_y"/>
                                          </p:val>
                                        </p:tav>
                                      </p:tavLst>
                                    </p:anim>
                                  </p:childTnLst>
                                </p:cTn>
                              </p:par>
                              <p:par>
                                <p:cTn id="476" presetID="2" presetClass="entr" presetSubtype="4" fill="hold" grpId="0" nodeType="withEffect">
                                  <p:stCondLst>
                                    <p:cond delay="0"/>
                                  </p:stCondLst>
                                  <p:childTnLst>
                                    <p:set>
                                      <p:cBhvr>
                                        <p:cTn id="477" dur="1" fill="hold">
                                          <p:stCondLst>
                                            <p:cond delay="0"/>
                                          </p:stCondLst>
                                        </p:cTn>
                                        <p:tgtEl>
                                          <p:spTgt spid="137"/>
                                        </p:tgtEl>
                                        <p:attrNameLst>
                                          <p:attrName>style.visibility</p:attrName>
                                        </p:attrNameLst>
                                      </p:cBhvr>
                                      <p:to>
                                        <p:strVal val="visible"/>
                                      </p:to>
                                    </p:set>
                                    <p:anim calcmode="lin" valueType="num">
                                      <p:cBhvr additive="base">
                                        <p:cTn id="478" dur="1500" fill="hold"/>
                                        <p:tgtEl>
                                          <p:spTgt spid="137"/>
                                        </p:tgtEl>
                                        <p:attrNameLst>
                                          <p:attrName>ppt_x</p:attrName>
                                        </p:attrNameLst>
                                      </p:cBhvr>
                                      <p:tavLst>
                                        <p:tav tm="0">
                                          <p:val>
                                            <p:strVal val="#ppt_x"/>
                                          </p:val>
                                        </p:tav>
                                        <p:tav tm="100000">
                                          <p:val>
                                            <p:strVal val="#ppt_x"/>
                                          </p:val>
                                        </p:tav>
                                      </p:tavLst>
                                    </p:anim>
                                    <p:anim calcmode="lin" valueType="num">
                                      <p:cBhvr additive="base">
                                        <p:cTn id="479" dur="1500" fill="hold"/>
                                        <p:tgtEl>
                                          <p:spTgt spid="137"/>
                                        </p:tgtEl>
                                        <p:attrNameLst>
                                          <p:attrName>ppt_y</p:attrName>
                                        </p:attrNameLst>
                                      </p:cBhvr>
                                      <p:tavLst>
                                        <p:tav tm="0">
                                          <p:val>
                                            <p:strVal val="1+#ppt_h/2"/>
                                          </p:val>
                                        </p:tav>
                                        <p:tav tm="100000">
                                          <p:val>
                                            <p:strVal val="#ppt_y"/>
                                          </p:val>
                                        </p:tav>
                                      </p:tavLst>
                                    </p:anim>
                                  </p:childTnLst>
                                </p:cTn>
                              </p:par>
                              <p:par>
                                <p:cTn id="480" presetID="2" presetClass="entr" presetSubtype="4"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 calcmode="lin" valueType="num">
                                      <p:cBhvr additive="base">
                                        <p:cTn id="482" dur="1500" fill="hold"/>
                                        <p:tgtEl>
                                          <p:spTgt spid="138"/>
                                        </p:tgtEl>
                                        <p:attrNameLst>
                                          <p:attrName>ppt_x</p:attrName>
                                        </p:attrNameLst>
                                      </p:cBhvr>
                                      <p:tavLst>
                                        <p:tav tm="0">
                                          <p:val>
                                            <p:strVal val="#ppt_x"/>
                                          </p:val>
                                        </p:tav>
                                        <p:tav tm="100000">
                                          <p:val>
                                            <p:strVal val="#ppt_x"/>
                                          </p:val>
                                        </p:tav>
                                      </p:tavLst>
                                    </p:anim>
                                    <p:anim calcmode="lin" valueType="num">
                                      <p:cBhvr additive="base">
                                        <p:cTn id="483" dur="1500" fill="hold"/>
                                        <p:tgtEl>
                                          <p:spTgt spid="138"/>
                                        </p:tgtEl>
                                        <p:attrNameLst>
                                          <p:attrName>ppt_y</p:attrName>
                                        </p:attrNameLst>
                                      </p:cBhvr>
                                      <p:tavLst>
                                        <p:tav tm="0">
                                          <p:val>
                                            <p:strVal val="1+#ppt_h/2"/>
                                          </p:val>
                                        </p:tav>
                                        <p:tav tm="100000">
                                          <p:val>
                                            <p:strVal val="#ppt_y"/>
                                          </p:val>
                                        </p:tav>
                                      </p:tavLst>
                                    </p:anim>
                                  </p:childTnLst>
                                </p:cTn>
                              </p:par>
                              <p:par>
                                <p:cTn id="484" presetID="2" presetClass="entr" presetSubtype="4" fill="hold" grpId="0" nodeType="withEffect">
                                  <p:stCondLst>
                                    <p:cond delay="0"/>
                                  </p:stCondLst>
                                  <p:childTnLst>
                                    <p:set>
                                      <p:cBhvr>
                                        <p:cTn id="485" dur="1" fill="hold">
                                          <p:stCondLst>
                                            <p:cond delay="0"/>
                                          </p:stCondLst>
                                        </p:cTn>
                                        <p:tgtEl>
                                          <p:spTgt spid="139"/>
                                        </p:tgtEl>
                                        <p:attrNameLst>
                                          <p:attrName>style.visibility</p:attrName>
                                        </p:attrNameLst>
                                      </p:cBhvr>
                                      <p:to>
                                        <p:strVal val="visible"/>
                                      </p:to>
                                    </p:set>
                                    <p:anim calcmode="lin" valueType="num">
                                      <p:cBhvr additive="base">
                                        <p:cTn id="486" dur="1500" fill="hold"/>
                                        <p:tgtEl>
                                          <p:spTgt spid="139"/>
                                        </p:tgtEl>
                                        <p:attrNameLst>
                                          <p:attrName>ppt_x</p:attrName>
                                        </p:attrNameLst>
                                      </p:cBhvr>
                                      <p:tavLst>
                                        <p:tav tm="0">
                                          <p:val>
                                            <p:strVal val="#ppt_x"/>
                                          </p:val>
                                        </p:tav>
                                        <p:tav tm="100000">
                                          <p:val>
                                            <p:strVal val="#ppt_x"/>
                                          </p:val>
                                        </p:tav>
                                      </p:tavLst>
                                    </p:anim>
                                    <p:anim calcmode="lin" valueType="num">
                                      <p:cBhvr additive="base">
                                        <p:cTn id="487" dur="1500" fill="hold"/>
                                        <p:tgtEl>
                                          <p:spTgt spid="139"/>
                                        </p:tgtEl>
                                        <p:attrNameLst>
                                          <p:attrName>ppt_y</p:attrName>
                                        </p:attrNameLst>
                                      </p:cBhvr>
                                      <p:tavLst>
                                        <p:tav tm="0">
                                          <p:val>
                                            <p:strVal val="1+#ppt_h/2"/>
                                          </p:val>
                                        </p:tav>
                                        <p:tav tm="100000">
                                          <p:val>
                                            <p:strVal val="#ppt_y"/>
                                          </p:val>
                                        </p:tav>
                                      </p:tavLst>
                                    </p:anim>
                                  </p:childTnLst>
                                </p:cTn>
                              </p:par>
                              <p:par>
                                <p:cTn id="488" presetID="2" presetClass="entr" presetSubtype="4" fill="hold" grpId="0" nodeType="withEffect">
                                  <p:stCondLst>
                                    <p:cond delay="0"/>
                                  </p:stCondLst>
                                  <p:childTnLst>
                                    <p:set>
                                      <p:cBhvr>
                                        <p:cTn id="489" dur="1" fill="hold">
                                          <p:stCondLst>
                                            <p:cond delay="0"/>
                                          </p:stCondLst>
                                        </p:cTn>
                                        <p:tgtEl>
                                          <p:spTgt spid="140"/>
                                        </p:tgtEl>
                                        <p:attrNameLst>
                                          <p:attrName>style.visibility</p:attrName>
                                        </p:attrNameLst>
                                      </p:cBhvr>
                                      <p:to>
                                        <p:strVal val="visible"/>
                                      </p:to>
                                    </p:set>
                                    <p:anim calcmode="lin" valueType="num">
                                      <p:cBhvr additive="base">
                                        <p:cTn id="490" dur="1500" fill="hold"/>
                                        <p:tgtEl>
                                          <p:spTgt spid="140"/>
                                        </p:tgtEl>
                                        <p:attrNameLst>
                                          <p:attrName>ppt_x</p:attrName>
                                        </p:attrNameLst>
                                      </p:cBhvr>
                                      <p:tavLst>
                                        <p:tav tm="0">
                                          <p:val>
                                            <p:strVal val="#ppt_x"/>
                                          </p:val>
                                        </p:tav>
                                        <p:tav tm="100000">
                                          <p:val>
                                            <p:strVal val="#ppt_x"/>
                                          </p:val>
                                        </p:tav>
                                      </p:tavLst>
                                    </p:anim>
                                    <p:anim calcmode="lin" valueType="num">
                                      <p:cBhvr additive="base">
                                        <p:cTn id="491" dur="1500" fill="hold"/>
                                        <p:tgtEl>
                                          <p:spTgt spid="140"/>
                                        </p:tgtEl>
                                        <p:attrNameLst>
                                          <p:attrName>ppt_y</p:attrName>
                                        </p:attrNameLst>
                                      </p:cBhvr>
                                      <p:tavLst>
                                        <p:tav tm="0">
                                          <p:val>
                                            <p:strVal val="1+#ppt_h/2"/>
                                          </p:val>
                                        </p:tav>
                                        <p:tav tm="100000">
                                          <p:val>
                                            <p:strVal val="#ppt_y"/>
                                          </p:val>
                                        </p:tav>
                                      </p:tavLst>
                                    </p:anim>
                                  </p:childTnLst>
                                </p:cTn>
                              </p:par>
                              <p:par>
                                <p:cTn id="492" presetID="2" presetClass="entr" presetSubtype="4" fill="hold" grpId="0" nodeType="withEffect">
                                  <p:stCondLst>
                                    <p:cond delay="0"/>
                                  </p:stCondLst>
                                  <p:childTnLst>
                                    <p:set>
                                      <p:cBhvr>
                                        <p:cTn id="493" dur="1" fill="hold">
                                          <p:stCondLst>
                                            <p:cond delay="0"/>
                                          </p:stCondLst>
                                        </p:cTn>
                                        <p:tgtEl>
                                          <p:spTgt spid="141"/>
                                        </p:tgtEl>
                                        <p:attrNameLst>
                                          <p:attrName>style.visibility</p:attrName>
                                        </p:attrNameLst>
                                      </p:cBhvr>
                                      <p:to>
                                        <p:strVal val="visible"/>
                                      </p:to>
                                    </p:set>
                                    <p:anim calcmode="lin" valueType="num">
                                      <p:cBhvr additive="base">
                                        <p:cTn id="494" dur="1500" fill="hold"/>
                                        <p:tgtEl>
                                          <p:spTgt spid="141"/>
                                        </p:tgtEl>
                                        <p:attrNameLst>
                                          <p:attrName>ppt_x</p:attrName>
                                        </p:attrNameLst>
                                      </p:cBhvr>
                                      <p:tavLst>
                                        <p:tav tm="0">
                                          <p:val>
                                            <p:strVal val="#ppt_x"/>
                                          </p:val>
                                        </p:tav>
                                        <p:tav tm="100000">
                                          <p:val>
                                            <p:strVal val="#ppt_x"/>
                                          </p:val>
                                        </p:tav>
                                      </p:tavLst>
                                    </p:anim>
                                    <p:anim calcmode="lin" valueType="num">
                                      <p:cBhvr additive="base">
                                        <p:cTn id="495" dur="1500" fill="hold"/>
                                        <p:tgtEl>
                                          <p:spTgt spid="141"/>
                                        </p:tgtEl>
                                        <p:attrNameLst>
                                          <p:attrName>ppt_y</p:attrName>
                                        </p:attrNameLst>
                                      </p:cBhvr>
                                      <p:tavLst>
                                        <p:tav tm="0">
                                          <p:val>
                                            <p:strVal val="1+#ppt_h/2"/>
                                          </p:val>
                                        </p:tav>
                                        <p:tav tm="100000">
                                          <p:val>
                                            <p:strVal val="#ppt_y"/>
                                          </p:val>
                                        </p:tav>
                                      </p:tavLst>
                                    </p:anim>
                                  </p:childTnLst>
                                </p:cTn>
                              </p:par>
                            </p:childTnLst>
                          </p:cTn>
                        </p:par>
                        <p:par>
                          <p:cTn id="496" fill="hold">
                            <p:stCondLst>
                              <p:cond delay="8250"/>
                            </p:stCondLst>
                            <p:childTnLst>
                              <p:par>
                                <p:cTn id="497" presetID="49" presetClass="entr" presetSubtype="0" decel="100000" fill="hold" nodeType="afterEffect">
                                  <p:stCondLst>
                                    <p:cond delay="0"/>
                                  </p:stCondLst>
                                  <p:childTnLst>
                                    <p:set>
                                      <p:cBhvr>
                                        <p:cTn id="498" dur="1" fill="hold">
                                          <p:stCondLst>
                                            <p:cond delay="0"/>
                                          </p:stCondLst>
                                        </p:cTn>
                                        <p:tgtEl>
                                          <p:spTgt spid="148"/>
                                        </p:tgtEl>
                                        <p:attrNameLst>
                                          <p:attrName>style.visibility</p:attrName>
                                        </p:attrNameLst>
                                      </p:cBhvr>
                                      <p:to>
                                        <p:strVal val="visible"/>
                                      </p:to>
                                    </p:set>
                                    <p:anim calcmode="lin" valueType="num">
                                      <p:cBhvr>
                                        <p:cTn id="499" dur="500" fill="hold"/>
                                        <p:tgtEl>
                                          <p:spTgt spid="148"/>
                                        </p:tgtEl>
                                        <p:attrNameLst>
                                          <p:attrName>ppt_w</p:attrName>
                                        </p:attrNameLst>
                                      </p:cBhvr>
                                      <p:tavLst>
                                        <p:tav tm="0">
                                          <p:val>
                                            <p:fltVal val="0"/>
                                          </p:val>
                                        </p:tav>
                                        <p:tav tm="100000">
                                          <p:val>
                                            <p:strVal val="#ppt_w"/>
                                          </p:val>
                                        </p:tav>
                                      </p:tavLst>
                                    </p:anim>
                                    <p:anim calcmode="lin" valueType="num">
                                      <p:cBhvr>
                                        <p:cTn id="500" dur="500" fill="hold"/>
                                        <p:tgtEl>
                                          <p:spTgt spid="148"/>
                                        </p:tgtEl>
                                        <p:attrNameLst>
                                          <p:attrName>ppt_h</p:attrName>
                                        </p:attrNameLst>
                                      </p:cBhvr>
                                      <p:tavLst>
                                        <p:tav tm="0">
                                          <p:val>
                                            <p:fltVal val="0"/>
                                          </p:val>
                                        </p:tav>
                                        <p:tav tm="100000">
                                          <p:val>
                                            <p:strVal val="#ppt_h"/>
                                          </p:val>
                                        </p:tav>
                                      </p:tavLst>
                                    </p:anim>
                                    <p:anim calcmode="lin" valueType="num">
                                      <p:cBhvr>
                                        <p:cTn id="501" dur="500" fill="hold"/>
                                        <p:tgtEl>
                                          <p:spTgt spid="148"/>
                                        </p:tgtEl>
                                        <p:attrNameLst>
                                          <p:attrName>style.rotation</p:attrName>
                                        </p:attrNameLst>
                                      </p:cBhvr>
                                      <p:tavLst>
                                        <p:tav tm="0">
                                          <p:val>
                                            <p:fltVal val="360"/>
                                          </p:val>
                                        </p:tav>
                                        <p:tav tm="100000">
                                          <p:val>
                                            <p:fltVal val="0"/>
                                          </p:val>
                                        </p:tav>
                                      </p:tavLst>
                                    </p:anim>
                                    <p:animEffect transition="in" filter="fade">
                                      <p:cBhvr>
                                        <p:cTn id="502" dur="500"/>
                                        <p:tgtEl>
                                          <p:spTgt spid="148"/>
                                        </p:tgtEl>
                                      </p:cBhvr>
                                    </p:animEffect>
                                  </p:childTnLst>
                                </p:cTn>
                              </p:par>
                            </p:childTnLst>
                          </p:cTn>
                        </p:par>
                        <p:par>
                          <p:cTn id="503" fill="hold">
                            <p:stCondLst>
                              <p:cond delay="8750"/>
                            </p:stCondLst>
                            <p:childTnLst>
                              <p:par>
                                <p:cTn id="504" presetID="49" presetClass="entr" presetSubtype="0" decel="100000" fill="hold" nodeType="afterEffect">
                                  <p:stCondLst>
                                    <p:cond delay="0"/>
                                  </p:stCondLst>
                                  <p:childTnLst>
                                    <p:set>
                                      <p:cBhvr>
                                        <p:cTn id="505" dur="1" fill="hold">
                                          <p:stCondLst>
                                            <p:cond delay="0"/>
                                          </p:stCondLst>
                                        </p:cTn>
                                        <p:tgtEl>
                                          <p:spTgt spid="149"/>
                                        </p:tgtEl>
                                        <p:attrNameLst>
                                          <p:attrName>style.visibility</p:attrName>
                                        </p:attrNameLst>
                                      </p:cBhvr>
                                      <p:to>
                                        <p:strVal val="visible"/>
                                      </p:to>
                                    </p:set>
                                    <p:anim calcmode="lin" valueType="num">
                                      <p:cBhvr>
                                        <p:cTn id="506" dur="500" fill="hold"/>
                                        <p:tgtEl>
                                          <p:spTgt spid="149"/>
                                        </p:tgtEl>
                                        <p:attrNameLst>
                                          <p:attrName>ppt_w</p:attrName>
                                        </p:attrNameLst>
                                      </p:cBhvr>
                                      <p:tavLst>
                                        <p:tav tm="0">
                                          <p:val>
                                            <p:fltVal val="0"/>
                                          </p:val>
                                        </p:tav>
                                        <p:tav tm="100000">
                                          <p:val>
                                            <p:strVal val="#ppt_w"/>
                                          </p:val>
                                        </p:tav>
                                      </p:tavLst>
                                    </p:anim>
                                    <p:anim calcmode="lin" valueType="num">
                                      <p:cBhvr>
                                        <p:cTn id="507" dur="500" fill="hold"/>
                                        <p:tgtEl>
                                          <p:spTgt spid="149"/>
                                        </p:tgtEl>
                                        <p:attrNameLst>
                                          <p:attrName>ppt_h</p:attrName>
                                        </p:attrNameLst>
                                      </p:cBhvr>
                                      <p:tavLst>
                                        <p:tav tm="0">
                                          <p:val>
                                            <p:fltVal val="0"/>
                                          </p:val>
                                        </p:tav>
                                        <p:tav tm="100000">
                                          <p:val>
                                            <p:strVal val="#ppt_h"/>
                                          </p:val>
                                        </p:tav>
                                      </p:tavLst>
                                    </p:anim>
                                    <p:anim calcmode="lin" valueType="num">
                                      <p:cBhvr>
                                        <p:cTn id="508" dur="500" fill="hold"/>
                                        <p:tgtEl>
                                          <p:spTgt spid="149"/>
                                        </p:tgtEl>
                                        <p:attrNameLst>
                                          <p:attrName>style.rotation</p:attrName>
                                        </p:attrNameLst>
                                      </p:cBhvr>
                                      <p:tavLst>
                                        <p:tav tm="0">
                                          <p:val>
                                            <p:fltVal val="360"/>
                                          </p:val>
                                        </p:tav>
                                        <p:tav tm="100000">
                                          <p:val>
                                            <p:fltVal val="0"/>
                                          </p:val>
                                        </p:tav>
                                      </p:tavLst>
                                    </p:anim>
                                    <p:animEffect transition="in" filter="fade">
                                      <p:cBhvr>
                                        <p:cTn id="509" dur="500"/>
                                        <p:tgtEl>
                                          <p:spTgt spid="149"/>
                                        </p:tgtEl>
                                      </p:cBhvr>
                                    </p:animEffect>
                                  </p:childTnLst>
                                </p:cTn>
                              </p:par>
                            </p:childTnLst>
                          </p:cTn>
                        </p:par>
                        <p:par>
                          <p:cTn id="510" fill="hold">
                            <p:stCondLst>
                              <p:cond delay="9250"/>
                            </p:stCondLst>
                            <p:childTnLst>
                              <p:par>
                                <p:cTn id="511" presetID="49" presetClass="entr" presetSubtype="0" decel="100000" fill="hold" nodeType="afterEffect">
                                  <p:stCondLst>
                                    <p:cond delay="0"/>
                                  </p:stCondLst>
                                  <p:childTnLst>
                                    <p:set>
                                      <p:cBhvr>
                                        <p:cTn id="512" dur="1" fill="hold">
                                          <p:stCondLst>
                                            <p:cond delay="0"/>
                                          </p:stCondLst>
                                        </p:cTn>
                                        <p:tgtEl>
                                          <p:spTgt spid="153"/>
                                        </p:tgtEl>
                                        <p:attrNameLst>
                                          <p:attrName>style.visibility</p:attrName>
                                        </p:attrNameLst>
                                      </p:cBhvr>
                                      <p:to>
                                        <p:strVal val="visible"/>
                                      </p:to>
                                    </p:set>
                                    <p:anim calcmode="lin" valueType="num">
                                      <p:cBhvr>
                                        <p:cTn id="513" dur="500" fill="hold"/>
                                        <p:tgtEl>
                                          <p:spTgt spid="153"/>
                                        </p:tgtEl>
                                        <p:attrNameLst>
                                          <p:attrName>ppt_w</p:attrName>
                                        </p:attrNameLst>
                                      </p:cBhvr>
                                      <p:tavLst>
                                        <p:tav tm="0">
                                          <p:val>
                                            <p:fltVal val="0"/>
                                          </p:val>
                                        </p:tav>
                                        <p:tav tm="100000">
                                          <p:val>
                                            <p:strVal val="#ppt_w"/>
                                          </p:val>
                                        </p:tav>
                                      </p:tavLst>
                                    </p:anim>
                                    <p:anim calcmode="lin" valueType="num">
                                      <p:cBhvr>
                                        <p:cTn id="514" dur="500" fill="hold"/>
                                        <p:tgtEl>
                                          <p:spTgt spid="153"/>
                                        </p:tgtEl>
                                        <p:attrNameLst>
                                          <p:attrName>ppt_h</p:attrName>
                                        </p:attrNameLst>
                                      </p:cBhvr>
                                      <p:tavLst>
                                        <p:tav tm="0">
                                          <p:val>
                                            <p:fltVal val="0"/>
                                          </p:val>
                                        </p:tav>
                                        <p:tav tm="100000">
                                          <p:val>
                                            <p:strVal val="#ppt_h"/>
                                          </p:val>
                                        </p:tav>
                                      </p:tavLst>
                                    </p:anim>
                                    <p:anim calcmode="lin" valueType="num">
                                      <p:cBhvr>
                                        <p:cTn id="515" dur="500" fill="hold"/>
                                        <p:tgtEl>
                                          <p:spTgt spid="153"/>
                                        </p:tgtEl>
                                        <p:attrNameLst>
                                          <p:attrName>style.rotation</p:attrName>
                                        </p:attrNameLst>
                                      </p:cBhvr>
                                      <p:tavLst>
                                        <p:tav tm="0">
                                          <p:val>
                                            <p:fltVal val="360"/>
                                          </p:val>
                                        </p:tav>
                                        <p:tav tm="100000">
                                          <p:val>
                                            <p:fltVal val="0"/>
                                          </p:val>
                                        </p:tav>
                                      </p:tavLst>
                                    </p:anim>
                                    <p:animEffect transition="in" filter="fade">
                                      <p:cBhvr>
                                        <p:cTn id="516" dur="500"/>
                                        <p:tgtEl>
                                          <p:spTgt spid="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build="p"/>
      <p:bldP spid="4" grpId="0"/>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65" name="Group 64">
            <a:extLst>
              <a:ext uri="{FF2B5EF4-FFF2-40B4-BE49-F238E27FC236}">
                <a16:creationId xmlns:a16="http://schemas.microsoft.com/office/drawing/2014/main" id="{23701681-53BB-416C-846F-947F4DA923A1}"/>
              </a:ext>
            </a:extLst>
          </p:cNvPr>
          <p:cNvGrpSpPr/>
          <p:nvPr/>
        </p:nvGrpSpPr>
        <p:grpSpPr>
          <a:xfrm>
            <a:off x="1605348" y="1665565"/>
            <a:ext cx="1737360" cy="3980834"/>
            <a:chOff x="1605348" y="1665565"/>
            <a:chExt cx="1737360" cy="3980834"/>
          </a:xfrm>
        </p:grpSpPr>
        <p:sp>
          <p:nvSpPr>
            <p:cNvPr id="27" name="Freeform: Shape 26">
              <a:extLst>
                <a:ext uri="{FF2B5EF4-FFF2-40B4-BE49-F238E27FC236}">
                  <a16:creationId xmlns:a16="http://schemas.microsoft.com/office/drawing/2014/main" id="{46388A88-FBD6-4232-8D43-08FC1C5DF6C4}"/>
                </a:ext>
              </a:extLst>
            </p:cNvPr>
            <p:cNvSpPr>
              <a:spLocks noChangeAspect="1"/>
            </p:cNvSpPr>
            <p:nvPr/>
          </p:nvSpPr>
          <p:spPr>
            <a:xfrm>
              <a:off x="1605348"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FF2B2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1310A5A4-6223-4297-9F7E-42F01C399857}"/>
                </a:ext>
              </a:extLst>
            </p:cNvPr>
            <p:cNvSpPr>
              <a:spLocks noChangeAspect="1"/>
            </p:cNvSpPr>
            <p:nvPr/>
          </p:nvSpPr>
          <p:spPr>
            <a:xfrm>
              <a:off x="1773641"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a:extLst>
              <a:ext uri="{FF2B5EF4-FFF2-40B4-BE49-F238E27FC236}">
                <a16:creationId xmlns:a16="http://schemas.microsoft.com/office/drawing/2014/main" id="{94221A6E-D9B6-4DED-9C66-B3FB7F050645}"/>
              </a:ext>
            </a:extLst>
          </p:cNvPr>
          <p:cNvSpPr txBox="1"/>
          <p:nvPr/>
        </p:nvSpPr>
        <p:spPr>
          <a:xfrm>
            <a:off x="1590761"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1" name="Group 60">
            <a:extLst>
              <a:ext uri="{FF2B5EF4-FFF2-40B4-BE49-F238E27FC236}">
                <a16:creationId xmlns:a16="http://schemas.microsoft.com/office/drawing/2014/main" id="{28EDCA38-476E-48F9-936B-414721E6667F}"/>
              </a:ext>
            </a:extLst>
          </p:cNvPr>
          <p:cNvGrpSpPr/>
          <p:nvPr/>
        </p:nvGrpSpPr>
        <p:grpSpPr>
          <a:xfrm>
            <a:off x="1605348" y="1503897"/>
            <a:ext cx="1737360" cy="1737360"/>
            <a:chOff x="1605348" y="1503897"/>
            <a:chExt cx="1737360" cy="1737360"/>
          </a:xfrm>
        </p:grpSpPr>
        <p:sp>
          <p:nvSpPr>
            <p:cNvPr id="28" name="Oval 27">
              <a:extLst>
                <a:ext uri="{FF2B5EF4-FFF2-40B4-BE49-F238E27FC236}">
                  <a16:creationId xmlns:a16="http://schemas.microsoft.com/office/drawing/2014/main" id="{33361C65-E087-4DD8-991E-90BCAE2B213D}"/>
                </a:ext>
              </a:extLst>
            </p:cNvPr>
            <p:cNvSpPr>
              <a:spLocks noChangeAspect="1"/>
            </p:cNvSpPr>
            <p:nvPr/>
          </p:nvSpPr>
          <p:spPr>
            <a:xfrm>
              <a:off x="1605348"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A1B405F-7BF8-4BA7-9C1D-58E78CEAC945}"/>
                </a:ext>
              </a:extLst>
            </p:cNvPr>
            <p:cNvSpPr txBox="1"/>
            <p:nvPr/>
          </p:nvSpPr>
          <p:spPr>
            <a:xfrm>
              <a:off x="1966884" y="1758625"/>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01</a:t>
              </a:r>
            </a:p>
            <a:p>
              <a:pPr algn="ctr" defTabSz="1219170">
                <a:spcBef>
                  <a:spcPct val="20000"/>
                </a:spcBef>
                <a:defRPr/>
              </a:pPr>
              <a:r>
                <a:rPr lang="en-US" sz="1200" b="1" dirty="0">
                  <a:solidFill>
                    <a:srgbClr val="595959"/>
                  </a:solidFill>
                  <a:latin typeface="Candara" panose="020E0502030303020204" pitchFamily="34" charset="0"/>
                </a:rPr>
                <a:t>OPTION</a:t>
              </a:r>
            </a:p>
          </p:txBody>
        </p:sp>
      </p:grpSp>
      <p:cxnSp>
        <p:nvCxnSpPr>
          <p:cNvPr id="33" name="Straight Connector 32">
            <a:extLst>
              <a:ext uri="{FF2B5EF4-FFF2-40B4-BE49-F238E27FC236}">
                <a16:creationId xmlns:a16="http://schemas.microsoft.com/office/drawing/2014/main" id="{6475B909-98B2-43DF-97EE-F606A9D5155B}"/>
              </a:ext>
            </a:extLst>
          </p:cNvPr>
          <p:cNvCxnSpPr>
            <a:cxnSpLocks/>
          </p:cNvCxnSpPr>
          <p:nvPr/>
        </p:nvCxnSpPr>
        <p:spPr>
          <a:xfrm>
            <a:off x="630413" y="6127352"/>
            <a:ext cx="10972800" cy="0"/>
          </a:xfrm>
          <a:prstGeom prst="line">
            <a:avLst/>
          </a:prstGeom>
          <a:ln w="19050">
            <a:solidFill>
              <a:srgbClr val="56595E"/>
            </a:solidFill>
            <a:prstDash val="dash"/>
          </a:ln>
        </p:spPr>
        <p:style>
          <a:lnRef idx="1">
            <a:schemeClr val="accent1"/>
          </a:lnRef>
          <a:fillRef idx="0">
            <a:schemeClr val="accent1"/>
          </a:fillRef>
          <a:effectRef idx="0">
            <a:schemeClr val="accent1"/>
          </a:effectRef>
          <a:fontRef idx="minor">
            <a:schemeClr val="tx1"/>
          </a:fontRef>
        </p:style>
      </p:cxnSp>
      <p:sp>
        <p:nvSpPr>
          <p:cNvPr id="34" name="Oval 33">
            <a:extLst>
              <a:ext uri="{FF2B5EF4-FFF2-40B4-BE49-F238E27FC236}">
                <a16:creationId xmlns:a16="http://schemas.microsoft.com/office/drawing/2014/main" id="{161AFAE9-8680-4E6B-B6CB-26005CA1F0C6}"/>
              </a:ext>
            </a:extLst>
          </p:cNvPr>
          <p:cNvSpPr>
            <a:spLocks noChangeAspect="1"/>
          </p:cNvSpPr>
          <p:nvPr/>
        </p:nvSpPr>
        <p:spPr>
          <a:xfrm>
            <a:off x="2192415" y="5852160"/>
            <a:ext cx="548640" cy="548640"/>
          </a:xfrm>
          <a:prstGeom prst="ellipse">
            <a:avLst/>
          </a:prstGeom>
          <a:solidFill>
            <a:srgbClr val="FF2B2A"/>
          </a:solidFill>
          <a:ln w="63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4D91589A-DC71-4AE9-804C-A1966132683A}"/>
              </a:ext>
            </a:extLst>
          </p:cNvPr>
          <p:cNvSpPr>
            <a:spLocks noChangeAspect="1"/>
          </p:cNvSpPr>
          <p:nvPr/>
        </p:nvSpPr>
        <p:spPr>
          <a:xfrm>
            <a:off x="4559740" y="5852160"/>
            <a:ext cx="548640" cy="548640"/>
          </a:xfrm>
          <a:prstGeom prst="ellipse">
            <a:avLst/>
          </a:prstGeom>
          <a:solidFill>
            <a:srgbClr val="85C401"/>
          </a:solidFill>
          <a:ln w="63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7C78BBCA-5FC3-4FCD-8C19-C895B0B998BA}"/>
              </a:ext>
            </a:extLst>
          </p:cNvPr>
          <p:cNvSpPr>
            <a:spLocks noChangeAspect="1"/>
          </p:cNvSpPr>
          <p:nvPr/>
        </p:nvSpPr>
        <p:spPr>
          <a:xfrm>
            <a:off x="6980697" y="5852160"/>
            <a:ext cx="548640" cy="548640"/>
          </a:xfrm>
          <a:prstGeom prst="ellipse">
            <a:avLst/>
          </a:prstGeom>
          <a:solidFill>
            <a:srgbClr val="3EB8CD"/>
          </a:solidFill>
          <a:ln w="63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FF9D219B-9883-4AAD-91EF-26B4D9C120A7}"/>
              </a:ext>
            </a:extLst>
          </p:cNvPr>
          <p:cNvSpPr>
            <a:spLocks noChangeAspect="1"/>
          </p:cNvSpPr>
          <p:nvPr/>
        </p:nvSpPr>
        <p:spPr>
          <a:xfrm>
            <a:off x="9311640" y="5852160"/>
            <a:ext cx="548640" cy="548640"/>
          </a:xfrm>
          <a:prstGeom prst="ellipse">
            <a:avLst/>
          </a:prstGeom>
          <a:solidFill>
            <a:srgbClr val="FFA803"/>
          </a:solidFill>
          <a:ln w="63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45FAAB6D-8E8D-4B84-9343-CC9607BDE5F3}"/>
              </a:ext>
            </a:extLst>
          </p:cNvPr>
          <p:cNvSpPr txBox="1"/>
          <p:nvPr/>
        </p:nvSpPr>
        <p:spPr>
          <a:xfrm>
            <a:off x="2158548" y="5980286"/>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2008</a:t>
            </a:r>
            <a:endParaRPr lang="en-US" sz="1300" b="1" dirty="0">
              <a:solidFill>
                <a:schemeClr val="bg1"/>
              </a:solidFill>
              <a:latin typeface="Candara" panose="020E0502030303020204" pitchFamily="34" charset="0"/>
            </a:endParaRPr>
          </a:p>
        </p:txBody>
      </p:sp>
      <p:grpSp>
        <p:nvGrpSpPr>
          <p:cNvPr id="66" name="Group 65">
            <a:extLst>
              <a:ext uri="{FF2B5EF4-FFF2-40B4-BE49-F238E27FC236}">
                <a16:creationId xmlns:a16="http://schemas.microsoft.com/office/drawing/2014/main" id="{60713568-EF47-4907-8F91-C146B5C25057}"/>
              </a:ext>
            </a:extLst>
          </p:cNvPr>
          <p:cNvGrpSpPr/>
          <p:nvPr/>
        </p:nvGrpSpPr>
        <p:grpSpPr>
          <a:xfrm>
            <a:off x="3972673" y="1665565"/>
            <a:ext cx="1737360" cy="3980834"/>
            <a:chOff x="3972673" y="1665565"/>
            <a:chExt cx="1737360" cy="3980834"/>
          </a:xfrm>
        </p:grpSpPr>
        <p:sp>
          <p:nvSpPr>
            <p:cNvPr id="41" name="Freeform: Shape 40">
              <a:extLst>
                <a:ext uri="{FF2B5EF4-FFF2-40B4-BE49-F238E27FC236}">
                  <a16:creationId xmlns:a16="http://schemas.microsoft.com/office/drawing/2014/main" id="{0D28F82C-8B8B-4596-BD85-779EE631A372}"/>
                </a:ext>
              </a:extLst>
            </p:cNvPr>
            <p:cNvSpPr>
              <a:spLocks noChangeAspect="1"/>
            </p:cNvSpPr>
            <p:nvPr/>
          </p:nvSpPr>
          <p:spPr>
            <a:xfrm>
              <a:off x="3972673"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85C40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68301C0-B7A9-4F5E-92C5-BEBD46BE3314}"/>
                </a:ext>
              </a:extLst>
            </p:cNvPr>
            <p:cNvSpPr>
              <a:spLocks noChangeAspect="1"/>
            </p:cNvSpPr>
            <p:nvPr/>
          </p:nvSpPr>
          <p:spPr>
            <a:xfrm>
              <a:off x="4140966"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a:extLst>
              <a:ext uri="{FF2B5EF4-FFF2-40B4-BE49-F238E27FC236}">
                <a16:creationId xmlns:a16="http://schemas.microsoft.com/office/drawing/2014/main" id="{48FE6252-E747-4985-ABF5-CA26ACA18887}"/>
              </a:ext>
            </a:extLst>
          </p:cNvPr>
          <p:cNvSpPr txBox="1"/>
          <p:nvPr/>
        </p:nvSpPr>
        <p:spPr>
          <a:xfrm>
            <a:off x="3958086"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2" name="Group 61">
            <a:extLst>
              <a:ext uri="{FF2B5EF4-FFF2-40B4-BE49-F238E27FC236}">
                <a16:creationId xmlns:a16="http://schemas.microsoft.com/office/drawing/2014/main" id="{0081B9E1-DDA3-4215-B97F-DC23FEE6B4EF}"/>
              </a:ext>
            </a:extLst>
          </p:cNvPr>
          <p:cNvGrpSpPr/>
          <p:nvPr/>
        </p:nvGrpSpPr>
        <p:grpSpPr>
          <a:xfrm>
            <a:off x="3972673" y="1503897"/>
            <a:ext cx="1737360" cy="1737360"/>
            <a:chOff x="3972673" y="1503897"/>
            <a:chExt cx="1737360" cy="1737360"/>
          </a:xfrm>
        </p:grpSpPr>
        <p:sp>
          <p:nvSpPr>
            <p:cNvPr id="42" name="Oval 41">
              <a:extLst>
                <a:ext uri="{FF2B5EF4-FFF2-40B4-BE49-F238E27FC236}">
                  <a16:creationId xmlns:a16="http://schemas.microsoft.com/office/drawing/2014/main" id="{E94FB1CC-4DB4-4C2B-9AF0-29229FC02430}"/>
                </a:ext>
              </a:extLst>
            </p:cNvPr>
            <p:cNvSpPr>
              <a:spLocks noChangeAspect="1"/>
            </p:cNvSpPr>
            <p:nvPr/>
          </p:nvSpPr>
          <p:spPr>
            <a:xfrm>
              <a:off x="3972673"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5ED46796-C594-45C3-BA6E-C79DE0FD53F7}"/>
                </a:ext>
              </a:extLst>
            </p:cNvPr>
            <p:cNvSpPr txBox="1"/>
            <p:nvPr/>
          </p:nvSpPr>
          <p:spPr>
            <a:xfrm>
              <a:off x="4334209" y="1758625"/>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02</a:t>
              </a:r>
            </a:p>
            <a:p>
              <a:pPr algn="ctr" defTabSz="1219170">
                <a:spcBef>
                  <a:spcPct val="20000"/>
                </a:spcBef>
                <a:defRPr/>
              </a:pPr>
              <a:r>
                <a:rPr lang="en-US" sz="1200" b="1" dirty="0">
                  <a:solidFill>
                    <a:srgbClr val="595959"/>
                  </a:solidFill>
                  <a:latin typeface="Candara" panose="020E0502030303020204" pitchFamily="34" charset="0"/>
                </a:rPr>
                <a:t>OPTION</a:t>
              </a:r>
            </a:p>
          </p:txBody>
        </p:sp>
      </p:grpSp>
      <p:grpSp>
        <p:nvGrpSpPr>
          <p:cNvPr id="67" name="Group 66">
            <a:extLst>
              <a:ext uri="{FF2B5EF4-FFF2-40B4-BE49-F238E27FC236}">
                <a16:creationId xmlns:a16="http://schemas.microsoft.com/office/drawing/2014/main" id="{40B3E65D-5D7C-4D8E-B951-141810AD7C9A}"/>
              </a:ext>
            </a:extLst>
          </p:cNvPr>
          <p:cNvGrpSpPr/>
          <p:nvPr/>
        </p:nvGrpSpPr>
        <p:grpSpPr>
          <a:xfrm>
            <a:off x="6387342" y="1665565"/>
            <a:ext cx="1737360" cy="3980834"/>
            <a:chOff x="6387342" y="1665565"/>
            <a:chExt cx="1737360" cy="3980834"/>
          </a:xfrm>
        </p:grpSpPr>
        <p:sp>
          <p:nvSpPr>
            <p:cNvPr id="47" name="Freeform: Shape 46">
              <a:extLst>
                <a:ext uri="{FF2B5EF4-FFF2-40B4-BE49-F238E27FC236}">
                  <a16:creationId xmlns:a16="http://schemas.microsoft.com/office/drawing/2014/main" id="{A136F5B2-4370-4269-8CF9-FBB0F0CC489D}"/>
                </a:ext>
              </a:extLst>
            </p:cNvPr>
            <p:cNvSpPr>
              <a:spLocks noChangeAspect="1"/>
            </p:cNvSpPr>
            <p:nvPr/>
          </p:nvSpPr>
          <p:spPr>
            <a:xfrm>
              <a:off x="6387342"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3EB8C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DA9C4011-028D-44C5-A30A-7FCB3E123669}"/>
                </a:ext>
              </a:extLst>
            </p:cNvPr>
            <p:cNvSpPr>
              <a:spLocks noChangeAspect="1"/>
            </p:cNvSpPr>
            <p:nvPr/>
          </p:nvSpPr>
          <p:spPr>
            <a:xfrm>
              <a:off x="6555635"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Box 49">
            <a:extLst>
              <a:ext uri="{FF2B5EF4-FFF2-40B4-BE49-F238E27FC236}">
                <a16:creationId xmlns:a16="http://schemas.microsoft.com/office/drawing/2014/main" id="{707BE8CC-DFEB-4D39-954F-3CB0BAEF1008}"/>
              </a:ext>
            </a:extLst>
          </p:cNvPr>
          <p:cNvSpPr txBox="1"/>
          <p:nvPr/>
        </p:nvSpPr>
        <p:spPr>
          <a:xfrm>
            <a:off x="6372755"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3" name="Group 62">
            <a:extLst>
              <a:ext uri="{FF2B5EF4-FFF2-40B4-BE49-F238E27FC236}">
                <a16:creationId xmlns:a16="http://schemas.microsoft.com/office/drawing/2014/main" id="{AEB66BB7-1A0C-4B3A-8EFC-17279CDD5BA9}"/>
              </a:ext>
            </a:extLst>
          </p:cNvPr>
          <p:cNvGrpSpPr/>
          <p:nvPr/>
        </p:nvGrpSpPr>
        <p:grpSpPr>
          <a:xfrm>
            <a:off x="6387342" y="1503897"/>
            <a:ext cx="1737360" cy="1737360"/>
            <a:chOff x="6387342" y="1503897"/>
            <a:chExt cx="1737360" cy="1737360"/>
          </a:xfrm>
        </p:grpSpPr>
        <p:sp>
          <p:nvSpPr>
            <p:cNvPr id="48" name="Oval 47">
              <a:extLst>
                <a:ext uri="{FF2B5EF4-FFF2-40B4-BE49-F238E27FC236}">
                  <a16:creationId xmlns:a16="http://schemas.microsoft.com/office/drawing/2014/main" id="{1F4384E9-6B0A-49B2-A77E-3DF1C7731E8F}"/>
                </a:ext>
              </a:extLst>
            </p:cNvPr>
            <p:cNvSpPr>
              <a:spLocks noChangeAspect="1"/>
            </p:cNvSpPr>
            <p:nvPr/>
          </p:nvSpPr>
          <p:spPr>
            <a:xfrm>
              <a:off x="6387342"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B00874FB-C9FA-4C2C-8EED-7A34C36967F6}"/>
                </a:ext>
              </a:extLst>
            </p:cNvPr>
            <p:cNvSpPr txBox="1"/>
            <p:nvPr/>
          </p:nvSpPr>
          <p:spPr>
            <a:xfrm>
              <a:off x="6748878" y="1758624"/>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03</a:t>
              </a:r>
            </a:p>
            <a:p>
              <a:pPr algn="ctr" defTabSz="1219170">
                <a:spcBef>
                  <a:spcPct val="20000"/>
                </a:spcBef>
                <a:defRPr/>
              </a:pPr>
              <a:r>
                <a:rPr lang="en-US" sz="1200" b="1" dirty="0">
                  <a:solidFill>
                    <a:srgbClr val="595959"/>
                  </a:solidFill>
                  <a:latin typeface="Candara" panose="020E0502030303020204" pitchFamily="34" charset="0"/>
                </a:rPr>
                <a:t>OPTION</a:t>
              </a:r>
            </a:p>
          </p:txBody>
        </p:sp>
      </p:grpSp>
      <p:grpSp>
        <p:nvGrpSpPr>
          <p:cNvPr id="68" name="Group 67">
            <a:extLst>
              <a:ext uri="{FF2B5EF4-FFF2-40B4-BE49-F238E27FC236}">
                <a16:creationId xmlns:a16="http://schemas.microsoft.com/office/drawing/2014/main" id="{E1D96A37-8D97-4175-A73B-E319DF70138F}"/>
              </a:ext>
            </a:extLst>
          </p:cNvPr>
          <p:cNvGrpSpPr/>
          <p:nvPr/>
        </p:nvGrpSpPr>
        <p:grpSpPr>
          <a:xfrm>
            <a:off x="8724573" y="1665565"/>
            <a:ext cx="1737360" cy="3980834"/>
            <a:chOff x="8724573" y="1665565"/>
            <a:chExt cx="1737360" cy="3980834"/>
          </a:xfrm>
        </p:grpSpPr>
        <p:sp>
          <p:nvSpPr>
            <p:cNvPr id="53" name="Freeform: Shape 52">
              <a:extLst>
                <a:ext uri="{FF2B5EF4-FFF2-40B4-BE49-F238E27FC236}">
                  <a16:creationId xmlns:a16="http://schemas.microsoft.com/office/drawing/2014/main" id="{13CBF9CA-8FB0-4D5C-AC62-EC22B12CC6F5}"/>
                </a:ext>
              </a:extLst>
            </p:cNvPr>
            <p:cNvSpPr>
              <a:spLocks noChangeAspect="1"/>
            </p:cNvSpPr>
            <p:nvPr/>
          </p:nvSpPr>
          <p:spPr>
            <a:xfrm>
              <a:off x="8724573"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FFA80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Shape 54">
              <a:extLst>
                <a:ext uri="{FF2B5EF4-FFF2-40B4-BE49-F238E27FC236}">
                  <a16:creationId xmlns:a16="http://schemas.microsoft.com/office/drawing/2014/main" id="{1B037774-4A84-48D1-A385-DEC404722B4F}"/>
                </a:ext>
              </a:extLst>
            </p:cNvPr>
            <p:cNvSpPr>
              <a:spLocks noChangeAspect="1"/>
            </p:cNvSpPr>
            <p:nvPr/>
          </p:nvSpPr>
          <p:spPr>
            <a:xfrm>
              <a:off x="8892866"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a:extLst>
              <a:ext uri="{FF2B5EF4-FFF2-40B4-BE49-F238E27FC236}">
                <a16:creationId xmlns:a16="http://schemas.microsoft.com/office/drawing/2014/main" id="{9EB233E1-EB03-48CF-84F9-5E1E40E0EB11}"/>
              </a:ext>
            </a:extLst>
          </p:cNvPr>
          <p:cNvSpPr txBox="1"/>
          <p:nvPr/>
        </p:nvSpPr>
        <p:spPr>
          <a:xfrm>
            <a:off x="8709986"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4" name="Group 63">
            <a:extLst>
              <a:ext uri="{FF2B5EF4-FFF2-40B4-BE49-F238E27FC236}">
                <a16:creationId xmlns:a16="http://schemas.microsoft.com/office/drawing/2014/main" id="{A666FF48-0B1F-454F-B81D-0F1E3760D929}"/>
              </a:ext>
            </a:extLst>
          </p:cNvPr>
          <p:cNvGrpSpPr/>
          <p:nvPr/>
        </p:nvGrpSpPr>
        <p:grpSpPr>
          <a:xfrm>
            <a:off x="8724573" y="1503897"/>
            <a:ext cx="1737360" cy="1737360"/>
            <a:chOff x="8724573" y="1503897"/>
            <a:chExt cx="1737360" cy="1737360"/>
          </a:xfrm>
        </p:grpSpPr>
        <p:sp>
          <p:nvSpPr>
            <p:cNvPr id="54" name="Oval 53">
              <a:extLst>
                <a:ext uri="{FF2B5EF4-FFF2-40B4-BE49-F238E27FC236}">
                  <a16:creationId xmlns:a16="http://schemas.microsoft.com/office/drawing/2014/main" id="{9B7631B7-46AD-478A-9C1C-23A4855D8D0F}"/>
                </a:ext>
              </a:extLst>
            </p:cNvPr>
            <p:cNvSpPr>
              <a:spLocks noChangeAspect="1"/>
            </p:cNvSpPr>
            <p:nvPr/>
          </p:nvSpPr>
          <p:spPr>
            <a:xfrm>
              <a:off x="8724573"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DAA15039-A191-427A-9507-CCCD8798EF6D}"/>
                </a:ext>
              </a:extLst>
            </p:cNvPr>
            <p:cNvSpPr txBox="1"/>
            <p:nvPr/>
          </p:nvSpPr>
          <p:spPr>
            <a:xfrm>
              <a:off x="9086109" y="1758624"/>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04</a:t>
              </a:r>
            </a:p>
            <a:p>
              <a:pPr algn="ctr" defTabSz="1219170">
                <a:spcBef>
                  <a:spcPct val="20000"/>
                </a:spcBef>
                <a:defRPr/>
              </a:pPr>
              <a:r>
                <a:rPr lang="en-US" sz="1200" b="1" dirty="0">
                  <a:solidFill>
                    <a:srgbClr val="595959"/>
                  </a:solidFill>
                  <a:latin typeface="Candara" panose="020E0502030303020204" pitchFamily="34" charset="0"/>
                </a:rPr>
                <a:t>OPTION</a:t>
              </a:r>
            </a:p>
          </p:txBody>
        </p:sp>
      </p:grpSp>
      <p:sp>
        <p:nvSpPr>
          <p:cNvPr id="58" name="TextBox 57">
            <a:extLst>
              <a:ext uri="{FF2B5EF4-FFF2-40B4-BE49-F238E27FC236}">
                <a16:creationId xmlns:a16="http://schemas.microsoft.com/office/drawing/2014/main" id="{84B98D18-A287-442F-8052-B5E730C3E0E5}"/>
              </a:ext>
            </a:extLst>
          </p:cNvPr>
          <p:cNvSpPr txBox="1"/>
          <p:nvPr/>
        </p:nvSpPr>
        <p:spPr>
          <a:xfrm>
            <a:off x="4518579" y="5980286"/>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2012</a:t>
            </a:r>
            <a:endParaRPr lang="en-US" sz="1300" b="1" dirty="0">
              <a:solidFill>
                <a:schemeClr val="bg1"/>
              </a:solidFill>
              <a:latin typeface="Candara" panose="020E0502030303020204" pitchFamily="34" charset="0"/>
            </a:endParaRPr>
          </a:p>
        </p:txBody>
      </p:sp>
      <p:sp>
        <p:nvSpPr>
          <p:cNvPr id="59" name="TextBox 58">
            <a:extLst>
              <a:ext uri="{FF2B5EF4-FFF2-40B4-BE49-F238E27FC236}">
                <a16:creationId xmlns:a16="http://schemas.microsoft.com/office/drawing/2014/main" id="{B1CB69B1-16A9-4843-B08C-B11351B31391}"/>
              </a:ext>
            </a:extLst>
          </p:cNvPr>
          <p:cNvSpPr txBox="1"/>
          <p:nvPr/>
        </p:nvSpPr>
        <p:spPr>
          <a:xfrm>
            <a:off x="9277773" y="5991672"/>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2020</a:t>
            </a:r>
            <a:endParaRPr lang="en-US" sz="1300" b="1" dirty="0">
              <a:solidFill>
                <a:schemeClr val="bg1"/>
              </a:solidFill>
              <a:latin typeface="Candara" panose="020E0502030303020204" pitchFamily="34" charset="0"/>
            </a:endParaRPr>
          </a:p>
        </p:txBody>
      </p:sp>
      <p:sp>
        <p:nvSpPr>
          <p:cNvPr id="60" name="TextBox 59">
            <a:extLst>
              <a:ext uri="{FF2B5EF4-FFF2-40B4-BE49-F238E27FC236}">
                <a16:creationId xmlns:a16="http://schemas.microsoft.com/office/drawing/2014/main" id="{B3304E74-6BE5-4826-B898-8257CED4FC28}"/>
              </a:ext>
            </a:extLst>
          </p:cNvPr>
          <p:cNvSpPr txBox="1"/>
          <p:nvPr/>
        </p:nvSpPr>
        <p:spPr>
          <a:xfrm>
            <a:off x="6946830" y="5991672"/>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2016</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08955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outVertical)">
                                      <p:cBhvr>
                                        <p:cTn id="11" dur="500"/>
                                        <p:tgtEl>
                                          <p:spTgt spid="33"/>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additive="base">
                                        <p:cTn id="15" dur="500" fill="hold"/>
                                        <p:tgtEl>
                                          <p:spTgt spid="34"/>
                                        </p:tgtEl>
                                        <p:attrNameLst>
                                          <p:attrName>ppt_x</p:attrName>
                                        </p:attrNameLst>
                                      </p:cBhvr>
                                      <p:tavLst>
                                        <p:tav tm="0">
                                          <p:val>
                                            <p:strVal val="0-#ppt_w/2"/>
                                          </p:val>
                                        </p:tav>
                                        <p:tav tm="100000">
                                          <p:val>
                                            <p:strVal val="#ppt_x"/>
                                          </p:val>
                                        </p:tav>
                                      </p:tavLst>
                                    </p:anim>
                                    <p:anim calcmode="lin" valueType="num">
                                      <p:cBhvr additive="base">
                                        <p:cTn id="16" dur="500" fill="hold"/>
                                        <p:tgtEl>
                                          <p:spTgt spid="34"/>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8"/>
                                        </p:tgtEl>
                                        <p:attrNameLst>
                                          <p:attrName>style.visibility</p:attrName>
                                        </p:attrNameLst>
                                      </p:cBhvr>
                                      <p:to>
                                        <p:strVal val="visible"/>
                                      </p:to>
                                    </p:set>
                                    <p:anim calcmode="lin" valueType="num">
                                      <p:cBhvr additive="base">
                                        <p:cTn id="19" dur="500" fill="hold"/>
                                        <p:tgtEl>
                                          <p:spTgt spid="38"/>
                                        </p:tgtEl>
                                        <p:attrNameLst>
                                          <p:attrName>ppt_x</p:attrName>
                                        </p:attrNameLst>
                                      </p:cBhvr>
                                      <p:tavLst>
                                        <p:tav tm="0">
                                          <p:val>
                                            <p:strVal val="0-#ppt_w/2"/>
                                          </p:val>
                                        </p:tav>
                                        <p:tav tm="100000">
                                          <p:val>
                                            <p:strVal val="#ppt_x"/>
                                          </p:val>
                                        </p:tav>
                                      </p:tavLst>
                                    </p:anim>
                                    <p:anim calcmode="lin" valueType="num">
                                      <p:cBhvr additive="base">
                                        <p:cTn id="20" dur="500" fill="hold"/>
                                        <p:tgtEl>
                                          <p:spTgt spid="38"/>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47" presetClass="entr" presetSubtype="0" fill="hold" nodeType="afterEffect">
                                  <p:stCondLst>
                                    <p:cond delay="0"/>
                                  </p:stCondLst>
                                  <p:childTnLst>
                                    <p:set>
                                      <p:cBhvr>
                                        <p:cTn id="23" dur="1" fill="hold">
                                          <p:stCondLst>
                                            <p:cond delay="0"/>
                                          </p:stCondLst>
                                        </p:cTn>
                                        <p:tgtEl>
                                          <p:spTgt spid="65"/>
                                        </p:tgtEl>
                                        <p:attrNameLst>
                                          <p:attrName>style.visibility</p:attrName>
                                        </p:attrNameLst>
                                      </p:cBhvr>
                                      <p:to>
                                        <p:strVal val="visible"/>
                                      </p:to>
                                    </p:set>
                                    <p:animEffect transition="in" filter="fade">
                                      <p:cBhvr>
                                        <p:cTn id="24" dur="1000"/>
                                        <p:tgtEl>
                                          <p:spTgt spid="65"/>
                                        </p:tgtEl>
                                      </p:cBhvr>
                                    </p:animEffect>
                                    <p:anim calcmode="lin" valueType="num">
                                      <p:cBhvr>
                                        <p:cTn id="25" dur="1000" fill="hold"/>
                                        <p:tgtEl>
                                          <p:spTgt spid="65"/>
                                        </p:tgtEl>
                                        <p:attrNameLst>
                                          <p:attrName>ppt_x</p:attrName>
                                        </p:attrNameLst>
                                      </p:cBhvr>
                                      <p:tavLst>
                                        <p:tav tm="0">
                                          <p:val>
                                            <p:strVal val="#ppt_x"/>
                                          </p:val>
                                        </p:tav>
                                        <p:tav tm="100000">
                                          <p:val>
                                            <p:strVal val="#ppt_x"/>
                                          </p:val>
                                        </p:tav>
                                      </p:tavLst>
                                    </p:anim>
                                    <p:anim calcmode="lin" valueType="num">
                                      <p:cBhvr>
                                        <p:cTn id="26" dur="1000" fill="hold"/>
                                        <p:tgtEl>
                                          <p:spTgt spid="65"/>
                                        </p:tgtEl>
                                        <p:attrNameLst>
                                          <p:attrName>ppt_y</p:attrName>
                                        </p:attrNameLst>
                                      </p:cBhvr>
                                      <p:tavLst>
                                        <p:tav tm="0">
                                          <p:val>
                                            <p:strVal val="#ppt_y-.1"/>
                                          </p:val>
                                        </p:tav>
                                        <p:tav tm="100000">
                                          <p:val>
                                            <p:strVal val="#ppt_y"/>
                                          </p:val>
                                        </p:tav>
                                      </p:tavLst>
                                    </p:anim>
                                  </p:childTnLst>
                                </p:cTn>
                              </p:par>
                              <p:par>
                                <p:cTn id="27" presetID="53" presetClass="entr" presetSubtype="16" fill="hold" nodeType="withEffect">
                                  <p:stCondLst>
                                    <p:cond delay="500"/>
                                  </p:stCondLst>
                                  <p:childTnLst>
                                    <p:set>
                                      <p:cBhvr>
                                        <p:cTn id="28" dur="1" fill="hold">
                                          <p:stCondLst>
                                            <p:cond delay="0"/>
                                          </p:stCondLst>
                                        </p:cTn>
                                        <p:tgtEl>
                                          <p:spTgt spid="61"/>
                                        </p:tgtEl>
                                        <p:attrNameLst>
                                          <p:attrName>style.visibility</p:attrName>
                                        </p:attrNameLst>
                                      </p:cBhvr>
                                      <p:to>
                                        <p:strVal val="visible"/>
                                      </p:to>
                                    </p:set>
                                    <p:anim calcmode="lin" valueType="num">
                                      <p:cBhvr>
                                        <p:cTn id="29" dur="1000" fill="hold"/>
                                        <p:tgtEl>
                                          <p:spTgt spid="61"/>
                                        </p:tgtEl>
                                        <p:attrNameLst>
                                          <p:attrName>ppt_w</p:attrName>
                                        </p:attrNameLst>
                                      </p:cBhvr>
                                      <p:tavLst>
                                        <p:tav tm="0">
                                          <p:val>
                                            <p:fltVal val="0"/>
                                          </p:val>
                                        </p:tav>
                                        <p:tav tm="100000">
                                          <p:val>
                                            <p:strVal val="#ppt_w"/>
                                          </p:val>
                                        </p:tav>
                                      </p:tavLst>
                                    </p:anim>
                                    <p:anim calcmode="lin" valueType="num">
                                      <p:cBhvr>
                                        <p:cTn id="30" dur="1000" fill="hold"/>
                                        <p:tgtEl>
                                          <p:spTgt spid="61"/>
                                        </p:tgtEl>
                                        <p:attrNameLst>
                                          <p:attrName>ppt_h</p:attrName>
                                        </p:attrNameLst>
                                      </p:cBhvr>
                                      <p:tavLst>
                                        <p:tav tm="0">
                                          <p:val>
                                            <p:fltVal val="0"/>
                                          </p:val>
                                        </p:tav>
                                        <p:tav tm="100000">
                                          <p:val>
                                            <p:strVal val="#ppt_h"/>
                                          </p:val>
                                        </p:tav>
                                      </p:tavLst>
                                    </p:anim>
                                    <p:animEffect transition="in" filter="fade">
                                      <p:cBhvr>
                                        <p:cTn id="31" dur="1000"/>
                                        <p:tgtEl>
                                          <p:spTgt spid="61"/>
                                        </p:tgtEl>
                                      </p:cBhvr>
                                    </p:animEffect>
                                  </p:childTnLst>
                                </p:cTn>
                              </p:par>
                            </p:childTnLst>
                          </p:cTn>
                        </p:par>
                        <p:par>
                          <p:cTn id="32" fill="hold">
                            <p:stCondLst>
                              <p:cond delay="3000"/>
                            </p:stCondLst>
                            <p:childTnLst>
                              <p:par>
                                <p:cTn id="33" presetID="22" presetClass="entr" presetSubtype="1"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wipe(up)">
                                      <p:cBhvr>
                                        <p:cTn id="35" dur="500"/>
                                        <p:tgtEl>
                                          <p:spTgt spid="30"/>
                                        </p:tgtEl>
                                      </p:cBhvr>
                                    </p:animEffect>
                                  </p:childTnLst>
                                </p:cTn>
                              </p:par>
                            </p:childTnLst>
                          </p:cTn>
                        </p:par>
                        <p:par>
                          <p:cTn id="36" fill="hold">
                            <p:stCondLst>
                              <p:cond delay="3500"/>
                            </p:stCondLst>
                            <p:childTnLst>
                              <p:par>
                                <p:cTn id="37" presetID="2" presetClass="entr" presetSubtype="8"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additive="base">
                                        <p:cTn id="39" dur="500" fill="hold"/>
                                        <p:tgtEl>
                                          <p:spTgt spid="35"/>
                                        </p:tgtEl>
                                        <p:attrNameLst>
                                          <p:attrName>ppt_x</p:attrName>
                                        </p:attrNameLst>
                                      </p:cBhvr>
                                      <p:tavLst>
                                        <p:tav tm="0">
                                          <p:val>
                                            <p:strVal val="0-#ppt_w/2"/>
                                          </p:val>
                                        </p:tav>
                                        <p:tav tm="100000">
                                          <p:val>
                                            <p:strVal val="#ppt_x"/>
                                          </p:val>
                                        </p:tav>
                                      </p:tavLst>
                                    </p:anim>
                                    <p:anim calcmode="lin" valueType="num">
                                      <p:cBhvr additive="base">
                                        <p:cTn id="40" dur="500" fill="hold"/>
                                        <p:tgtEl>
                                          <p:spTgt spid="3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8"/>
                                        </p:tgtEl>
                                        <p:attrNameLst>
                                          <p:attrName>style.visibility</p:attrName>
                                        </p:attrNameLst>
                                      </p:cBhvr>
                                      <p:to>
                                        <p:strVal val="visible"/>
                                      </p:to>
                                    </p:set>
                                    <p:anim calcmode="lin" valueType="num">
                                      <p:cBhvr additive="base">
                                        <p:cTn id="43" dur="500" fill="hold"/>
                                        <p:tgtEl>
                                          <p:spTgt spid="58"/>
                                        </p:tgtEl>
                                        <p:attrNameLst>
                                          <p:attrName>ppt_x</p:attrName>
                                        </p:attrNameLst>
                                      </p:cBhvr>
                                      <p:tavLst>
                                        <p:tav tm="0">
                                          <p:val>
                                            <p:strVal val="0-#ppt_w/2"/>
                                          </p:val>
                                        </p:tav>
                                        <p:tav tm="100000">
                                          <p:val>
                                            <p:strVal val="#ppt_x"/>
                                          </p:val>
                                        </p:tav>
                                      </p:tavLst>
                                    </p:anim>
                                    <p:anim calcmode="lin" valueType="num">
                                      <p:cBhvr additive="base">
                                        <p:cTn id="44" dur="500" fill="hold"/>
                                        <p:tgtEl>
                                          <p:spTgt spid="58"/>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47" presetClass="entr" presetSubtype="0" fill="hold" nodeType="afterEffect">
                                  <p:stCondLst>
                                    <p:cond delay="0"/>
                                  </p:stCondLst>
                                  <p:childTnLst>
                                    <p:set>
                                      <p:cBhvr>
                                        <p:cTn id="47" dur="1" fill="hold">
                                          <p:stCondLst>
                                            <p:cond delay="0"/>
                                          </p:stCondLst>
                                        </p:cTn>
                                        <p:tgtEl>
                                          <p:spTgt spid="66"/>
                                        </p:tgtEl>
                                        <p:attrNameLst>
                                          <p:attrName>style.visibility</p:attrName>
                                        </p:attrNameLst>
                                      </p:cBhvr>
                                      <p:to>
                                        <p:strVal val="visible"/>
                                      </p:to>
                                    </p:set>
                                    <p:animEffect transition="in" filter="fade">
                                      <p:cBhvr>
                                        <p:cTn id="48" dur="1000"/>
                                        <p:tgtEl>
                                          <p:spTgt spid="66"/>
                                        </p:tgtEl>
                                      </p:cBhvr>
                                    </p:animEffect>
                                    <p:anim calcmode="lin" valueType="num">
                                      <p:cBhvr>
                                        <p:cTn id="49" dur="1000" fill="hold"/>
                                        <p:tgtEl>
                                          <p:spTgt spid="66"/>
                                        </p:tgtEl>
                                        <p:attrNameLst>
                                          <p:attrName>ppt_x</p:attrName>
                                        </p:attrNameLst>
                                      </p:cBhvr>
                                      <p:tavLst>
                                        <p:tav tm="0">
                                          <p:val>
                                            <p:strVal val="#ppt_x"/>
                                          </p:val>
                                        </p:tav>
                                        <p:tav tm="100000">
                                          <p:val>
                                            <p:strVal val="#ppt_x"/>
                                          </p:val>
                                        </p:tav>
                                      </p:tavLst>
                                    </p:anim>
                                    <p:anim calcmode="lin" valueType="num">
                                      <p:cBhvr>
                                        <p:cTn id="50" dur="1000" fill="hold"/>
                                        <p:tgtEl>
                                          <p:spTgt spid="66"/>
                                        </p:tgtEl>
                                        <p:attrNameLst>
                                          <p:attrName>ppt_y</p:attrName>
                                        </p:attrNameLst>
                                      </p:cBhvr>
                                      <p:tavLst>
                                        <p:tav tm="0">
                                          <p:val>
                                            <p:strVal val="#ppt_y-.1"/>
                                          </p:val>
                                        </p:tav>
                                        <p:tav tm="100000">
                                          <p:val>
                                            <p:strVal val="#ppt_y"/>
                                          </p:val>
                                        </p:tav>
                                      </p:tavLst>
                                    </p:anim>
                                  </p:childTnLst>
                                </p:cTn>
                              </p:par>
                              <p:par>
                                <p:cTn id="51" presetID="53" presetClass="entr" presetSubtype="16" fill="hold" nodeType="withEffect">
                                  <p:stCondLst>
                                    <p:cond delay="500"/>
                                  </p:stCondLst>
                                  <p:childTnLst>
                                    <p:set>
                                      <p:cBhvr>
                                        <p:cTn id="52" dur="1" fill="hold">
                                          <p:stCondLst>
                                            <p:cond delay="0"/>
                                          </p:stCondLst>
                                        </p:cTn>
                                        <p:tgtEl>
                                          <p:spTgt spid="62"/>
                                        </p:tgtEl>
                                        <p:attrNameLst>
                                          <p:attrName>style.visibility</p:attrName>
                                        </p:attrNameLst>
                                      </p:cBhvr>
                                      <p:to>
                                        <p:strVal val="visible"/>
                                      </p:to>
                                    </p:set>
                                    <p:anim calcmode="lin" valueType="num">
                                      <p:cBhvr>
                                        <p:cTn id="53" dur="1000" fill="hold"/>
                                        <p:tgtEl>
                                          <p:spTgt spid="62"/>
                                        </p:tgtEl>
                                        <p:attrNameLst>
                                          <p:attrName>ppt_w</p:attrName>
                                        </p:attrNameLst>
                                      </p:cBhvr>
                                      <p:tavLst>
                                        <p:tav tm="0">
                                          <p:val>
                                            <p:fltVal val="0"/>
                                          </p:val>
                                        </p:tav>
                                        <p:tav tm="100000">
                                          <p:val>
                                            <p:strVal val="#ppt_w"/>
                                          </p:val>
                                        </p:tav>
                                      </p:tavLst>
                                    </p:anim>
                                    <p:anim calcmode="lin" valueType="num">
                                      <p:cBhvr>
                                        <p:cTn id="54" dur="1000" fill="hold"/>
                                        <p:tgtEl>
                                          <p:spTgt spid="62"/>
                                        </p:tgtEl>
                                        <p:attrNameLst>
                                          <p:attrName>ppt_h</p:attrName>
                                        </p:attrNameLst>
                                      </p:cBhvr>
                                      <p:tavLst>
                                        <p:tav tm="0">
                                          <p:val>
                                            <p:fltVal val="0"/>
                                          </p:val>
                                        </p:tav>
                                        <p:tav tm="100000">
                                          <p:val>
                                            <p:strVal val="#ppt_h"/>
                                          </p:val>
                                        </p:tav>
                                      </p:tavLst>
                                    </p:anim>
                                    <p:animEffect transition="in" filter="fade">
                                      <p:cBhvr>
                                        <p:cTn id="55" dur="1000"/>
                                        <p:tgtEl>
                                          <p:spTgt spid="62"/>
                                        </p:tgtEl>
                                      </p:cBhvr>
                                    </p:animEffect>
                                  </p:childTnLst>
                                </p:cTn>
                              </p:par>
                            </p:childTnLst>
                          </p:cTn>
                        </p:par>
                        <p:par>
                          <p:cTn id="56" fill="hold">
                            <p:stCondLst>
                              <p:cond delay="5500"/>
                            </p:stCondLst>
                            <p:childTnLst>
                              <p:par>
                                <p:cTn id="57" presetID="22" presetClass="entr" presetSubtype="1" fill="hold" grpId="0" nodeType="afterEffect">
                                  <p:stCondLst>
                                    <p:cond delay="0"/>
                                  </p:stCondLst>
                                  <p:childTnLst>
                                    <p:set>
                                      <p:cBhvr>
                                        <p:cTn id="58" dur="1" fill="hold">
                                          <p:stCondLst>
                                            <p:cond delay="0"/>
                                          </p:stCondLst>
                                        </p:cTn>
                                        <p:tgtEl>
                                          <p:spTgt spid="44"/>
                                        </p:tgtEl>
                                        <p:attrNameLst>
                                          <p:attrName>style.visibility</p:attrName>
                                        </p:attrNameLst>
                                      </p:cBhvr>
                                      <p:to>
                                        <p:strVal val="visible"/>
                                      </p:to>
                                    </p:set>
                                    <p:animEffect transition="in" filter="wipe(up)">
                                      <p:cBhvr>
                                        <p:cTn id="59" dur="500"/>
                                        <p:tgtEl>
                                          <p:spTgt spid="44"/>
                                        </p:tgtEl>
                                      </p:cBhvr>
                                    </p:animEffect>
                                  </p:childTnLst>
                                </p:cTn>
                              </p:par>
                            </p:childTnLst>
                          </p:cTn>
                        </p:par>
                        <p:par>
                          <p:cTn id="60" fill="hold">
                            <p:stCondLst>
                              <p:cond delay="6000"/>
                            </p:stCondLst>
                            <p:childTnLst>
                              <p:par>
                                <p:cTn id="61" presetID="2" presetClass="entr" presetSubtype="8"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0-#ppt_w/2"/>
                                          </p:val>
                                        </p:tav>
                                        <p:tav tm="100000">
                                          <p:val>
                                            <p:strVal val="#ppt_x"/>
                                          </p:val>
                                        </p:tav>
                                      </p:tavLst>
                                    </p:anim>
                                    <p:anim calcmode="lin" valueType="num">
                                      <p:cBhvr additive="base">
                                        <p:cTn id="64" dur="500" fill="hold"/>
                                        <p:tgtEl>
                                          <p:spTgt spid="36"/>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60"/>
                                        </p:tgtEl>
                                        <p:attrNameLst>
                                          <p:attrName>style.visibility</p:attrName>
                                        </p:attrNameLst>
                                      </p:cBhvr>
                                      <p:to>
                                        <p:strVal val="visible"/>
                                      </p:to>
                                    </p:set>
                                    <p:anim calcmode="lin" valueType="num">
                                      <p:cBhvr additive="base">
                                        <p:cTn id="67" dur="500" fill="hold"/>
                                        <p:tgtEl>
                                          <p:spTgt spid="60"/>
                                        </p:tgtEl>
                                        <p:attrNameLst>
                                          <p:attrName>ppt_x</p:attrName>
                                        </p:attrNameLst>
                                      </p:cBhvr>
                                      <p:tavLst>
                                        <p:tav tm="0">
                                          <p:val>
                                            <p:strVal val="0-#ppt_w/2"/>
                                          </p:val>
                                        </p:tav>
                                        <p:tav tm="100000">
                                          <p:val>
                                            <p:strVal val="#ppt_x"/>
                                          </p:val>
                                        </p:tav>
                                      </p:tavLst>
                                    </p:anim>
                                    <p:anim calcmode="lin" valueType="num">
                                      <p:cBhvr additive="base">
                                        <p:cTn id="68" dur="500" fill="hold"/>
                                        <p:tgtEl>
                                          <p:spTgt spid="60"/>
                                        </p:tgtEl>
                                        <p:attrNameLst>
                                          <p:attrName>ppt_y</p:attrName>
                                        </p:attrNameLst>
                                      </p:cBhvr>
                                      <p:tavLst>
                                        <p:tav tm="0">
                                          <p:val>
                                            <p:strVal val="#ppt_y"/>
                                          </p:val>
                                        </p:tav>
                                        <p:tav tm="100000">
                                          <p:val>
                                            <p:strVal val="#ppt_y"/>
                                          </p:val>
                                        </p:tav>
                                      </p:tavLst>
                                    </p:anim>
                                  </p:childTnLst>
                                </p:cTn>
                              </p:par>
                            </p:childTnLst>
                          </p:cTn>
                        </p:par>
                        <p:par>
                          <p:cTn id="69" fill="hold">
                            <p:stCondLst>
                              <p:cond delay="6500"/>
                            </p:stCondLst>
                            <p:childTnLst>
                              <p:par>
                                <p:cTn id="70" presetID="47" presetClass="entr" presetSubtype="0"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53" presetClass="entr" presetSubtype="16" fill="hold" nodeType="withEffect">
                                  <p:stCondLst>
                                    <p:cond delay="500"/>
                                  </p:stCondLst>
                                  <p:childTnLst>
                                    <p:set>
                                      <p:cBhvr>
                                        <p:cTn id="76" dur="1" fill="hold">
                                          <p:stCondLst>
                                            <p:cond delay="0"/>
                                          </p:stCondLst>
                                        </p:cTn>
                                        <p:tgtEl>
                                          <p:spTgt spid="63"/>
                                        </p:tgtEl>
                                        <p:attrNameLst>
                                          <p:attrName>style.visibility</p:attrName>
                                        </p:attrNameLst>
                                      </p:cBhvr>
                                      <p:to>
                                        <p:strVal val="visible"/>
                                      </p:to>
                                    </p:set>
                                    <p:anim calcmode="lin" valueType="num">
                                      <p:cBhvr>
                                        <p:cTn id="77" dur="1000" fill="hold"/>
                                        <p:tgtEl>
                                          <p:spTgt spid="63"/>
                                        </p:tgtEl>
                                        <p:attrNameLst>
                                          <p:attrName>ppt_w</p:attrName>
                                        </p:attrNameLst>
                                      </p:cBhvr>
                                      <p:tavLst>
                                        <p:tav tm="0">
                                          <p:val>
                                            <p:fltVal val="0"/>
                                          </p:val>
                                        </p:tav>
                                        <p:tav tm="100000">
                                          <p:val>
                                            <p:strVal val="#ppt_w"/>
                                          </p:val>
                                        </p:tav>
                                      </p:tavLst>
                                    </p:anim>
                                    <p:anim calcmode="lin" valueType="num">
                                      <p:cBhvr>
                                        <p:cTn id="78" dur="1000" fill="hold"/>
                                        <p:tgtEl>
                                          <p:spTgt spid="63"/>
                                        </p:tgtEl>
                                        <p:attrNameLst>
                                          <p:attrName>ppt_h</p:attrName>
                                        </p:attrNameLst>
                                      </p:cBhvr>
                                      <p:tavLst>
                                        <p:tav tm="0">
                                          <p:val>
                                            <p:fltVal val="0"/>
                                          </p:val>
                                        </p:tav>
                                        <p:tav tm="100000">
                                          <p:val>
                                            <p:strVal val="#ppt_h"/>
                                          </p:val>
                                        </p:tav>
                                      </p:tavLst>
                                    </p:anim>
                                    <p:animEffect transition="in" filter="fade">
                                      <p:cBhvr>
                                        <p:cTn id="79" dur="1000"/>
                                        <p:tgtEl>
                                          <p:spTgt spid="63"/>
                                        </p:tgtEl>
                                      </p:cBhvr>
                                    </p:animEffect>
                                  </p:childTnLst>
                                </p:cTn>
                              </p:par>
                            </p:childTnLst>
                          </p:cTn>
                        </p:par>
                        <p:par>
                          <p:cTn id="80" fill="hold">
                            <p:stCondLst>
                              <p:cond delay="8000"/>
                            </p:stCondLst>
                            <p:childTnLst>
                              <p:par>
                                <p:cTn id="81" presetID="22" presetClass="entr" presetSubtype="1" fill="hold" grpId="0" nodeType="after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wipe(up)">
                                      <p:cBhvr>
                                        <p:cTn id="83" dur="500"/>
                                        <p:tgtEl>
                                          <p:spTgt spid="50"/>
                                        </p:tgtEl>
                                      </p:cBhvr>
                                    </p:animEffect>
                                  </p:childTnLst>
                                </p:cTn>
                              </p:par>
                            </p:childTnLst>
                          </p:cTn>
                        </p:par>
                        <p:par>
                          <p:cTn id="84" fill="hold">
                            <p:stCondLst>
                              <p:cond delay="8500"/>
                            </p:stCondLst>
                            <p:childTnLst>
                              <p:par>
                                <p:cTn id="85" presetID="2" presetClass="entr" presetSubtype="8"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 calcmode="lin" valueType="num">
                                      <p:cBhvr additive="base">
                                        <p:cTn id="87" dur="500" fill="hold"/>
                                        <p:tgtEl>
                                          <p:spTgt spid="37"/>
                                        </p:tgtEl>
                                        <p:attrNameLst>
                                          <p:attrName>ppt_x</p:attrName>
                                        </p:attrNameLst>
                                      </p:cBhvr>
                                      <p:tavLst>
                                        <p:tav tm="0">
                                          <p:val>
                                            <p:strVal val="0-#ppt_w/2"/>
                                          </p:val>
                                        </p:tav>
                                        <p:tav tm="100000">
                                          <p:val>
                                            <p:strVal val="#ppt_x"/>
                                          </p:val>
                                        </p:tav>
                                      </p:tavLst>
                                    </p:anim>
                                    <p:anim calcmode="lin" valueType="num">
                                      <p:cBhvr additive="base">
                                        <p:cTn id="88" dur="500" fill="hold"/>
                                        <p:tgtEl>
                                          <p:spTgt spid="37"/>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500" fill="hold"/>
                                        <p:tgtEl>
                                          <p:spTgt spid="59"/>
                                        </p:tgtEl>
                                        <p:attrNameLst>
                                          <p:attrName>ppt_x</p:attrName>
                                        </p:attrNameLst>
                                      </p:cBhvr>
                                      <p:tavLst>
                                        <p:tav tm="0">
                                          <p:val>
                                            <p:strVal val="0-#ppt_w/2"/>
                                          </p:val>
                                        </p:tav>
                                        <p:tav tm="100000">
                                          <p:val>
                                            <p:strVal val="#ppt_x"/>
                                          </p:val>
                                        </p:tav>
                                      </p:tavLst>
                                    </p:anim>
                                    <p:anim calcmode="lin" valueType="num">
                                      <p:cBhvr additive="base">
                                        <p:cTn id="92" dur="500" fill="hold"/>
                                        <p:tgtEl>
                                          <p:spTgt spid="59"/>
                                        </p:tgtEl>
                                        <p:attrNameLst>
                                          <p:attrName>ppt_y</p:attrName>
                                        </p:attrNameLst>
                                      </p:cBhvr>
                                      <p:tavLst>
                                        <p:tav tm="0">
                                          <p:val>
                                            <p:strVal val="#ppt_y"/>
                                          </p:val>
                                        </p:tav>
                                        <p:tav tm="100000">
                                          <p:val>
                                            <p:strVal val="#ppt_y"/>
                                          </p:val>
                                        </p:tav>
                                      </p:tavLst>
                                    </p:anim>
                                  </p:childTnLst>
                                </p:cTn>
                              </p:par>
                            </p:childTnLst>
                          </p:cTn>
                        </p:par>
                        <p:par>
                          <p:cTn id="93" fill="hold">
                            <p:stCondLst>
                              <p:cond delay="9000"/>
                            </p:stCondLst>
                            <p:childTnLst>
                              <p:par>
                                <p:cTn id="94" presetID="47" presetClass="entr" presetSubtype="0" fill="hold" nodeType="afterEffect">
                                  <p:stCondLst>
                                    <p:cond delay="0"/>
                                  </p:stCondLst>
                                  <p:childTnLst>
                                    <p:set>
                                      <p:cBhvr>
                                        <p:cTn id="95" dur="1" fill="hold">
                                          <p:stCondLst>
                                            <p:cond delay="0"/>
                                          </p:stCondLst>
                                        </p:cTn>
                                        <p:tgtEl>
                                          <p:spTgt spid="68"/>
                                        </p:tgtEl>
                                        <p:attrNameLst>
                                          <p:attrName>style.visibility</p:attrName>
                                        </p:attrNameLst>
                                      </p:cBhvr>
                                      <p:to>
                                        <p:strVal val="visible"/>
                                      </p:to>
                                    </p:set>
                                    <p:animEffect transition="in" filter="fade">
                                      <p:cBhvr>
                                        <p:cTn id="96" dur="1000"/>
                                        <p:tgtEl>
                                          <p:spTgt spid="68"/>
                                        </p:tgtEl>
                                      </p:cBhvr>
                                    </p:animEffect>
                                    <p:anim calcmode="lin" valueType="num">
                                      <p:cBhvr>
                                        <p:cTn id="97" dur="1000" fill="hold"/>
                                        <p:tgtEl>
                                          <p:spTgt spid="68"/>
                                        </p:tgtEl>
                                        <p:attrNameLst>
                                          <p:attrName>ppt_x</p:attrName>
                                        </p:attrNameLst>
                                      </p:cBhvr>
                                      <p:tavLst>
                                        <p:tav tm="0">
                                          <p:val>
                                            <p:strVal val="#ppt_x"/>
                                          </p:val>
                                        </p:tav>
                                        <p:tav tm="100000">
                                          <p:val>
                                            <p:strVal val="#ppt_x"/>
                                          </p:val>
                                        </p:tav>
                                      </p:tavLst>
                                    </p:anim>
                                    <p:anim calcmode="lin" valueType="num">
                                      <p:cBhvr>
                                        <p:cTn id="98" dur="1000" fill="hold"/>
                                        <p:tgtEl>
                                          <p:spTgt spid="68"/>
                                        </p:tgtEl>
                                        <p:attrNameLst>
                                          <p:attrName>ppt_y</p:attrName>
                                        </p:attrNameLst>
                                      </p:cBhvr>
                                      <p:tavLst>
                                        <p:tav tm="0">
                                          <p:val>
                                            <p:strVal val="#ppt_y-.1"/>
                                          </p:val>
                                        </p:tav>
                                        <p:tav tm="100000">
                                          <p:val>
                                            <p:strVal val="#ppt_y"/>
                                          </p:val>
                                        </p:tav>
                                      </p:tavLst>
                                    </p:anim>
                                  </p:childTnLst>
                                </p:cTn>
                              </p:par>
                              <p:par>
                                <p:cTn id="99" presetID="53" presetClass="entr" presetSubtype="16" fill="hold" nodeType="withEffect">
                                  <p:stCondLst>
                                    <p:cond delay="500"/>
                                  </p:stCondLst>
                                  <p:childTnLst>
                                    <p:set>
                                      <p:cBhvr>
                                        <p:cTn id="100" dur="1" fill="hold">
                                          <p:stCondLst>
                                            <p:cond delay="0"/>
                                          </p:stCondLst>
                                        </p:cTn>
                                        <p:tgtEl>
                                          <p:spTgt spid="64"/>
                                        </p:tgtEl>
                                        <p:attrNameLst>
                                          <p:attrName>style.visibility</p:attrName>
                                        </p:attrNameLst>
                                      </p:cBhvr>
                                      <p:to>
                                        <p:strVal val="visible"/>
                                      </p:to>
                                    </p:set>
                                    <p:anim calcmode="lin" valueType="num">
                                      <p:cBhvr>
                                        <p:cTn id="101" dur="1000" fill="hold"/>
                                        <p:tgtEl>
                                          <p:spTgt spid="64"/>
                                        </p:tgtEl>
                                        <p:attrNameLst>
                                          <p:attrName>ppt_w</p:attrName>
                                        </p:attrNameLst>
                                      </p:cBhvr>
                                      <p:tavLst>
                                        <p:tav tm="0">
                                          <p:val>
                                            <p:fltVal val="0"/>
                                          </p:val>
                                        </p:tav>
                                        <p:tav tm="100000">
                                          <p:val>
                                            <p:strVal val="#ppt_w"/>
                                          </p:val>
                                        </p:tav>
                                      </p:tavLst>
                                    </p:anim>
                                    <p:anim calcmode="lin" valueType="num">
                                      <p:cBhvr>
                                        <p:cTn id="102" dur="1000" fill="hold"/>
                                        <p:tgtEl>
                                          <p:spTgt spid="64"/>
                                        </p:tgtEl>
                                        <p:attrNameLst>
                                          <p:attrName>ppt_h</p:attrName>
                                        </p:attrNameLst>
                                      </p:cBhvr>
                                      <p:tavLst>
                                        <p:tav tm="0">
                                          <p:val>
                                            <p:fltVal val="0"/>
                                          </p:val>
                                        </p:tav>
                                        <p:tav tm="100000">
                                          <p:val>
                                            <p:strVal val="#ppt_h"/>
                                          </p:val>
                                        </p:tav>
                                      </p:tavLst>
                                    </p:anim>
                                    <p:animEffect transition="in" filter="fade">
                                      <p:cBhvr>
                                        <p:cTn id="103" dur="1000"/>
                                        <p:tgtEl>
                                          <p:spTgt spid="64"/>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6"/>
                                        </p:tgtEl>
                                        <p:attrNameLst>
                                          <p:attrName>style.visibility</p:attrName>
                                        </p:attrNameLst>
                                      </p:cBhvr>
                                      <p:to>
                                        <p:strVal val="visible"/>
                                      </p:to>
                                    </p:set>
                                    <p:animEffect transition="in" filter="wipe(up)">
                                      <p:cBhvr>
                                        <p:cTn id="10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0" grpId="0"/>
      <p:bldP spid="34" grpId="0" animBg="1"/>
      <p:bldP spid="35" grpId="0" animBg="1"/>
      <p:bldP spid="36" grpId="0" animBg="1"/>
      <p:bldP spid="37" grpId="0" animBg="1"/>
      <p:bldP spid="38" grpId="0"/>
      <p:bldP spid="44" grpId="0"/>
      <p:bldP spid="50" grpId="0"/>
      <p:bldP spid="56" grpId="0"/>
      <p:bldP spid="58" grpId="0"/>
      <p:bldP spid="59" grpId="0"/>
      <p:bldP spid="6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80BAE613-1915-4C4B-B53C-AEBD0A10C622}"/>
              </a:ext>
            </a:extLst>
          </p:cNvPr>
          <p:cNvSpPr/>
          <p:nvPr/>
        </p:nvSpPr>
        <p:spPr>
          <a:xfrm rot="1765164">
            <a:off x="4609421" y="1008215"/>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D75295-A7C1-437C-A414-239A1FB2F32D}"/>
              </a:ext>
            </a:extLst>
          </p:cNvPr>
          <p:cNvSpPr/>
          <p:nvPr/>
        </p:nvSpPr>
        <p:spPr>
          <a:xfrm rot="1765164">
            <a:off x="3987629" y="23798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3A5E797-B5F1-42A7-B264-1822248D59FB}"/>
              </a:ext>
            </a:extLst>
          </p:cNvPr>
          <p:cNvSpPr/>
          <p:nvPr/>
        </p:nvSpPr>
        <p:spPr>
          <a:xfrm rot="1765164">
            <a:off x="3365837" y="37514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EFECFDE-1E49-4AA9-93BF-4A0F1C05BDF6}"/>
              </a:ext>
            </a:extLst>
          </p:cNvPr>
          <p:cNvSpPr/>
          <p:nvPr/>
        </p:nvSpPr>
        <p:spPr>
          <a:xfrm rot="1765164">
            <a:off x="2753189" y="51230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3EE16E11-5B1F-430B-A3FC-DF7F19FF00FA}"/>
              </a:ext>
            </a:extLst>
          </p:cNvPr>
          <p:cNvSpPr/>
          <p:nvPr/>
        </p:nvSpPr>
        <p:spPr>
          <a:xfrm flipH="1" flipV="1">
            <a:off x="2818228" y="-857"/>
            <a:ext cx="9373773" cy="6858000"/>
          </a:xfrm>
          <a:custGeom>
            <a:avLst/>
            <a:gdLst>
              <a:gd name="connsiteX0" fmla="*/ 6236512 w 9373773"/>
              <a:gd name="connsiteY0" fmla="*/ 6858000 h 6858000"/>
              <a:gd name="connsiteX1" fmla="*/ 1753773 w 9373773"/>
              <a:gd name="connsiteY1" fmla="*/ 6858000 h 6858000"/>
              <a:gd name="connsiteX2" fmla="*/ 0 w 9373773"/>
              <a:gd name="connsiteY2" fmla="*/ 6858000 h 6858000"/>
              <a:gd name="connsiteX3" fmla="*/ 0 w 9373773"/>
              <a:gd name="connsiteY3" fmla="*/ 0 h 6858000"/>
              <a:gd name="connsiteX4" fmla="*/ 1753773 w 9373773"/>
              <a:gd name="connsiteY4" fmla="*/ 0 h 6858000"/>
              <a:gd name="connsiteX5" fmla="*/ 9373773 w 9373773"/>
              <a:gd name="connsiteY5" fmla="*/ 0 h 6858000"/>
              <a:gd name="connsiteX6" fmla="*/ 6653996 w 9373773"/>
              <a:gd name="connsiteY6" fmla="*/ 60262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73773" h="6858000">
                <a:moveTo>
                  <a:pt x="6236512" y="6858000"/>
                </a:moveTo>
                <a:lnTo>
                  <a:pt x="1753773" y="6858000"/>
                </a:lnTo>
                <a:lnTo>
                  <a:pt x="0" y="6858000"/>
                </a:lnTo>
                <a:lnTo>
                  <a:pt x="0" y="0"/>
                </a:lnTo>
                <a:lnTo>
                  <a:pt x="1753773" y="0"/>
                </a:lnTo>
                <a:lnTo>
                  <a:pt x="9373773" y="0"/>
                </a:lnTo>
                <a:lnTo>
                  <a:pt x="6653996" y="6026200"/>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1E27B9C0-50C5-490E-90A3-AF874A8EBDE6}"/>
              </a:ext>
            </a:extLst>
          </p:cNvPr>
          <p:cNvSpPr/>
          <p:nvPr/>
        </p:nvSpPr>
        <p:spPr>
          <a:xfrm>
            <a:off x="4476339" y="9144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232B019D-D5C6-42D2-B684-E2DD423E4734}"/>
              </a:ext>
            </a:extLst>
          </p:cNvPr>
          <p:cNvSpPr txBox="1"/>
          <p:nvPr/>
        </p:nvSpPr>
        <p:spPr>
          <a:xfrm>
            <a:off x="8508843" y="914400"/>
            <a:ext cx="3835557" cy="1264962"/>
          </a:xfrm>
          <a:prstGeom prst="rect">
            <a:avLst/>
          </a:prstGeom>
          <a:noFill/>
        </p:spPr>
        <p:txBody>
          <a:bodyPr wrap="square" rtlCol="0">
            <a:spAutoFit/>
          </a:bodyPr>
          <a:lstStyle/>
          <a:p>
            <a:pPr defTabSz="1219170">
              <a:spcBef>
                <a:spcPct val="20000"/>
              </a:spcBef>
              <a:defRPr/>
            </a:pPr>
            <a:r>
              <a:rPr lang="en-US" sz="1600"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Freeform: Shape 20">
            <a:extLst>
              <a:ext uri="{FF2B5EF4-FFF2-40B4-BE49-F238E27FC236}">
                <a16:creationId xmlns:a16="http://schemas.microsoft.com/office/drawing/2014/main" id="{493C16DD-CEC1-4ECA-83D4-F7096B3EE754}"/>
              </a:ext>
            </a:extLst>
          </p:cNvPr>
          <p:cNvSpPr/>
          <p:nvPr/>
        </p:nvSpPr>
        <p:spPr>
          <a:xfrm>
            <a:off x="3854547" y="22860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A139189B-7C63-40B6-BD20-0DF01500CADA}"/>
              </a:ext>
            </a:extLst>
          </p:cNvPr>
          <p:cNvSpPr txBox="1"/>
          <p:nvPr/>
        </p:nvSpPr>
        <p:spPr>
          <a:xfrm>
            <a:off x="7877907" y="2286000"/>
            <a:ext cx="3835557" cy="1264962"/>
          </a:xfrm>
          <a:prstGeom prst="rect">
            <a:avLst/>
          </a:prstGeom>
          <a:noFill/>
        </p:spPr>
        <p:txBody>
          <a:bodyPr wrap="square" rtlCol="0">
            <a:spAutoFit/>
          </a:bodyPr>
          <a:lstStyle/>
          <a:p>
            <a:pPr defTabSz="1219170">
              <a:spcBef>
                <a:spcPct val="20000"/>
              </a:spcBef>
              <a:defRPr/>
            </a:pPr>
            <a:r>
              <a:rPr lang="en-US" sz="1600"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Freeform: Shape 23">
            <a:extLst>
              <a:ext uri="{FF2B5EF4-FFF2-40B4-BE49-F238E27FC236}">
                <a16:creationId xmlns:a16="http://schemas.microsoft.com/office/drawing/2014/main" id="{CC8B395B-E7B7-4011-9DA8-1F3E22B5904C}"/>
              </a:ext>
            </a:extLst>
          </p:cNvPr>
          <p:cNvSpPr/>
          <p:nvPr/>
        </p:nvSpPr>
        <p:spPr>
          <a:xfrm>
            <a:off x="3232755" y="36576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332D253-95AE-4245-A208-908751E4A446}"/>
              </a:ext>
            </a:extLst>
          </p:cNvPr>
          <p:cNvSpPr txBox="1"/>
          <p:nvPr/>
        </p:nvSpPr>
        <p:spPr>
          <a:xfrm>
            <a:off x="7256115" y="3657600"/>
            <a:ext cx="3835557" cy="1264962"/>
          </a:xfrm>
          <a:prstGeom prst="rect">
            <a:avLst/>
          </a:prstGeom>
          <a:noFill/>
        </p:spPr>
        <p:txBody>
          <a:bodyPr wrap="square" rtlCol="0">
            <a:spAutoFit/>
          </a:bodyPr>
          <a:lstStyle/>
          <a:p>
            <a:pPr defTabSz="1219170">
              <a:spcBef>
                <a:spcPct val="20000"/>
              </a:spcBef>
              <a:defRPr/>
            </a:pPr>
            <a:r>
              <a:rPr lang="en-US" sz="1600"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7" name="Freeform: Shape 26">
            <a:extLst>
              <a:ext uri="{FF2B5EF4-FFF2-40B4-BE49-F238E27FC236}">
                <a16:creationId xmlns:a16="http://schemas.microsoft.com/office/drawing/2014/main" id="{A518CE6D-749B-446A-8196-DCA9A5C9C547}"/>
              </a:ext>
            </a:extLst>
          </p:cNvPr>
          <p:cNvSpPr/>
          <p:nvPr/>
        </p:nvSpPr>
        <p:spPr>
          <a:xfrm>
            <a:off x="2620107" y="50292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A45D4F4-27CE-4A11-AC5C-C9817B9B5D55}"/>
              </a:ext>
            </a:extLst>
          </p:cNvPr>
          <p:cNvSpPr txBox="1"/>
          <p:nvPr/>
        </p:nvSpPr>
        <p:spPr>
          <a:xfrm>
            <a:off x="6664300" y="5029200"/>
            <a:ext cx="3835557" cy="1264962"/>
          </a:xfrm>
          <a:prstGeom prst="rect">
            <a:avLst/>
          </a:prstGeom>
          <a:noFill/>
        </p:spPr>
        <p:txBody>
          <a:bodyPr wrap="square" rtlCol="0">
            <a:spAutoFit/>
          </a:bodyPr>
          <a:lstStyle/>
          <a:p>
            <a:pPr defTabSz="1219170">
              <a:spcBef>
                <a:spcPct val="20000"/>
              </a:spcBef>
              <a:defRPr/>
            </a:pPr>
            <a:r>
              <a:rPr lang="en-US" sz="1600" dirty="0">
                <a:solidFill>
                  <a:srgbClr val="FFA80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D58F418B-1B48-4F03-9E59-384426649ABA}"/>
              </a:ext>
            </a:extLst>
          </p:cNvPr>
          <p:cNvSpPr txBox="1"/>
          <p:nvPr/>
        </p:nvSpPr>
        <p:spPr>
          <a:xfrm>
            <a:off x="348262" y="1655352"/>
            <a:ext cx="3153881" cy="2492990"/>
          </a:xfrm>
          <a:prstGeom prst="rect">
            <a:avLst/>
          </a:prstGeom>
          <a:noFill/>
        </p:spPr>
        <p:txBody>
          <a:bodyPr wrap="square" rtlCol="0">
            <a:spAutoFit/>
          </a:bodyPr>
          <a:lstStyle/>
          <a:p>
            <a:r>
              <a:rPr lang="en-US" sz="1600" b="1" dirty="0">
                <a:solidFill>
                  <a:srgbClr val="56595E"/>
                </a:solidFill>
                <a:latin typeface="Candara" panose="020E0502030303020204" pitchFamily="34"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DF4E6E60-EDA3-4562-A3D9-F0FFA673784C}"/>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37" name="TextBox 36">
            <a:extLst>
              <a:ext uri="{FF2B5EF4-FFF2-40B4-BE49-F238E27FC236}">
                <a16:creationId xmlns:a16="http://schemas.microsoft.com/office/drawing/2014/main" id="{69725F32-E253-4540-8D21-0A777CC488E4}"/>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 elit, sed do eiusmod .</a:t>
            </a:r>
          </a:p>
          <a:p>
            <a:endParaRPr lang="en-US" sz="11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 elit, sed do eiusmod.</a:t>
            </a:r>
          </a:p>
          <a:p>
            <a:endParaRPr lang="en-US" sz="11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 elit, sed do eiusmod.</a:t>
            </a:r>
          </a:p>
        </p:txBody>
      </p:sp>
      <p:grpSp>
        <p:nvGrpSpPr>
          <p:cNvPr id="2" name="Group 1">
            <a:extLst>
              <a:ext uri="{FF2B5EF4-FFF2-40B4-BE49-F238E27FC236}">
                <a16:creationId xmlns:a16="http://schemas.microsoft.com/office/drawing/2014/main" id="{C623A109-CDFD-4056-9568-2180FCFE058F}"/>
              </a:ext>
            </a:extLst>
          </p:cNvPr>
          <p:cNvGrpSpPr/>
          <p:nvPr/>
        </p:nvGrpSpPr>
        <p:grpSpPr>
          <a:xfrm>
            <a:off x="4939947" y="1018775"/>
            <a:ext cx="3469836" cy="726353"/>
            <a:chOff x="4939947" y="1018775"/>
            <a:chExt cx="3469836" cy="726353"/>
          </a:xfrm>
        </p:grpSpPr>
        <p:sp>
          <p:nvSpPr>
            <p:cNvPr id="47" name="Freeform 13">
              <a:extLst>
                <a:ext uri="{FF2B5EF4-FFF2-40B4-BE49-F238E27FC236}">
                  <a16:creationId xmlns:a16="http://schemas.microsoft.com/office/drawing/2014/main" id="{A8250256-E80B-4A44-AAE3-72255D686C89}"/>
                </a:ext>
              </a:extLst>
            </p:cNvPr>
            <p:cNvSpPr>
              <a:spLocks noChangeAspect="1" noChangeArrowheads="1"/>
            </p:cNvSpPr>
            <p:nvPr/>
          </p:nvSpPr>
          <p:spPr bwMode="auto">
            <a:xfrm rot="21480000">
              <a:off x="4939947" y="1175888"/>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grpSp>
          <p:nvGrpSpPr>
            <p:cNvPr id="56" name="Group 55">
              <a:extLst>
                <a:ext uri="{FF2B5EF4-FFF2-40B4-BE49-F238E27FC236}">
                  <a16:creationId xmlns:a16="http://schemas.microsoft.com/office/drawing/2014/main" id="{2A5DFD38-09E6-4768-B611-B9A641DDDBBA}"/>
                </a:ext>
              </a:extLst>
            </p:cNvPr>
            <p:cNvGrpSpPr/>
            <p:nvPr/>
          </p:nvGrpSpPr>
          <p:grpSpPr>
            <a:xfrm>
              <a:off x="5489657" y="1018775"/>
              <a:ext cx="2920126" cy="726353"/>
              <a:chOff x="5489657" y="1018775"/>
              <a:chExt cx="2920126" cy="726353"/>
            </a:xfrm>
          </p:grpSpPr>
          <p:sp>
            <p:nvSpPr>
              <p:cNvPr id="44" name="TextBox 43">
                <a:extLst>
                  <a:ext uri="{FF2B5EF4-FFF2-40B4-BE49-F238E27FC236}">
                    <a16:creationId xmlns:a16="http://schemas.microsoft.com/office/drawing/2014/main" id="{D105691D-7454-44F1-8302-17747F07B283}"/>
                  </a:ext>
                </a:extLst>
              </p:cNvPr>
              <p:cNvSpPr txBox="1"/>
              <p:nvPr/>
            </p:nvSpPr>
            <p:spPr>
              <a:xfrm rot="21600000">
                <a:off x="7670947" y="10187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2" name="TextBox 51">
                <a:extLst>
                  <a:ext uri="{FF2B5EF4-FFF2-40B4-BE49-F238E27FC236}">
                    <a16:creationId xmlns:a16="http://schemas.microsoft.com/office/drawing/2014/main" id="{3E62AD26-3587-4DD2-B958-CE604DD1C3A7}"/>
                  </a:ext>
                </a:extLst>
              </p:cNvPr>
              <p:cNvSpPr txBox="1"/>
              <p:nvPr/>
            </p:nvSpPr>
            <p:spPr>
              <a:xfrm>
                <a:off x="5489657" y="1193047"/>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01</a:t>
                </a:r>
              </a:p>
            </p:txBody>
          </p:sp>
        </p:grpSp>
      </p:grpSp>
      <p:grpSp>
        <p:nvGrpSpPr>
          <p:cNvPr id="3" name="Group 2">
            <a:extLst>
              <a:ext uri="{FF2B5EF4-FFF2-40B4-BE49-F238E27FC236}">
                <a16:creationId xmlns:a16="http://schemas.microsoft.com/office/drawing/2014/main" id="{1854B191-B6B4-4403-80E6-3AB80BA48C9A}"/>
              </a:ext>
            </a:extLst>
          </p:cNvPr>
          <p:cNvGrpSpPr/>
          <p:nvPr/>
        </p:nvGrpSpPr>
        <p:grpSpPr>
          <a:xfrm>
            <a:off x="4330640" y="2377817"/>
            <a:ext cx="3433537" cy="726353"/>
            <a:chOff x="4330640" y="2377817"/>
            <a:chExt cx="3433537" cy="726353"/>
          </a:xfrm>
        </p:grpSpPr>
        <p:sp>
          <p:nvSpPr>
            <p:cNvPr id="48" name="Freeform 6">
              <a:extLst>
                <a:ext uri="{FF2B5EF4-FFF2-40B4-BE49-F238E27FC236}">
                  <a16:creationId xmlns:a16="http://schemas.microsoft.com/office/drawing/2014/main" id="{3788EC20-C666-41E9-A5EE-A620A638ACFF}"/>
                </a:ext>
              </a:extLst>
            </p:cNvPr>
            <p:cNvSpPr>
              <a:spLocks noChangeAspect="1" noChangeArrowheads="1"/>
            </p:cNvSpPr>
            <p:nvPr/>
          </p:nvSpPr>
          <p:spPr bwMode="auto">
            <a:xfrm rot="21480000">
              <a:off x="4330640" y="2527337"/>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grpSp>
          <p:nvGrpSpPr>
            <p:cNvPr id="57" name="Group 56">
              <a:extLst>
                <a:ext uri="{FF2B5EF4-FFF2-40B4-BE49-F238E27FC236}">
                  <a16:creationId xmlns:a16="http://schemas.microsoft.com/office/drawing/2014/main" id="{C6D1705D-6474-4696-8D6C-08AB755483FB}"/>
                </a:ext>
              </a:extLst>
            </p:cNvPr>
            <p:cNvGrpSpPr/>
            <p:nvPr/>
          </p:nvGrpSpPr>
          <p:grpSpPr>
            <a:xfrm>
              <a:off x="4842194" y="2377817"/>
              <a:ext cx="2921983" cy="726353"/>
              <a:chOff x="4842194" y="2377817"/>
              <a:chExt cx="2921983" cy="726353"/>
            </a:xfrm>
          </p:grpSpPr>
          <p:sp>
            <p:nvSpPr>
              <p:cNvPr id="49" name="TextBox 48">
                <a:extLst>
                  <a:ext uri="{FF2B5EF4-FFF2-40B4-BE49-F238E27FC236}">
                    <a16:creationId xmlns:a16="http://schemas.microsoft.com/office/drawing/2014/main" id="{E81847F4-58D4-4AA1-90DE-09CC9A4D9FC7}"/>
                  </a:ext>
                </a:extLst>
              </p:cNvPr>
              <p:cNvSpPr txBox="1"/>
              <p:nvPr/>
            </p:nvSpPr>
            <p:spPr>
              <a:xfrm rot="21600000">
                <a:off x="7025341" y="2377817"/>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3" name="TextBox 52">
                <a:extLst>
                  <a:ext uri="{FF2B5EF4-FFF2-40B4-BE49-F238E27FC236}">
                    <a16:creationId xmlns:a16="http://schemas.microsoft.com/office/drawing/2014/main" id="{6F9CE204-ED4F-492F-BD44-E133AEAD327B}"/>
                  </a:ext>
                </a:extLst>
              </p:cNvPr>
              <p:cNvSpPr txBox="1"/>
              <p:nvPr/>
            </p:nvSpPr>
            <p:spPr>
              <a:xfrm>
                <a:off x="4842194" y="2574179"/>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02</a:t>
                </a:r>
              </a:p>
            </p:txBody>
          </p:sp>
        </p:grpSp>
      </p:grpSp>
      <p:grpSp>
        <p:nvGrpSpPr>
          <p:cNvPr id="4" name="Group 3">
            <a:extLst>
              <a:ext uri="{FF2B5EF4-FFF2-40B4-BE49-F238E27FC236}">
                <a16:creationId xmlns:a16="http://schemas.microsoft.com/office/drawing/2014/main" id="{30C2664F-38EF-40BF-A0D7-98D4A8E67CCA}"/>
              </a:ext>
            </a:extLst>
          </p:cNvPr>
          <p:cNvGrpSpPr/>
          <p:nvPr/>
        </p:nvGrpSpPr>
        <p:grpSpPr>
          <a:xfrm>
            <a:off x="3741960" y="3785164"/>
            <a:ext cx="3377794" cy="726353"/>
            <a:chOff x="3741960" y="3785164"/>
            <a:chExt cx="3377794" cy="726353"/>
          </a:xfrm>
        </p:grpSpPr>
        <p:sp>
          <p:nvSpPr>
            <p:cNvPr id="46" name="Freeform 17">
              <a:extLst>
                <a:ext uri="{FF2B5EF4-FFF2-40B4-BE49-F238E27FC236}">
                  <a16:creationId xmlns:a16="http://schemas.microsoft.com/office/drawing/2014/main" id="{503BD8B9-00C4-4069-B3C2-F52F135E6F6F}"/>
                </a:ext>
              </a:extLst>
            </p:cNvPr>
            <p:cNvSpPr>
              <a:spLocks noChangeAspect="1" noChangeArrowheads="1"/>
            </p:cNvSpPr>
            <p:nvPr/>
          </p:nvSpPr>
          <p:spPr bwMode="auto">
            <a:xfrm rot="21480000">
              <a:off x="3741960" y="3992893"/>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solidFill>
                  <a:schemeClr val="bg1"/>
                </a:solidFill>
              </a:endParaRPr>
            </a:p>
          </p:txBody>
        </p:sp>
        <p:grpSp>
          <p:nvGrpSpPr>
            <p:cNvPr id="58" name="Group 57">
              <a:extLst>
                <a:ext uri="{FF2B5EF4-FFF2-40B4-BE49-F238E27FC236}">
                  <a16:creationId xmlns:a16="http://schemas.microsoft.com/office/drawing/2014/main" id="{9C7A3D18-19FE-49C1-85ED-5B1B5E1CCD9F}"/>
                </a:ext>
              </a:extLst>
            </p:cNvPr>
            <p:cNvGrpSpPr/>
            <p:nvPr/>
          </p:nvGrpSpPr>
          <p:grpSpPr>
            <a:xfrm>
              <a:off x="4257398" y="3785164"/>
              <a:ext cx="2862356" cy="726353"/>
              <a:chOff x="4257398" y="3785164"/>
              <a:chExt cx="2862356" cy="726353"/>
            </a:xfrm>
          </p:grpSpPr>
          <p:sp>
            <p:nvSpPr>
              <p:cNvPr id="50" name="TextBox 49">
                <a:extLst>
                  <a:ext uri="{FF2B5EF4-FFF2-40B4-BE49-F238E27FC236}">
                    <a16:creationId xmlns:a16="http://schemas.microsoft.com/office/drawing/2014/main" id="{E153B57C-E59C-4B75-AA6B-D8734C54C569}"/>
                  </a:ext>
                </a:extLst>
              </p:cNvPr>
              <p:cNvSpPr txBox="1"/>
              <p:nvPr/>
            </p:nvSpPr>
            <p:spPr>
              <a:xfrm rot="21600000">
                <a:off x="6380918" y="378516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4" name="TextBox 53">
                <a:extLst>
                  <a:ext uri="{FF2B5EF4-FFF2-40B4-BE49-F238E27FC236}">
                    <a16:creationId xmlns:a16="http://schemas.microsoft.com/office/drawing/2014/main" id="{6F7B224E-E6BD-4C74-948B-D29BB84AA596}"/>
                  </a:ext>
                </a:extLst>
              </p:cNvPr>
              <p:cNvSpPr txBox="1"/>
              <p:nvPr/>
            </p:nvSpPr>
            <p:spPr>
              <a:xfrm>
                <a:off x="4257398" y="3982472"/>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03</a:t>
                </a:r>
              </a:p>
            </p:txBody>
          </p:sp>
        </p:grpSp>
      </p:grpSp>
      <p:grpSp>
        <p:nvGrpSpPr>
          <p:cNvPr id="5" name="Group 4">
            <a:extLst>
              <a:ext uri="{FF2B5EF4-FFF2-40B4-BE49-F238E27FC236}">
                <a16:creationId xmlns:a16="http://schemas.microsoft.com/office/drawing/2014/main" id="{9E7E2D38-172F-4751-BEE1-57DEBC23505A}"/>
              </a:ext>
            </a:extLst>
          </p:cNvPr>
          <p:cNvGrpSpPr/>
          <p:nvPr/>
        </p:nvGrpSpPr>
        <p:grpSpPr>
          <a:xfrm>
            <a:off x="3104690" y="5133575"/>
            <a:ext cx="3467057" cy="726353"/>
            <a:chOff x="3104690" y="5133575"/>
            <a:chExt cx="3467057" cy="726353"/>
          </a:xfrm>
        </p:grpSpPr>
        <p:sp>
          <p:nvSpPr>
            <p:cNvPr id="45" name="Freeform 18">
              <a:extLst>
                <a:ext uri="{FF2B5EF4-FFF2-40B4-BE49-F238E27FC236}">
                  <a16:creationId xmlns:a16="http://schemas.microsoft.com/office/drawing/2014/main" id="{F872C09D-55D3-4DB4-8879-A1DAD8DAE208}"/>
                </a:ext>
              </a:extLst>
            </p:cNvPr>
            <p:cNvSpPr>
              <a:spLocks noChangeAspect="1" noChangeArrowheads="1"/>
            </p:cNvSpPr>
            <p:nvPr/>
          </p:nvSpPr>
          <p:spPr bwMode="auto">
            <a:xfrm rot="21480000">
              <a:off x="3104690" y="5291817"/>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1" name="TextBox 50">
              <a:extLst>
                <a:ext uri="{FF2B5EF4-FFF2-40B4-BE49-F238E27FC236}">
                  <a16:creationId xmlns:a16="http://schemas.microsoft.com/office/drawing/2014/main" id="{799FACC6-FF01-4BE0-ADF6-2F7B6CE9F993}"/>
                </a:ext>
              </a:extLst>
            </p:cNvPr>
            <p:cNvSpPr txBox="1"/>
            <p:nvPr/>
          </p:nvSpPr>
          <p:spPr>
            <a:xfrm rot="21600000">
              <a:off x="5832911" y="51335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5" name="TextBox 54">
              <a:extLst>
                <a:ext uri="{FF2B5EF4-FFF2-40B4-BE49-F238E27FC236}">
                  <a16:creationId xmlns:a16="http://schemas.microsoft.com/office/drawing/2014/main" id="{7AE577E0-321A-4A8D-9347-4E9A5164D834}"/>
                </a:ext>
              </a:extLst>
            </p:cNvPr>
            <p:cNvSpPr txBox="1"/>
            <p:nvPr/>
          </p:nvSpPr>
          <p:spPr>
            <a:xfrm>
              <a:off x="3647798" y="5338083"/>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04</a:t>
              </a:r>
            </a:p>
          </p:txBody>
        </p:sp>
      </p:grpSp>
    </p:spTree>
    <p:extLst>
      <p:ext uri="{BB962C8B-B14F-4D97-AF65-F5344CB8AC3E}">
        <p14:creationId xmlns:p14="http://schemas.microsoft.com/office/powerpoint/2010/main" val="2784070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xEl>
                                              <p:pRg st="0" end="0"/>
                                            </p:txEl>
                                          </p:spTgt>
                                        </p:tgtEl>
                                        <p:attrNameLst>
                                          <p:attrName>style.visibility</p:attrName>
                                        </p:attrNameLst>
                                      </p:cBhvr>
                                      <p:to>
                                        <p:strVal val="visible"/>
                                      </p:to>
                                    </p:set>
                                    <p:animEffect transition="in" filter="fade">
                                      <p:cBhvr>
                                        <p:cTn id="11" dur="500"/>
                                        <p:tgtEl>
                                          <p:spTgt spid="35">
                                            <p:txEl>
                                              <p:pRg st="0" end="0"/>
                                            </p:txEl>
                                          </p:spTgt>
                                        </p:tgtEl>
                                      </p:cBhvr>
                                    </p:animEffect>
                                    <p:anim calcmode="lin" valueType="num">
                                      <p:cBhvr>
                                        <p:cTn id="12" dur="5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35">
                                            <p:txEl>
                                              <p:pRg st="2" end="2"/>
                                            </p:txEl>
                                          </p:spTgt>
                                        </p:tgtEl>
                                        <p:attrNameLst>
                                          <p:attrName>style.visibility</p:attrName>
                                        </p:attrNameLst>
                                      </p:cBhvr>
                                      <p:to>
                                        <p:strVal val="visible"/>
                                      </p:to>
                                    </p:set>
                                    <p:animEffect transition="in" filter="fade">
                                      <p:cBhvr>
                                        <p:cTn id="17" dur="500"/>
                                        <p:tgtEl>
                                          <p:spTgt spid="35">
                                            <p:txEl>
                                              <p:pRg st="2" end="2"/>
                                            </p:txEl>
                                          </p:spTgt>
                                        </p:tgtEl>
                                      </p:cBhvr>
                                    </p:animEffect>
                                    <p:anim calcmode="lin" valueType="num">
                                      <p:cBhvr>
                                        <p:cTn id="18" dur="500" fill="hold"/>
                                        <p:tgtEl>
                                          <p:spTgt spid="35">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35">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5">
                                            <p:txEl>
                                              <p:pRg st="3" end="3"/>
                                            </p:txEl>
                                          </p:spTgt>
                                        </p:tgtEl>
                                        <p:attrNameLst>
                                          <p:attrName>style.visibility</p:attrName>
                                        </p:attrNameLst>
                                      </p:cBhvr>
                                      <p:to>
                                        <p:strVal val="visible"/>
                                      </p:to>
                                    </p:set>
                                    <p:animEffect transition="in" filter="fade">
                                      <p:cBhvr>
                                        <p:cTn id="23" dur="500"/>
                                        <p:tgtEl>
                                          <p:spTgt spid="35">
                                            <p:txEl>
                                              <p:pRg st="3" end="3"/>
                                            </p:txEl>
                                          </p:spTgt>
                                        </p:tgtEl>
                                      </p:cBhvr>
                                    </p:animEffect>
                                    <p:anim calcmode="lin" valueType="num">
                                      <p:cBhvr>
                                        <p:cTn id="24" dur="5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anim calcmode="lin" valueType="num">
                                      <p:cBhvr>
                                        <p:cTn id="30" dur="5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7">
                                            <p:txEl>
                                              <p:pRg st="2" end="2"/>
                                            </p:txEl>
                                          </p:spTgt>
                                        </p:tgtEl>
                                        <p:attrNameLst>
                                          <p:attrName>style.visibility</p:attrName>
                                        </p:attrNameLst>
                                      </p:cBhvr>
                                      <p:to>
                                        <p:strVal val="visible"/>
                                      </p:to>
                                    </p:set>
                                    <p:animEffect transition="in" filter="fade">
                                      <p:cBhvr>
                                        <p:cTn id="35" dur="500"/>
                                        <p:tgtEl>
                                          <p:spTgt spid="37">
                                            <p:txEl>
                                              <p:pRg st="2" end="2"/>
                                            </p:txEl>
                                          </p:spTgt>
                                        </p:tgtEl>
                                      </p:cBhvr>
                                    </p:animEffect>
                                    <p:anim calcmode="lin" valueType="num">
                                      <p:cBhvr>
                                        <p:cTn id="36" dur="5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37">
                                            <p:txEl>
                                              <p:pRg st="4" end="4"/>
                                            </p:txEl>
                                          </p:spTgt>
                                        </p:tgtEl>
                                        <p:attrNameLst>
                                          <p:attrName>style.visibility</p:attrName>
                                        </p:attrNameLst>
                                      </p:cBhvr>
                                      <p:to>
                                        <p:strVal val="visible"/>
                                      </p:to>
                                    </p:set>
                                    <p:animEffect transition="in" filter="fade">
                                      <p:cBhvr>
                                        <p:cTn id="41" dur="500"/>
                                        <p:tgtEl>
                                          <p:spTgt spid="37">
                                            <p:txEl>
                                              <p:pRg st="4" end="4"/>
                                            </p:txEl>
                                          </p:spTgt>
                                        </p:tgtEl>
                                      </p:cBhvr>
                                    </p:animEffect>
                                    <p:anim calcmode="lin" valueType="num">
                                      <p:cBhvr>
                                        <p:cTn id="42" dur="5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43" dur="5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2" fill="hold" grpId="0" nodeType="after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wipe(right)">
                                      <p:cBhvr>
                                        <p:cTn id="47" dur="1000"/>
                                        <p:tgtEl>
                                          <p:spTgt spid="39"/>
                                        </p:tgtEl>
                                      </p:cBhvr>
                                    </p:animEffect>
                                  </p:childTnLst>
                                </p:cTn>
                              </p:par>
                            </p:childTnLst>
                          </p:cTn>
                        </p:par>
                        <p:par>
                          <p:cTn id="48" fill="hold">
                            <p:stCondLst>
                              <p:cond delay="4500"/>
                            </p:stCondLst>
                            <p:childTnLst>
                              <p:par>
                                <p:cTn id="49" presetID="22" presetClass="entr" presetSubtype="2"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wipe(right)">
                                      <p:cBhvr>
                                        <p:cTn id="51" dur="500"/>
                                        <p:tgtEl>
                                          <p:spTgt spid="16"/>
                                        </p:tgtEl>
                                      </p:cBhvr>
                                    </p:animEffect>
                                  </p:childTnLst>
                                </p:cTn>
                              </p:par>
                              <p:par>
                                <p:cTn id="52" presetID="22" presetClass="entr" presetSubtype="8" fill="hold" grpId="0" nodeType="withEffect">
                                  <p:stCondLst>
                                    <p:cond delay="350"/>
                                  </p:stCondLst>
                                  <p:childTnLst>
                                    <p:set>
                                      <p:cBhvr>
                                        <p:cTn id="53" dur="1" fill="hold">
                                          <p:stCondLst>
                                            <p:cond delay="0"/>
                                          </p:stCondLst>
                                        </p:cTn>
                                        <p:tgtEl>
                                          <p:spTgt spid="9"/>
                                        </p:tgtEl>
                                        <p:attrNameLst>
                                          <p:attrName>style.visibility</p:attrName>
                                        </p:attrNameLst>
                                      </p:cBhvr>
                                      <p:to>
                                        <p:strVal val="visible"/>
                                      </p:to>
                                    </p:set>
                                    <p:animEffect transition="in" filter="wipe(left)">
                                      <p:cBhvr>
                                        <p:cTn id="54" dur="500"/>
                                        <p:tgtEl>
                                          <p:spTgt spid="9"/>
                                        </p:tgtEl>
                                      </p:cBhvr>
                                    </p:animEffect>
                                  </p:childTnLst>
                                </p:cTn>
                              </p:par>
                            </p:childTnLst>
                          </p:cTn>
                        </p:par>
                        <p:par>
                          <p:cTn id="55" fill="hold">
                            <p:stCondLst>
                              <p:cond delay="5350"/>
                            </p:stCondLst>
                            <p:childTnLst>
                              <p:par>
                                <p:cTn id="56" presetID="53" presetClass="entr" presetSubtype="16" fill="hold" nodeType="afterEffect">
                                  <p:stCondLst>
                                    <p:cond delay="0"/>
                                  </p:stCondLst>
                                  <p:childTnLst>
                                    <p:set>
                                      <p:cBhvr>
                                        <p:cTn id="57" dur="1" fill="hold">
                                          <p:stCondLst>
                                            <p:cond delay="0"/>
                                          </p:stCondLst>
                                        </p:cTn>
                                        <p:tgtEl>
                                          <p:spTgt spid="2"/>
                                        </p:tgtEl>
                                        <p:attrNameLst>
                                          <p:attrName>style.visibility</p:attrName>
                                        </p:attrNameLst>
                                      </p:cBhvr>
                                      <p:to>
                                        <p:strVal val="visible"/>
                                      </p:to>
                                    </p:set>
                                    <p:anim calcmode="lin" valueType="num">
                                      <p:cBhvr>
                                        <p:cTn id="58" dur="500" fill="hold"/>
                                        <p:tgtEl>
                                          <p:spTgt spid="2"/>
                                        </p:tgtEl>
                                        <p:attrNameLst>
                                          <p:attrName>ppt_w</p:attrName>
                                        </p:attrNameLst>
                                      </p:cBhvr>
                                      <p:tavLst>
                                        <p:tav tm="0">
                                          <p:val>
                                            <p:fltVal val="0"/>
                                          </p:val>
                                        </p:tav>
                                        <p:tav tm="100000">
                                          <p:val>
                                            <p:strVal val="#ppt_w"/>
                                          </p:val>
                                        </p:tav>
                                      </p:tavLst>
                                    </p:anim>
                                    <p:anim calcmode="lin" valueType="num">
                                      <p:cBhvr>
                                        <p:cTn id="59" dur="500" fill="hold"/>
                                        <p:tgtEl>
                                          <p:spTgt spid="2"/>
                                        </p:tgtEl>
                                        <p:attrNameLst>
                                          <p:attrName>ppt_h</p:attrName>
                                        </p:attrNameLst>
                                      </p:cBhvr>
                                      <p:tavLst>
                                        <p:tav tm="0">
                                          <p:val>
                                            <p:fltVal val="0"/>
                                          </p:val>
                                        </p:tav>
                                        <p:tav tm="100000">
                                          <p:val>
                                            <p:strVal val="#ppt_h"/>
                                          </p:val>
                                        </p:tav>
                                      </p:tavLst>
                                    </p:anim>
                                    <p:animEffect transition="in" filter="fade">
                                      <p:cBhvr>
                                        <p:cTn id="60" dur="500"/>
                                        <p:tgtEl>
                                          <p:spTgt spid="2"/>
                                        </p:tgtEl>
                                      </p:cBhvr>
                                    </p:animEffect>
                                  </p:childTnLst>
                                </p:cTn>
                              </p:par>
                            </p:childTnLst>
                          </p:cTn>
                        </p:par>
                        <p:par>
                          <p:cTn id="61" fill="hold">
                            <p:stCondLst>
                              <p:cond delay="5850"/>
                            </p:stCondLst>
                            <p:childTnLst>
                              <p:par>
                                <p:cTn id="62" presetID="42"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1000" fill="hold"/>
                                        <p:tgtEl>
                                          <p:spTgt spid="28"/>
                                        </p:tgtEl>
                                        <p:attrNameLst>
                                          <p:attrName>ppt_y</p:attrName>
                                        </p:attrNameLst>
                                      </p:cBhvr>
                                      <p:tavLst>
                                        <p:tav tm="0">
                                          <p:val>
                                            <p:strVal val="#ppt_y+.1"/>
                                          </p:val>
                                        </p:tav>
                                        <p:tav tm="100000">
                                          <p:val>
                                            <p:strVal val="#ppt_y"/>
                                          </p:val>
                                        </p:tav>
                                      </p:tavLst>
                                    </p:anim>
                                  </p:childTnLst>
                                </p:cTn>
                              </p:par>
                            </p:childTnLst>
                          </p:cTn>
                        </p:par>
                        <p:par>
                          <p:cTn id="67" fill="hold">
                            <p:stCondLst>
                              <p:cond delay="6850"/>
                            </p:stCondLst>
                            <p:childTnLst>
                              <p:par>
                                <p:cTn id="68" presetID="22" presetClass="entr" presetSubtype="2" fill="hold" grpId="0" nodeType="afterEffect">
                                  <p:stCondLst>
                                    <p:cond delay="0"/>
                                  </p:stCondLst>
                                  <p:childTnLst>
                                    <p:set>
                                      <p:cBhvr>
                                        <p:cTn id="69" dur="1" fill="hold">
                                          <p:stCondLst>
                                            <p:cond delay="0"/>
                                          </p:stCondLst>
                                        </p:cTn>
                                        <p:tgtEl>
                                          <p:spTgt spid="20"/>
                                        </p:tgtEl>
                                        <p:attrNameLst>
                                          <p:attrName>style.visibility</p:attrName>
                                        </p:attrNameLst>
                                      </p:cBhvr>
                                      <p:to>
                                        <p:strVal val="visible"/>
                                      </p:to>
                                    </p:set>
                                    <p:animEffect transition="in" filter="wipe(right)">
                                      <p:cBhvr>
                                        <p:cTn id="70" dur="500"/>
                                        <p:tgtEl>
                                          <p:spTgt spid="20"/>
                                        </p:tgtEl>
                                      </p:cBhvr>
                                    </p:animEffect>
                                  </p:childTnLst>
                                </p:cTn>
                              </p:par>
                              <p:par>
                                <p:cTn id="71" presetID="22" presetClass="entr" presetSubtype="8" fill="hold" grpId="0" nodeType="withEffect">
                                  <p:stCondLst>
                                    <p:cond delay="350"/>
                                  </p:stCondLst>
                                  <p:childTnLst>
                                    <p:set>
                                      <p:cBhvr>
                                        <p:cTn id="72" dur="1" fill="hold">
                                          <p:stCondLst>
                                            <p:cond delay="0"/>
                                          </p:stCondLst>
                                        </p:cTn>
                                        <p:tgtEl>
                                          <p:spTgt spid="21"/>
                                        </p:tgtEl>
                                        <p:attrNameLst>
                                          <p:attrName>style.visibility</p:attrName>
                                        </p:attrNameLst>
                                      </p:cBhvr>
                                      <p:to>
                                        <p:strVal val="visible"/>
                                      </p:to>
                                    </p:set>
                                    <p:animEffect transition="in" filter="wipe(left)">
                                      <p:cBhvr>
                                        <p:cTn id="73" dur="500"/>
                                        <p:tgtEl>
                                          <p:spTgt spid="21"/>
                                        </p:tgtEl>
                                      </p:cBhvr>
                                    </p:animEffect>
                                  </p:childTnLst>
                                </p:cTn>
                              </p:par>
                            </p:childTnLst>
                          </p:cTn>
                        </p:par>
                        <p:par>
                          <p:cTn id="74" fill="hold">
                            <p:stCondLst>
                              <p:cond delay="7700"/>
                            </p:stCondLst>
                            <p:childTnLst>
                              <p:par>
                                <p:cTn id="75" presetID="53" presetClass="entr" presetSubtype="16" fill="hold" nodeType="afterEffect">
                                  <p:stCondLst>
                                    <p:cond delay="0"/>
                                  </p:stCondLst>
                                  <p:childTnLst>
                                    <p:set>
                                      <p:cBhvr>
                                        <p:cTn id="76" dur="1" fill="hold">
                                          <p:stCondLst>
                                            <p:cond delay="0"/>
                                          </p:stCondLst>
                                        </p:cTn>
                                        <p:tgtEl>
                                          <p:spTgt spid="3"/>
                                        </p:tgtEl>
                                        <p:attrNameLst>
                                          <p:attrName>style.visibility</p:attrName>
                                        </p:attrNameLst>
                                      </p:cBhvr>
                                      <p:to>
                                        <p:strVal val="visible"/>
                                      </p:to>
                                    </p:set>
                                    <p:anim calcmode="lin" valueType="num">
                                      <p:cBhvr>
                                        <p:cTn id="77" dur="500" fill="hold"/>
                                        <p:tgtEl>
                                          <p:spTgt spid="3"/>
                                        </p:tgtEl>
                                        <p:attrNameLst>
                                          <p:attrName>ppt_w</p:attrName>
                                        </p:attrNameLst>
                                      </p:cBhvr>
                                      <p:tavLst>
                                        <p:tav tm="0">
                                          <p:val>
                                            <p:fltVal val="0"/>
                                          </p:val>
                                        </p:tav>
                                        <p:tav tm="100000">
                                          <p:val>
                                            <p:strVal val="#ppt_w"/>
                                          </p:val>
                                        </p:tav>
                                      </p:tavLst>
                                    </p:anim>
                                    <p:anim calcmode="lin" valueType="num">
                                      <p:cBhvr>
                                        <p:cTn id="78" dur="500" fill="hold"/>
                                        <p:tgtEl>
                                          <p:spTgt spid="3"/>
                                        </p:tgtEl>
                                        <p:attrNameLst>
                                          <p:attrName>ppt_h</p:attrName>
                                        </p:attrNameLst>
                                      </p:cBhvr>
                                      <p:tavLst>
                                        <p:tav tm="0">
                                          <p:val>
                                            <p:fltVal val="0"/>
                                          </p:val>
                                        </p:tav>
                                        <p:tav tm="100000">
                                          <p:val>
                                            <p:strVal val="#ppt_h"/>
                                          </p:val>
                                        </p:tav>
                                      </p:tavLst>
                                    </p:anim>
                                    <p:animEffect transition="in" filter="fade">
                                      <p:cBhvr>
                                        <p:cTn id="79" dur="500"/>
                                        <p:tgtEl>
                                          <p:spTgt spid="3"/>
                                        </p:tgtEl>
                                      </p:cBhvr>
                                    </p:animEffect>
                                  </p:childTnLst>
                                </p:cTn>
                              </p:par>
                            </p:childTnLst>
                          </p:cTn>
                        </p:par>
                        <p:par>
                          <p:cTn id="80" fill="hold">
                            <p:stCondLst>
                              <p:cond delay="8200"/>
                            </p:stCondLst>
                            <p:childTnLst>
                              <p:par>
                                <p:cTn id="81" presetID="42" presetClass="entr" presetSubtype="0"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fade">
                                      <p:cBhvr>
                                        <p:cTn id="83" dur="1000"/>
                                        <p:tgtEl>
                                          <p:spTgt spid="32"/>
                                        </p:tgtEl>
                                      </p:cBhvr>
                                    </p:animEffect>
                                    <p:anim calcmode="lin" valueType="num">
                                      <p:cBhvr>
                                        <p:cTn id="84" dur="1000" fill="hold"/>
                                        <p:tgtEl>
                                          <p:spTgt spid="32"/>
                                        </p:tgtEl>
                                        <p:attrNameLst>
                                          <p:attrName>ppt_x</p:attrName>
                                        </p:attrNameLst>
                                      </p:cBhvr>
                                      <p:tavLst>
                                        <p:tav tm="0">
                                          <p:val>
                                            <p:strVal val="#ppt_x"/>
                                          </p:val>
                                        </p:tav>
                                        <p:tav tm="100000">
                                          <p:val>
                                            <p:strVal val="#ppt_x"/>
                                          </p:val>
                                        </p:tav>
                                      </p:tavLst>
                                    </p:anim>
                                    <p:anim calcmode="lin" valueType="num">
                                      <p:cBhvr>
                                        <p:cTn id="85" dur="1000" fill="hold"/>
                                        <p:tgtEl>
                                          <p:spTgt spid="32"/>
                                        </p:tgtEl>
                                        <p:attrNameLst>
                                          <p:attrName>ppt_y</p:attrName>
                                        </p:attrNameLst>
                                      </p:cBhvr>
                                      <p:tavLst>
                                        <p:tav tm="0">
                                          <p:val>
                                            <p:strVal val="#ppt_y+.1"/>
                                          </p:val>
                                        </p:tav>
                                        <p:tav tm="100000">
                                          <p:val>
                                            <p:strVal val="#ppt_y"/>
                                          </p:val>
                                        </p:tav>
                                      </p:tavLst>
                                    </p:anim>
                                  </p:childTnLst>
                                </p:cTn>
                              </p:par>
                            </p:childTnLst>
                          </p:cTn>
                        </p:par>
                        <p:par>
                          <p:cTn id="86" fill="hold">
                            <p:stCondLst>
                              <p:cond delay="9200"/>
                            </p:stCondLst>
                            <p:childTnLst>
                              <p:par>
                                <p:cTn id="87" presetID="22" presetClass="entr" presetSubtype="2"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right)">
                                      <p:cBhvr>
                                        <p:cTn id="89" dur="500"/>
                                        <p:tgtEl>
                                          <p:spTgt spid="23"/>
                                        </p:tgtEl>
                                      </p:cBhvr>
                                    </p:animEffect>
                                  </p:childTnLst>
                                </p:cTn>
                              </p:par>
                              <p:par>
                                <p:cTn id="90" presetID="22" presetClass="entr" presetSubtype="8" fill="hold" grpId="0" nodeType="withEffect">
                                  <p:stCondLst>
                                    <p:cond delay="350"/>
                                  </p:stCondLst>
                                  <p:childTnLst>
                                    <p:set>
                                      <p:cBhvr>
                                        <p:cTn id="91" dur="1" fill="hold">
                                          <p:stCondLst>
                                            <p:cond delay="0"/>
                                          </p:stCondLst>
                                        </p:cTn>
                                        <p:tgtEl>
                                          <p:spTgt spid="24"/>
                                        </p:tgtEl>
                                        <p:attrNameLst>
                                          <p:attrName>style.visibility</p:attrName>
                                        </p:attrNameLst>
                                      </p:cBhvr>
                                      <p:to>
                                        <p:strVal val="visible"/>
                                      </p:to>
                                    </p:set>
                                    <p:animEffect transition="in" filter="wipe(left)">
                                      <p:cBhvr>
                                        <p:cTn id="92" dur="500"/>
                                        <p:tgtEl>
                                          <p:spTgt spid="24"/>
                                        </p:tgtEl>
                                      </p:cBhvr>
                                    </p:animEffect>
                                  </p:childTnLst>
                                </p:cTn>
                              </p:par>
                            </p:childTnLst>
                          </p:cTn>
                        </p:par>
                        <p:par>
                          <p:cTn id="93" fill="hold">
                            <p:stCondLst>
                              <p:cond delay="10050"/>
                            </p:stCondLst>
                            <p:childTnLst>
                              <p:par>
                                <p:cTn id="94" presetID="53" presetClass="entr" presetSubtype="16"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 calcmode="lin" valueType="num">
                                      <p:cBhvr>
                                        <p:cTn id="96" dur="500" fill="hold"/>
                                        <p:tgtEl>
                                          <p:spTgt spid="4"/>
                                        </p:tgtEl>
                                        <p:attrNameLst>
                                          <p:attrName>ppt_w</p:attrName>
                                        </p:attrNameLst>
                                      </p:cBhvr>
                                      <p:tavLst>
                                        <p:tav tm="0">
                                          <p:val>
                                            <p:fltVal val="0"/>
                                          </p:val>
                                        </p:tav>
                                        <p:tav tm="100000">
                                          <p:val>
                                            <p:strVal val="#ppt_w"/>
                                          </p:val>
                                        </p:tav>
                                      </p:tavLst>
                                    </p:anim>
                                    <p:anim calcmode="lin" valueType="num">
                                      <p:cBhvr>
                                        <p:cTn id="97" dur="500" fill="hold"/>
                                        <p:tgtEl>
                                          <p:spTgt spid="4"/>
                                        </p:tgtEl>
                                        <p:attrNameLst>
                                          <p:attrName>ppt_h</p:attrName>
                                        </p:attrNameLst>
                                      </p:cBhvr>
                                      <p:tavLst>
                                        <p:tav tm="0">
                                          <p:val>
                                            <p:fltVal val="0"/>
                                          </p:val>
                                        </p:tav>
                                        <p:tav tm="100000">
                                          <p:val>
                                            <p:strVal val="#ppt_h"/>
                                          </p:val>
                                        </p:tav>
                                      </p:tavLst>
                                    </p:anim>
                                    <p:animEffect transition="in" filter="fade">
                                      <p:cBhvr>
                                        <p:cTn id="98" dur="500"/>
                                        <p:tgtEl>
                                          <p:spTgt spid="4"/>
                                        </p:tgtEl>
                                      </p:cBhvr>
                                    </p:animEffect>
                                  </p:childTnLst>
                                </p:cTn>
                              </p:par>
                            </p:childTnLst>
                          </p:cTn>
                        </p:par>
                        <p:par>
                          <p:cTn id="99" fill="hold">
                            <p:stCondLst>
                              <p:cond delay="10550"/>
                            </p:stCondLst>
                            <p:childTnLst>
                              <p:par>
                                <p:cTn id="100" presetID="42" presetClass="entr" presetSubtype="0" fill="hold" grpId="0" nodeType="afterEffect">
                                  <p:stCondLst>
                                    <p:cond delay="0"/>
                                  </p:stCondLst>
                                  <p:childTnLst>
                                    <p:set>
                                      <p:cBhvr>
                                        <p:cTn id="101" dur="1" fill="hold">
                                          <p:stCondLst>
                                            <p:cond delay="0"/>
                                          </p:stCondLst>
                                        </p:cTn>
                                        <p:tgtEl>
                                          <p:spTgt spid="33"/>
                                        </p:tgtEl>
                                        <p:attrNameLst>
                                          <p:attrName>style.visibility</p:attrName>
                                        </p:attrNameLst>
                                      </p:cBhvr>
                                      <p:to>
                                        <p:strVal val="visible"/>
                                      </p:to>
                                    </p:set>
                                    <p:animEffect transition="in" filter="fade">
                                      <p:cBhvr>
                                        <p:cTn id="102" dur="1000"/>
                                        <p:tgtEl>
                                          <p:spTgt spid="33"/>
                                        </p:tgtEl>
                                      </p:cBhvr>
                                    </p:animEffect>
                                    <p:anim calcmode="lin" valueType="num">
                                      <p:cBhvr>
                                        <p:cTn id="103" dur="1000" fill="hold"/>
                                        <p:tgtEl>
                                          <p:spTgt spid="33"/>
                                        </p:tgtEl>
                                        <p:attrNameLst>
                                          <p:attrName>ppt_x</p:attrName>
                                        </p:attrNameLst>
                                      </p:cBhvr>
                                      <p:tavLst>
                                        <p:tav tm="0">
                                          <p:val>
                                            <p:strVal val="#ppt_x"/>
                                          </p:val>
                                        </p:tav>
                                        <p:tav tm="100000">
                                          <p:val>
                                            <p:strVal val="#ppt_x"/>
                                          </p:val>
                                        </p:tav>
                                      </p:tavLst>
                                    </p:anim>
                                    <p:anim calcmode="lin" valueType="num">
                                      <p:cBhvr>
                                        <p:cTn id="104" dur="1000" fill="hold"/>
                                        <p:tgtEl>
                                          <p:spTgt spid="33"/>
                                        </p:tgtEl>
                                        <p:attrNameLst>
                                          <p:attrName>ppt_y</p:attrName>
                                        </p:attrNameLst>
                                      </p:cBhvr>
                                      <p:tavLst>
                                        <p:tav tm="0">
                                          <p:val>
                                            <p:strVal val="#ppt_y+.1"/>
                                          </p:val>
                                        </p:tav>
                                        <p:tav tm="100000">
                                          <p:val>
                                            <p:strVal val="#ppt_y"/>
                                          </p:val>
                                        </p:tav>
                                      </p:tavLst>
                                    </p:anim>
                                  </p:childTnLst>
                                </p:cTn>
                              </p:par>
                            </p:childTnLst>
                          </p:cTn>
                        </p:par>
                        <p:par>
                          <p:cTn id="105" fill="hold">
                            <p:stCondLst>
                              <p:cond delay="11550"/>
                            </p:stCondLst>
                            <p:childTnLst>
                              <p:par>
                                <p:cTn id="106" presetID="22" presetClass="entr" presetSubtype="2" fill="hold" grpId="0" nodeType="afterEffect">
                                  <p:stCondLst>
                                    <p:cond delay="0"/>
                                  </p:stCondLst>
                                  <p:childTnLst>
                                    <p:set>
                                      <p:cBhvr>
                                        <p:cTn id="107" dur="1" fill="hold">
                                          <p:stCondLst>
                                            <p:cond delay="0"/>
                                          </p:stCondLst>
                                        </p:cTn>
                                        <p:tgtEl>
                                          <p:spTgt spid="26"/>
                                        </p:tgtEl>
                                        <p:attrNameLst>
                                          <p:attrName>style.visibility</p:attrName>
                                        </p:attrNameLst>
                                      </p:cBhvr>
                                      <p:to>
                                        <p:strVal val="visible"/>
                                      </p:to>
                                    </p:set>
                                    <p:animEffect transition="in" filter="wipe(right)">
                                      <p:cBhvr>
                                        <p:cTn id="108" dur="500"/>
                                        <p:tgtEl>
                                          <p:spTgt spid="26"/>
                                        </p:tgtEl>
                                      </p:cBhvr>
                                    </p:animEffect>
                                  </p:childTnLst>
                                </p:cTn>
                              </p:par>
                              <p:par>
                                <p:cTn id="109" presetID="22" presetClass="entr" presetSubtype="8" fill="hold" grpId="0" nodeType="withEffect">
                                  <p:stCondLst>
                                    <p:cond delay="350"/>
                                  </p:stCondLst>
                                  <p:childTnLst>
                                    <p:set>
                                      <p:cBhvr>
                                        <p:cTn id="110" dur="1" fill="hold">
                                          <p:stCondLst>
                                            <p:cond delay="0"/>
                                          </p:stCondLst>
                                        </p:cTn>
                                        <p:tgtEl>
                                          <p:spTgt spid="27"/>
                                        </p:tgtEl>
                                        <p:attrNameLst>
                                          <p:attrName>style.visibility</p:attrName>
                                        </p:attrNameLst>
                                      </p:cBhvr>
                                      <p:to>
                                        <p:strVal val="visible"/>
                                      </p:to>
                                    </p:set>
                                    <p:animEffect transition="in" filter="wipe(left)">
                                      <p:cBhvr>
                                        <p:cTn id="111" dur="500"/>
                                        <p:tgtEl>
                                          <p:spTgt spid="27"/>
                                        </p:tgtEl>
                                      </p:cBhvr>
                                    </p:animEffect>
                                  </p:childTnLst>
                                </p:cTn>
                              </p:par>
                            </p:childTnLst>
                          </p:cTn>
                        </p:par>
                        <p:par>
                          <p:cTn id="112" fill="hold">
                            <p:stCondLst>
                              <p:cond delay="12400"/>
                            </p:stCondLst>
                            <p:childTnLst>
                              <p:par>
                                <p:cTn id="113" presetID="53" presetClass="entr" presetSubtype="16" fill="hold" nodeType="afterEffect">
                                  <p:stCondLst>
                                    <p:cond delay="0"/>
                                  </p:stCondLst>
                                  <p:childTnLst>
                                    <p:set>
                                      <p:cBhvr>
                                        <p:cTn id="114" dur="1" fill="hold">
                                          <p:stCondLst>
                                            <p:cond delay="0"/>
                                          </p:stCondLst>
                                        </p:cTn>
                                        <p:tgtEl>
                                          <p:spTgt spid="5"/>
                                        </p:tgtEl>
                                        <p:attrNameLst>
                                          <p:attrName>style.visibility</p:attrName>
                                        </p:attrNameLst>
                                      </p:cBhvr>
                                      <p:to>
                                        <p:strVal val="visible"/>
                                      </p:to>
                                    </p:set>
                                    <p:anim calcmode="lin" valueType="num">
                                      <p:cBhvr>
                                        <p:cTn id="115" dur="500" fill="hold"/>
                                        <p:tgtEl>
                                          <p:spTgt spid="5"/>
                                        </p:tgtEl>
                                        <p:attrNameLst>
                                          <p:attrName>ppt_w</p:attrName>
                                        </p:attrNameLst>
                                      </p:cBhvr>
                                      <p:tavLst>
                                        <p:tav tm="0">
                                          <p:val>
                                            <p:fltVal val="0"/>
                                          </p:val>
                                        </p:tav>
                                        <p:tav tm="100000">
                                          <p:val>
                                            <p:strVal val="#ppt_w"/>
                                          </p:val>
                                        </p:tav>
                                      </p:tavLst>
                                    </p:anim>
                                    <p:anim calcmode="lin" valueType="num">
                                      <p:cBhvr>
                                        <p:cTn id="116" dur="500" fill="hold"/>
                                        <p:tgtEl>
                                          <p:spTgt spid="5"/>
                                        </p:tgtEl>
                                        <p:attrNameLst>
                                          <p:attrName>ppt_h</p:attrName>
                                        </p:attrNameLst>
                                      </p:cBhvr>
                                      <p:tavLst>
                                        <p:tav tm="0">
                                          <p:val>
                                            <p:fltVal val="0"/>
                                          </p:val>
                                        </p:tav>
                                        <p:tav tm="100000">
                                          <p:val>
                                            <p:strVal val="#ppt_h"/>
                                          </p:val>
                                        </p:tav>
                                      </p:tavLst>
                                    </p:anim>
                                    <p:animEffect transition="in" filter="fade">
                                      <p:cBhvr>
                                        <p:cTn id="117" dur="500"/>
                                        <p:tgtEl>
                                          <p:spTgt spid="5"/>
                                        </p:tgtEl>
                                      </p:cBhvr>
                                    </p:animEffect>
                                  </p:childTnLst>
                                </p:cTn>
                              </p:par>
                            </p:childTnLst>
                          </p:cTn>
                        </p:par>
                        <p:par>
                          <p:cTn id="118" fill="hold">
                            <p:stCondLst>
                              <p:cond delay="12900"/>
                            </p:stCondLst>
                            <p:childTnLst>
                              <p:par>
                                <p:cTn id="119" presetID="42" presetClass="entr" presetSubtype="0"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fade">
                                      <p:cBhvr>
                                        <p:cTn id="121" dur="1000"/>
                                        <p:tgtEl>
                                          <p:spTgt spid="34"/>
                                        </p:tgtEl>
                                      </p:cBhvr>
                                    </p:animEffect>
                                    <p:anim calcmode="lin" valueType="num">
                                      <p:cBhvr>
                                        <p:cTn id="122" dur="1000" fill="hold"/>
                                        <p:tgtEl>
                                          <p:spTgt spid="34"/>
                                        </p:tgtEl>
                                        <p:attrNameLst>
                                          <p:attrName>ppt_x</p:attrName>
                                        </p:attrNameLst>
                                      </p:cBhvr>
                                      <p:tavLst>
                                        <p:tav tm="0">
                                          <p:val>
                                            <p:strVal val="#ppt_x"/>
                                          </p:val>
                                        </p:tav>
                                        <p:tav tm="100000">
                                          <p:val>
                                            <p:strVal val="#ppt_x"/>
                                          </p:val>
                                        </p:tav>
                                      </p:tavLst>
                                    </p:anim>
                                    <p:anim calcmode="lin" valueType="num">
                                      <p:cBhvr>
                                        <p:cTn id="12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0" grpId="0" animBg="1"/>
      <p:bldP spid="23" grpId="0" animBg="1"/>
      <p:bldP spid="26" grpId="0" animBg="1"/>
      <p:bldP spid="39" grpId="0" animBg="1"/>
      <p:bldP spid="9" grpId="0" animBg="1"/>
      <p:bldP spid="28" grpId="0"/>
      <p:bldP spid="21" grpId="0" animBg="1"/>
      <p:bldP spid="32" grpId="0"/>
      <p:bldP spid="24" grpId="0" animBg="1"/>
      <p:bldP spid="33" grpId="0"/>
      <p:bldP spid="27" grpId="0" animBg="1"/>
      <p:bldP spid="34" grpId="0"/>
      <p:bldP spid="35" grpId="0" build="p"/>
      <p:bldP spid="36" grpId="0"/>
      <p:bldP spid="37"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0C3CA2CB-BE14-4943-9C52-FC60459E9C8F}"/>
              </a:ext>
            </a:extLst>
          </p:cNvPr>
          <p:cNvSpPr/>
          <p:nvPr/>
        </p:nvSpPr>
        <p:spPr>
          <a:xfrm rot="3972318">
            <a:off x="5105940" y="4482286"/>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E84C1CBB-8966-4C96-9782-268CFCB6D295}"/>
              </a:ext>
            </a:extLst>
          </p:cNvPr>
          <p:cNvGrpSpPr/>
          <p:nvPr/>
        </p:nvGrpSpPr>
        <p:grpSpPr>
          <a:xfrm rot="2700000">
            <a:off x="5381718" y="4865883"/>
            <a:ext cx="1645920" cy="1645920"/>
            <a:chOff x="1066143" y="1256066"/>
            <a:chExt cx="1645920" cy="1645920"/>
          </a:xfrm>
          <a:effectLst>
            <a:outerShdw blurRad="50800" dist="38100" dir="8100000" algn="tr" rotWithShape="0">
              <a:prstClr val="black">
                <a:alpha val="40000"/>
              </a:prstClr>
            </a:outerShdw>
          </a:effectLst>
        </p:grpSpPr>
        <p:sp>
          <p:nvSpPr>
            <p:cNvPr id="48" name="Freeform: Shape 47">
              <a:extLst>
                <a:ext uri="{FF2B5EF4-FFF2-40B4-BE49-F238E27FC236}">
                  <a16:creationId xmlns:a16="http://schemas.microsoft.com/office/drawing/2014/main" id="{1ADD1A36-5E12-4821-A2D9-0B387B04177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39D7977-5C83-4BF2-8426-D4B86F29BDCC}"/>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3EB8CD"/>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Rectangle 40">
            <a:extLst>
              <a:ext uri="{FF2B5EF4-FFF2-40B4-BE49-F238E27FC236}">
                <a16:creationId xmlns:a16="http://schemas.microsoft.com/office/drawing/2014/main" id="{822D8B31-7582-4A6A-8DA7-F4CB6AB65393}"/>
              </a:ext>
            </a:extLst>
          </p:cNvPr>
          <p:cNvSpPr/>
          <p:nvPr/>
        </p:nvSpPr>
        <p:spPr>
          <a:xfrm rot="1392318">
            <a:off x="6130557" y="3540300"/>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D96A333-7BC8-43A6-91DD-EC50CB040E87}"/>
              </a:ext>
            </a:extLst>
          </p:cNvPr>
          <p:cNvGrpSpPr/>
          <p:nvPr/>
        </p:nvGrpSpPr>
        <p:grpSpPr>
          <a:xfrm rot="120000">
            <a:off x="7055439" y="3234829"/>
            <a:ext cx="1645920" cy="1645920"/>
            <a:chOff x="1066143" y="1256066"/>
            <a:chExt cx="1645920" cy="1645920"/>
          </a:xfrm>
          <a:effectLst>
            <a:outerShdw blurRad="50800" dist="38100" dir="8100000" algn="tr" rotWithShape="0">
              <a:prstClr val="black">
                <a:alpha val="40000"/>
              </a:prstClr>
            </a:outerShdw>
          </a:effectLst>
        </p:grpSpPr>
        <p:sp>
          <p:nvSpPr>
            <p:cNvPr id="43" name="Freeform: Shape 42">
              <a:extLst>
                <a:ext uri="{FF2B5EF4-FFF2-40B4-BE49-F238E27FC236}">
                  <a16:creationId xmlns:a16="http://schemas.microsoft.com/office/drawing/2014/main" id="{D2B6C51E-CB43-4F9E-814D-92FBFD938FC8}"/>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61AC8BE-6683-4315-BA62-B80A5BAB921B}"/>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85C401"/>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Rectangle 35">
            <a:extLst>
              <a:ext uri="{FF2B5EF4-FFF2-40B4-BE49-F238E27FC236}">
                <a16:creationId xmlns:a16="http://schemas.microsoft.com/office/drawing/2014/main" id="{0799A389-F0CF-4D82-B7D2-361EA84DA3ED}"/>
              </a:ext>
            </a:extLst>
          </p:cNvPr>
          <p:cNvSpPr/>
          <p:nvPr/>
        </p:nvSpPr>
        <p:spPr>
          <a:xfrm rot="7032318">
            <a:off x="3455189" y="4473008"/>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C5861540-D954-4A36-AE9D-2827963C5217}"/>
              </a:ext>
            </a:extLst>
          </p:cNvPr>
          <p:cNvGrpSpPr/>
          <p:nvPr/>
        </p:nvGrpSpPr>
        <p:grpSpPr>
          <a:xfrm rot="5760000">
            <a:off x="2618996" y="4850988"/>
            <a:ext cx="1645920" cy="1645920"/>
            <a:chOff x="1066143" y="1256066"/>
            <a:chExt cx="1645920" cy="1645920"/>
          </a:xfrm>
          <a:effectLst>
            <a:outerShdw blurRad="50800" dist="38100" dir="13500000" algn="br" rotWithShape="0">
              <a:prstClr val="black">
                <a:alpha val="40000"/>
              </a:prstClr>
            </a:outerShdw>
          </a:effectLst>
        </p:grpSpPr>
        <p:sp>
          <p:nvSpPr>
            <p:cNvPr id="38" name="Freeform: Shape 37">
              <a:extLst>
                <a:ext uri="{FF2B5EF4-FFF2-40B4-BE49-F238E27FC236}">
                  <a16:creationId xmlns:a16="http://schemas.microsoft.com/office/drawing/2014/main" id="{3AC127CB-D7C8-466F-9070-77D5B403A4B2}"/>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F5069DE-E83B-4FEF-80BF-17628BEAFC6F}"/>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FA803"/>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Rectangle 30">
            <a:extLst>
              <a:ext uri="{FF2B5EF4-FFF2-40B4-BE49-F238E27FC236}">
                <a16:creationId xmlns:a16="http://schemas.microsoft.com/office/drawing/2014/main" id="{05661367-825C-4CBF-829B-D65BB4646F24}"/>
              </a:ext>
            </a:extLst>
          </p:cNvPr>
          <p:cNvSpPr/>
          <p:nvPr/>
        </p:nvSpPr>
        <p:spPr>
          <a:xfrm rot="20148448">
            <a:off x="6214748" y="1924529"/>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828DE00B-3B99-4AC5-8CFE-BE88F1B1CA92}"/>
              </a:ext>
            </a:extLst>
          </p:cNvPr>
          <p:cNvGrpSpPr/>
          <p:nvPr/>
        </p:nvGrpSpPr>
        <p:grpSpPr>
          <a:xfrm rot="18876130">
            <a:off x="7105037" y="581471"/>
            <a:ext cx="1645920" cy="1645920"/>
            <a:chOff x="1066143" y="1256066"/>
            <a:chExt cx="1645920" cy="1645920"/>
          </a:xfrm>
          <a:effectLst>
            <a:outerShdw blurRad="50800" dist="38100" dir="2700000" algn="tl" rotWithShape="0">
              <a:prstClr val="black">
                <a:alpha val="40000"/>
              </a:prstClr>
            </a:outerShdw>
          </a:effectLst>
        </p:grpSpPr>
        <p:sp>
          <p:nvSpPr>
            <p:cNvPr id="28" name="Freeform: Shape 27">
              <a:extLst>
                <a:ext uri="{FF2B5EF4-FFF2-40B4-BE49-F238E27FC236}">
                  <a16:creationId xmlns:a16="http://schemas.microsoft.com/office/drawing/2014/main" id="{628288E5-9D37-454B-B30E-C69DDB127C0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7892624-515B-40EA-949A-103980E38514}"/>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F2B2A"/>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CE9C002-DD4A-4648-88C4-5E0F5D83C41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51" name="TextBox 50">
            <a:extLst>
              <a:ext uri="{FF2B5EF4-FFF2-40B4-BE49-F238E27FC236}">
                <a16:creationId xmlns:a16="http://schemas.microsoft.com/office/drawing/2014/main" id="{A2F8572A-A92D-4815-949F-5B1C3E13E9DD}"/>
              </a:ext>
            </a:extLst>
          </p:cNvPr>
          <p:cNvSpPr txBox="1"/>
          <p:nvPr/>
        </p:nvSpPr>
        <p:spPr>
          <a:xfrm>
            <a:off x="150373" y="3081052"/>
            <a:ext cx="3300984" cy="1911292"/>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9F2870D5-8302-4749-8B13-06092EFB7FA2}"/>
              </a:ext>
            </a:extLst>
          </p:cNvPr>
          <p:cNvSpPr txBox="1"/>
          <p:nvPr/>
        </p:nvSpPr>
        <p:spPr>
          <a:xfrm>
            <a:off x="8891016" y="96510"/>
            <a:ext cx="3300984" cy="1911292"/>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05F63997-81C2-4050-933C-733F4DA99F51}"/>
              </a:ext>
            </a:extLst>
          </p:cNvPr>
          <p:cNvSpPr txBox="1"/>
          <p:nvPr/>
        </p:nvSpPr>
        <p:spPr>
          <a:xfrm>
            <a:off x="7170305" y="5302974"/>
            <a:ext cx="4892379" cy="1326517"/>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B280B5F1-1299-4D2D-A0E7-58AB710C9AFF}"/>
              </a:ext>
            </a:extLst>
          </p:cNvPr>
          <p:cNvSpPr txBox="1"/>
          <p:nvPr/>
        </p:nvSpPr>
        <p:spPr>
          <a:xfrm>
            <a:off x="8891016" y="3102317"/>
            <a:ext cx="3300984" cy="1911292"/>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5" name="Freeform 18">
            <a:extLst>
              <a:ext uri="{FF2B5EF4-FFF2-40B4-BE49-F238E27FC236}">
                <a16:creationId xmlns:a16="http://schemas.microsoft.com/office/drawing/2014/main" id="{10FBA06B-10F5-4344-8E3F-81CF646B5BA8}"/>
              </a:ext>
            </a:extLst>
          </p:cNvPr>
          <p:cNvSpPr>
            <a:spLocks noChangeAspect="1" noChangeArrowheads="1"/>
          </p:cNvSpPr>
          <p:nvPr/>
        </p:nvSpPr>
        <p:spPr bwMode="auto">
          <a:xfrm rot="21600000">
            <a:off x="7726063" y="345954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6" name="Freeform 13">
            <a:extLst>
              <a:ext uri="{FF2B5EF4-FFF2-40B4-BE49-F238E27FC236}">
                <a16:creationId xmlns:a16="http://schemas.microsoft.com/office/drawing/2014/main" id="{E18F80E6-0E6C-4AF7-A358-F37842153038}"/>
              </a:ext>
            </a:extLst>
          </p:cNvPr>
          <p:cNvSpPr>
            <a:spLocks noChangeAspect="1" noChangeArrowheads="1"/>
          </p:cNvSpPr>
          <p:nvPr/>
        </p:nvSpPr>
        <p:spPr bwMode="auto">
          <a:xfrm rot="21480000">
            <a:off x="6017333" y="513969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57" name="Freeform 6">
            <a:extLst>
              <a:ext uri="{FF2B5EF4-FFF2-40B4-BE49-F238E27FC236}">
                <a16:creationId xmlns:a16="http://schemas.microsoft.com/office/drawing/2014/main" id="{2690AB3A-24FC-48C3-9A28-D419FBCF0553}"/>
              </a:ext>
            </a:extLst>
          </p:cNvPr>
          <p:cNvSpPr>
            <a:spLocks noChangeAspect="1" noChangeArrowheads="1"/>
          </p:cNvSpPr>
          <p:nvPr/>
        </p:nvSpPr>
        <p:spPr bwMode="auto">
          <a:xfrm rot="21480000">
            <a:off x="3283270" y="508716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A62A1C8B-23C5-4905-91CE-0FB949217FC7}"/>
              </a:ext>
            </a:extLst>
          </p:cNvPr>
          <p:cNvSpPr>
            <a:spLocks noChangeAspect="1" noChangeArrowheads="1"/>
          </p:cNvSpPr>
          <p:nvPr/>
        </p:nvSpPr>
        <p:spPr bwMode="auto">
          <a:xfrm>
            <a:off x="7752181" y="82767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nvGrpSpPr>
          <p:cNvPr id="69" name="Group 68">
            <a:extLst>
              <a:ext uri="{FF2B5EF4-FFF2-40B4-BE49-F238E27FC236}">
                <a16:creationId xmlns:a16="http://schemas.microsoft.com/office/drawing/2014/main" id="{22059F21-6D70-43E6-9161-BAFDD2462A59}"/>
              </a:ext>
            </a:extLst>
          </p:cNvPr>
          <p:cNvGrpSpPr/>
          <p:nvPr/>
        </p:nvGrpSpPr>
        <p:grpSpPr>
          <a:xfrm>
            <a:off x="3307080" y="1180751"/>
            <a:ext cx="3200400" cy="3200400"/>
            <a:chOff x="3307080" y="1180751"/>
            <a:chExt cx="3200400" cy="3200400"/>
          </a:xfrm>
        </p:grpSpPr>
        <p:grpSp>
          <p:nvGrpSpPr>
            <p:cNvPr id="33" name="Group 32">
              <a:extLst>
                <a:ext uri="{FF2B5EF4-FFF2-40B4-BE49-F238E27FC236}">
                  <a16:creationId xmlns:a16="http://schemas.microsoft.com/office/drawing/2014/main" id="{FC77C793-9078-4E20-9047-F079046EFE15}"/>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24" name="Freeform: Shape 23">
                <a:extLst>
                  <a:ext uri="{FF2B5EF4-FFF2-40B4-BE49-F238E27FC236}">
                    <a16:creationId xmlns:a16="http://schemas.microsoft.com/office/drawing/2014/main" id="{1FD445C1-5AFB-47FF-8A3F-BB6272C8F979}"/>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9D6B7EB-01E6-4D65-9617-FF4283595C29}"/>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FA80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Shape 24">
                <a:extLst>
                  <a:ext uri="{FF2B5EF4-FFF2-40B4-BE49-F238E27FC236}">
                    <a16:creationId xmlns:a16="http://schemas.microsoft.com/office/drawing/2014/main" id="{6984ECA5-A6A6-47DE-815D-DC2B2CAFD945}"/>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F2B2A"/>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5B0E27D-5374-42EA-935F-C3D1838A70B8}"/>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85C401"/>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EBD4268-7ED5-46CE-9F1F-391699EAB107}"/>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3EB8CD"/>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Shape 19">
              <a:extLst>
                <a:ext uri="{FF2B5EF4-FFF2-40B4-BE49-F238E27FC236}">
                  <a16:creationId xmlns:a16="http://schemas.microsoft.com/office/drawing/2014/main" id="{6EF023F3-6CFC-4E58-95C9-05E905900C33}"/>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Oval 58">
            <a:extLst>
              <a:ext uri="{FF2B5EF4-FFF2-40B4-BE49-F238E27FC236}">
                <a16:creationId xmlns:a16="http://schemas.microsoft.com/office/drawing/2014/main" id="{D5C9F6E0-74C5-47AC-89FB-721F78BDB939}"/>
              </a:ext>
            </a:extLst>
          </p:cNvPr>
          <p:cNvSpPr>
            <a:spLocks noChangeAspect="1"/>
          </p:cNvSpPr>
          <p:nvPr/>
        </p:nvSpPr>
        <p:spPr>
          <a:xfrm>
            <a:off x="3739633" y="1636776"/>
            <a:ext cx="2286000" cy="228600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A87D803E-409E-414D-9976-8C0E0CA1FB9E}"/>
              </a:ext>
            </a:extLst>
          </p:cNvPr>
          <p:cNvSpPr txBox="1">
            <a:spLocks noChangeArrowheads="1"/>
          </p:cNvSpPr>
          <p:nvPr/>
        </p:nvSpPr>
        <p:spPr bwMode="auto">
          <a:xfrm>
            <a:off x="3917319" y="2079665"/>
            <a:ext cx="1971221" cy="1554272"/>
          </a:xfrm>
          <a:prstGeom prst="rect">
            <a:avLst/>
          </a:prstGeom>
          <a:noFill/>
          <a:ln w="9525">
            <a:noFill/>
            <a:miter lim="800000"/>
            <a:headEnd/>
            <a:tailEnd/>
          </a:ln>
        </p:spPr>
        <p:txBody>
          <a:bodyPr wrap="square" lIns="60960" tIns="30480" rIns="60960" bIns="30480">
            <a:spAutoFit/>
          </a:bodyPr>
          <a:lstStyle/>
          <a:p>
            <a:pPr algn="ctr"/>
            <a:r>
              <a:rPr lang="en-US" sz="1500" dirty="0">
                <a:solidFill>
                  <a:schemeClr val="bg2">
                    <a:lumMod val="50000"/>
                  </a:schemeClr>
                </a:solidFill>
                <a:latin typeface="Bernard MT Condensed" panose="02050806060905020404" pitchFamily="18" charset="0"/>
              </a:rPr>
              <a:t>LOREM IPSUM DOLOR</a:t>
            </a:r>
          </a:p>
          <a:p>
            <a:pPr algn="ctr"/>
            <a:endParaRPr lang="en-US" sz="500" b="1" dirty="0">
              <a:solidFill>
                <a:schemeClr val="bg2">
                  <a:lumMod val="50000"/>
                </a:schemeClr>
              </a:solidFill>
              <a:latin typeface="Candara" panose="020E0502030303020204" pitchFamily="34" charset="0"/>
            </a:endParaRPr>
          </a:p>
          <a:p>
            <a:pPr algn="ctr"/>
            <a:r>
              <a:rPr lang="en-US" sz="11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1" name="TextBox 60">
            <a:extLst>
              <a:ext uri="{FF2B5EF4-FFF2-40B4-BE49-F238E27FC236}">
                <a16:creationId xmlns:a16="http://schemas.microsoft.com/office/drawing/2014/main" id="{99DB623D-2C8C-44EC-BBC0-D94D757E4D97}"/>
              </a:ext>
            </a:extLst>
          </p:cNvPr>
          <p:cNvSpPr txBox="1"/>
          <p:nvPr/>
        </p:nvSpPr>
        <p:spPr>
          <a:xfrm>
            <a:off x="7259138" y="1176643"/>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01</a:t>
            </a:r>
          </a:p>
        </p:txBody>
      </p:sp>
      <p:sp>
        <p:nvSpPr>
          <p:cNvPr id="62" name="TextBox 61">
            <a:extLst>
              <a:ext uri="{FF2B5EF4-FFF2-40B4-BE49-F238E27FC236}">
                <a16:creationId xmlns:a16="http://schemas.microsoft.com/office/drawing/2014/main" id="{8230EDBE-E9CC-4DD8-8FFB-4C7D7698563A}"/>
              </a:ext>
            </a:extLst>
          </p:cNvPr>
          <p:cNvSpPr txBox="1"/>
          <p:nvPr/>
        </p:nvSpPr>
        <p:spPr>
          <a:xfrm>
            <a:off x="7206540" y="3923338"/>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02</a:t>
            </a:r>
          </a:p>
        </p:txBody>
      </p:sp>
      <p:sp>
        <p:nvSpPr>
          <p:cNvPr id="63" name="TextBox 62">
            <a:extLst>
              <a:ext uri="{FF2B5EF4-FFF2-40B4-BE49-F238E27FC236}">
                <a16:creationId xmlns:a16="http://schemas.microsoft.com/office/drawing/2014/main" id="{29148CAF-9082-4D50-A83E-8665A2EFF71C}"/>
              </a:ext>
            </a:extLst>
          </p:cNvPr>
          <p:cNvSpPr txBox="1"/>
          <p:nvPr/>
        </p:nvSpPr>
        <p:spPr>
          <a:xfrm>
            <a:off x="5524283" y="5548782"/>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03</a:t>
            </a:r>
          </a:p>
        </p:txBody>
      </p:sp>
      <p:sp>
        <p:nvSpPr>
          <p:cNvPr id="64" name="TextBox 63">
            <a:extLst>
              <a:ext uri="{FF2B5EF4-FFF2-40B4-BE49-F238E27FC236}">
                <a16:creationId xmlns:a16="http://schemas.microsoft.com/office/drawing/2014/main" id="{CC7BFF65-1C61-40B8-B0F0-D3D1CC4C5004}"/>
              </a:ext>
            </a:extLst>
          </p:cNvPr>
          <p:cNvSpPr txBox="1"/>
          <p:nvPr/>
        </p:nvSpPr>
        <p:spPr>
          <a:xfrm>
            <a:off x="2773665" y="5561204"/>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04</a:t>
            </a:r>
          </a:p>
        </p:txBody>
      </p:sp>
    </p:spTree>
    <p:extLst>
      <p:ext uri="{BB962C8B-B14F-4D97-AF65-F5344CB8AC3E}">
        <p14:creationId xmlns:p14="http://schemas.microsoft.com/office/powerpoint/2010/main" val="241566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 calcmode="lin" valueType="num">
                                      <p:cBhvr>
                                        <p:cTn id="11" dur="500" fill="hold"/>
                                        <p:tgtEl>
                                          <p:spTgt spid="69"/>
                                        </p:tgtEl>
                                        <p:attrNameLst>
                                          <p:attrName>ppt_w</p:attrName>
                                        </p:attrNameLst>
                                      </p:cBhvr>
                                      <p:tavLst>
                                        <p:tav tm="0">
                                          <p:val>
                                            <p:fltVal val="0"/>
                                          </p:val>
                                        </p:tav>
                                        <p:tav tm="100000">
                                          <p:val>
                                            <p:strVal val="#ppt_w"/>
                                          </p:val>
                                        </p:tav>
                                      </p:tavLst>
                                    </p:anim>
                                    <p:anim calcmode="lin" valueType="num">
                                      <p:cBhvr>
                                        <p:cTn id="12" dur="500" fill="hold"/>
                                        <p:tgtEl>
                                          <p:spTgt spid="69"/>
                                        </p:tgtEl>
                                        <p:attrNameLst>
                                          <p:attrName>ppt_h</p:attrName>
                                        </p:attrNameLst>
                                      </p:cBhvr>
                                      <p:tavLst>
                                        <p:tav tm="0">
                                          <p:val>
                                            <p:fltVal val="0"/>
                                          </p:val>
                                        </p:tav>
                                        <p:tav tm="100000">
                                          <p:val>
                                            <p:strVal val="#ppt_h"/>
                                          </p:val>
                                        </p:tav>
                                      </p:tavLst>
                                    </p:anim>
                                    <p:animEffect transition="in" filter="fade">
                                      <p:cBhvr>
                                        <p:cTn id="13" dur="500"/>
                                        <p:tgtEl>
                                          <p:spTgt spid="6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p:cTn id="17" dur="1000" fill="hold"/>
                                        <p:tgtEl>
                                          <p:spTgt spid="59"/>
                                        </p:tgtEl>
                                        <p:attrNameLst>
                                          <p:attrName>ppt_w</p:attrName>
                                        </p:attrNameLst>
                                      </p:cBhvr>
                                      <p:tavLst>
                                        <p:tav tm="0">
                                          <p:val>
                                            <p:fltVal val="0"/>
                                          </p:val>
                                        </p:tav>
                                        <p:tav tm="100000">
                                          <p:val>
                                            <p:strVal val="#ppt_w"/>
                                          </p:val>
                                        </p:tav>
                                      </p:tavLst>
                                    </p:anim>
                                    <p:anim calcmode="lin" valueType="num">
                                      <p:cBhvr>
                                        <p:cTn id="18" dur="1000" fill="hold"/>
                                        <p:tgtEl>
                                          <p:spTgt spid="59"/>
                                        </p:tgtEl>
                                        <p:attrNameLst>
                                          <p:attrName>ppt_h</p:attrName>
                                        </p:attrNameLst>
                                      </p:cBhvr>
                                      <p:tavLst>
                                        <p:tav tm="0">
                                          <p:val>
                                            <p:fltVal val="0"/>
                                          </p:val>
                                        </p:tav>
                                        <p:tav tm="100000">
                                          <p:val>
                                            <p:strVal val="#ppt_h"/>
                                          </p:val>
                                        </p:tav>
                                      </p:tavLst>
                                    </p:anim>
                                    <p:animEffect transition="in" filter="fade">
                                      <p:cBhvr>
                                        <p:cTn id="19" dur="1000"/>
                                        <p:tgtEl>
                                          <p:spTgt spid="5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1000" fill="hold"/>
                                        <p:tgtEl>
                                          <p:spTgt spid="60"/>
                                        </p:tgtEl>
                                        <p:attrNameLst>
                                          <p:attrName>ppt_w</p:attrName>
                                        </p:attrNameLst>
                                      </p:cBhvr>
                                      <p:tavLst>
                                        <p:tav tm="0">
                                          <p:val>
                                            <p:fltVal val="0"/>
                                          </p:val>
                                        </p:tav>
                                        <p:tav tm="100000">
                                          <p:val>
                                            <p:strVal val="#ppt_w"/>
                                          </p:val>
                                        </p:tav>
                                      </p:tavLst>
                                    </p:anim>
                                    <p:anim calcmode="lin" valueType="num">
                                      <p:cBhvr>
                                        <p:cTn id="23" dur="1000" fill="hold"/>
                                        <p:tgtEl>
                                          <p:spTgt spid="60"/>
                                        </p:tgtEl>
                                        <p:attrNameLst>
                                          <p:attrName>ppt_h</p:attrName>
                                        </p:attrNameLst>
                                      </p:cBhvr>
                                      <p:tavLst>
                                        <p:tav tm="0">
                                          <p:val>
                                            <p:fltVal val="0"/>
                                          </p:val>
                                        </p:tav>
                                        <p:tav tm="100000">
                                          <p:val>
                                            <p:strVal val="#ppt_h"/>
                                          </p:val>
                                        </p:tav>
                                      </p:tavLst>
                                    </p:anim>
                                    <p:animEffect transition="in" filter="fade">
                                      <p:cBhvr>
                                        <p:cTn id="24" dur="1000"/>
                                        <p:tgtEl>
                                          <p:spTgt spid="60"/>
                                        </p:tgtEl>
                                      </p:cBhvr>
                                    </p:animEffect>
                                  </p:childTnLst>
                                </p:cTn>
                              </p:par>
                            </p:childTnLst>
                          </p:cTn>
                        </p:par>
                        <p:par>
                          <p:cTn id="25" fill="hold">
                            <p:stCondLst>
                              <p:cond delay="2000"/>
                            </p:stCondLst>
                            <p:childTnLst>
                              <p:par>
                                <p:cTn id="26" presetID="31" presetClass="entr" presetSubtype="0"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p:cTn id="28" dur="1000" fill="hold"/>
                                        <p:tgtEl>
                                          <p:spTgt spid="31"/>
                                        </p:tgtEl>
                                        <p:attrNameLst>
                                          <p:attrName>ppt_w</p:attrName>
                                        </p:attrNameLst>
                                      </p:cBhvr>
                                      <p:tavLst>
                                        <p:tav tm="0">
                                          <p:val>
                                            <p:fltVal val="0"/>
                                          </p:val>
                                        </p:tav>
                                        <p:tav tm="100000">
                                          <p:val>
                                            <p:strVal val="#ppt_w"/>
                                          </p:val>
                                        </p:tav>
                                      </p:tavLst>
                                    </p:anim>
                                    <p:anim calcmode="lin" valueType="num">
                                      <p:cBhvr>
                                        <p:cTn id="29" dur="1000" fill="hold"/>
                                        <p:tgtEl>
                                          <p:spTgt spid="31"/>
                                        </p:tgtEl>
                                        <p:attrNameLst>
                                          <p:attrName>ppt_h</p:attrName>
                                        </p:attrNameLst>
                                      </p:cBhvr>
                                      <p:tavLst>
                                        <p:tav tm="0">
                                          <p:val>
                                            <p:fltVal val="0"/>
                                          </p:val>
                                        </p:tav>
                                        <p:tav tm="100000">
                                          <p:val>
                                            <p:strVal val="#ppt_h"/>
                                          </p:val>
                                        </p:tav>
                                      </p:tavLst>
                                    </p:anim>
                                    <p:anim calcmode="lin" valueType="num">
                                      <p:cBhvr>
                                        <p:cTn id="30" dur="1000" fill="hold"/>
                                        <p:tgtEl>
                                          <p:spTgt spid="31"/>
                                        </p:tgtEl>
                                        <p:attrNameLst>
                                          <p:attrName>style.rotation</p:attrName>
                                        </p:attrNameLst>
                                      </p:cBhvr>
                                      <p:tavLst>
                                        <p:tav tm="0">
                                          <p:val>
                                            <p:fltVal val="90"/>
                                          </p:val>
                                        </p:tav>
                                        <p:tav tm="100000">
                                          <p:val>
                                            <p:fltVal val="0"/>
                                          </p:val>
                                        </p:tav>
                                      </p:tavLst>
                                    </p:anim>
                                    <p:animEffect transition="in" filter="fade">
                                      <p:cBhvr>
                                        <p:cTn id="31" dur="1000"/>
                                        <p:tgtEl>
                                          <p:spTgt spid="31"/>
                                        </p:tgtEl>
                                      </p:cBhvr>
                                    </p:animEffect>
                                  </p:childTnLst>
                                </p:cTn>
                              </p:par>
                              <p:par>
                                <p:cTn id="32" presetID="31" presetClass="entr" presetSubtype="0"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fltVal val="0"/>
                                          </p:val>
                                        </p:tav>
                                        <p:tav tm="100000">
                                          <p:val>
                                            <p:strVal val="#ppt_w"/>
                                          </p:val>
                                        </p:tav>
                                      </p:tavLst>
                                    </p:anim>
                                    <p:anim calcmode="lin" valueType="num">
                                      <p:cBhvr>
                                        <p:cTn id="35" dur="1000" fill="hold"/>
                                        <p:tgtEl>
                                          <p:spTgt spid="4"/>
                                        </p:tgtEl>
                                        <p:attrNameLst>
                                          <p:attrName>ppt_h</p:attrName>
                                        </p:attrNameLst>
                                      </p:cBhvr>
                                      <p:tavLst>
                                        <p:tav tm="0">
                                          <p:val>
                                            <p:fltVal val="0"/>
                                          </p:val>
                                        </p:tav>
                                        <p:tav tm="100000">
                                          <p:val>
                                            <p:strVal val="#ppt_h"/>
                                          </p:val>
                                        </p:tav>
                                      </p:tavLst>
                                    </p:anim>
                                    <p:anim calcmode="lin" valueType="num">
                                      <p:cBhvr>
                                        <p:cTn id="36" dur="1000" fill="hold"/>
                                        <p:tgtEl>
                                          <p:spTgt spid="4"/>
                                        </p:tgtEl>
                                        <p:attrNameLst>
                                          <p:attrName>style.rotation</p:attrName>
                                        </p:attrNameLst>
                                      </p:cBhvr>
                                      <p:tavLst>
                                        <p:tav tm="0">
                                          <p:val>
                                            <p:fltVal val="90"/>
                                          </p:val>
                                        </p:tav>
                                        <p:tav tm="100000">
                                          <p:val>
                                            <p:fltVal val="0"/>
                                          </p:val>
                                        </p:tav>
                                      </p:tavLst>
                                    </p:anim>
                                    <p:animEffect transition="in" filter="fade">
                                      <p:cBhvr>
                                        <p:cTn id="37" dur="1000"/>
                                        <p:tgtEl>
                                          <p:spTgt spid="4"/>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58"/>
                                        </p:tgtEl>
                                        <p:attrNameLst>
                                          <p:attrName>style.visibility</p:attrName>
                                        </p:attrNameLst>
                                      </p:cBhvr>
                                      <p:to>
                                        <p:strVal val="visible"/>
                                      </p:to>
                                    </p:set>
                                    <p:anim calcmode="lin" valueType="num">
                                      <p:cBhvr>
                                        <p:cTn id="41" dur="500" fill="hold"/>
                                        <p:tgtEl>
                                          <p:spTgt spid="58"/>
                                        </p:tgtEl>
                                        <p:attrNameLst>
                                          <p:attrName>ppt_w</p:attrName>
                                        </p:attrNameLst>
                                      </p:cBhvr>
                                      <p:tavLst>
                                        <p:tav tm="0">
                                          <p:val>
                                            <p:fltVal val="0"/>
                                          </p:val>
                                        </p:tav>
                                        <p:tav tm="100000">
                                          <p:val>
                                            <p:strVal val="#ppt_w"/>
                                          </p:val>
                                        </p:tav>
                                      </p:tavLst>
                                    </p:anim>
                                    <p:anim calcmode="lin" valueType="num">
                                      <p:cBhvr>
                                        <p:cTn id="42" dur="500" fill="hold"/>
                                        <p:tgtEl>
                                          <p:spTgt spid="58"/>
                                        </p:tgtEl>
                                        <p:attrNameLst>
                                          <p:attrName>ppt_h</p:attrName>
                                        </p:attrNameLst>
                                      </p:cBhvr>
                                      <p:tavLst>
                                        <p:tav tm="0">
                                          <p:val>
                                            <p:fltVal val="0"/>
                                          </p:val>
                                        </p:tav>
                                        <p:tav tm="100000">
                                          <p:val>
                                            <p:strVal val="#ppt_h"/>
                                          </p:val>
                                        </p:tav>
                                      </p:tavLst>
                                    </p:anim>
                                    <p:animEffect transition="in" filter="fade">
                                      <p:cBhvr>
                                        <p:cTn id="43" dur="500"/>
                                        <p:tgtEl>
                                          <p:spTgt spid="58"/>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61"/>
                                        </p:tgtEl>
                                        <p:attrNameLst>
                                          <p:attrName>style.visibility</p:attrName>
                                        </p:attrNameLst>
                                      </p:cBhvr>
                                      <p:to>
                                        <p:strVal val="visible"/>
                                      </p:to>
                                    </p:set>
                                    <p:anim calcmode="lin" valueType="num">
                                      <p:cBhvr>
                                        <p:cTn id="46" dur="500" fill="hold"/>
                                        <p:tgtEl>
                                          <p:spTgt spid="61"/>
                                        </p:tgtEl>
                                        <p:attrNameLst>
                                          <p:attrName>ppt_w</p:attrName>
                                        </p:attrNameLst>
                                      </p:cBhvr>
                                      <p:tavLst>
                                        <p:tav tm="0">
                                          <p:val>
                                            <p:fltVal val="0"/>
                                          </p:val>
                                        </p:tav>
                                        <p:tav tm="100000">
                                          <p:val>
                                            <p:strVal val="#ppt_w"/>
                                          </p:val>
                                        </p:tav>
                                      </p:tavLst>
                                    </p:anim>
                                    <p:anim calcmode="lin" valueType="num">
                                      <p:cBhvr>
                                        <p:cTn id="47" dur="500" fill="hold"/>
                                        <p:tgtEl>
                                          <p:spTgt spid="61"/>
                                        </p:tgtEl>
                                        <p:attrNameLst>
                                          <p:attrName>ppt_h</p:attrName>
                                        </p:attrNameLst>
                                      </p:cBhvr>
                                      <p:tavLst>
                                        <p:tav tm="0">
                                          <p:val>
                                            <p:fltVal val="0"/>
                                          </p:val>
                                        </p:tav>
                                        <p:tav tm="100000">
                                          <p:val>
                                            <p:strVal val="#ppt_h"/>
                                          </p:val>
                                        </p:tav>
                                      </p:tavLst>
                                    </p:anim>
                                    <p:animEffect transition="in" filter="fade">
                                      <p:cBhvr>
                                        <p:cTn id="48" dur="500"/>
                                        <p:tgtEl>
                                          <p:spTgt spid="61"/>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1000"/>
                                        <p:tgtEl>
                                          <p:spTgt spid="52"/>
                                        </p:tgtEl>
                                      </p:cBhvr>
                                    </p:animEffect>
                                    <p:anim calcmode="lin" valueType="num">
                                      <p:cBhvr>
                                        <p:cTn id="53" dur="1000" fill="hold"/>
                                        <p:tgtEl>
                                          <p:spTgt spid="52"/>
                                        </p:tgtEl>
                                        <p:attrNameLst>
                                          <p:attrName>ppt_x</p:attrName>
                                        </p:attrNameLst>
                                      </p:cBhvr>
                                      <p:tavLst>
                                        <p:tav tm="0">
                                          <p:val>
                                            <p:strVal val="#ppt_x"/>
                                          </p:val>
                                        </p:tav>
                                        <p:tav tm="100000">
                                          <p:val>
                                            <p:strVal val="#ppt_x"/>
                                          </p:val>
                                        </p:tav>
                                      </p:tavLst>
                                    </p:anim>
                                    <p:anim calcmode="lin" valueType="num">
                                      <p:cBhvr>
                                        <p:cTn id="54" dur="1000" fill="hold"/>
                                        <p:tgtEl>
                                          <p:spTgt spid="52"/>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31" presetClass="entr" presetSubtype="0" fill="hold" grpId="0" nodeType="afterEffect">
                                  <p:stCondLst>
                                    <p:cond delay="0"/>
                                  </p:stCondLst>
                                  <p:childTnLst>
                                    <p:set>
                                      <p:cBhvr>
                                        <p:cTn id="57" dur="1" fill="hold">
                                          <p:stCondLst>
                                            <p:cond delay="0"/>
                                          </p:stCondLst>
                                        </p:cTn>
                                        <p:tgtEl>
                                          <p:spTgt spid="41"/>
                                        </p:tgtEl>
                                        <p:attrNameLst>
                                          <p:attrName>style.visibility</p:attrName>
                                        </p:attrNameLst>
                                      </p:cBhvr>
                                      <p:to>
                                        <p:strVal val="visible"/>
                                      </p:to>
                                    </p:set>
                                    <p:anim calcmode="lin" valueType="num">
                                      <p:cBhvr>
                                        <p:cTn id="58" dur="1000" fill="hold"/>
                                        <p:tgtEl>
                                          <p:spTgt spid="41"/>
                                        </p:tgtEl>
                                        <p:attrNameLst>
                                          <p:attrName>ppt_w</p:attrName>
                                        </p:attrNameLst>
                                      </p:cBhvr>
                                      <p:tavLst>
                                        <p:tav tm="0">
                                          <p:val>
                                            <p:fltVal val="0"/>
                                          </p:val>
                                        </p:tav>
                                        <p:tav tm="100000">
                                          <p:val>
                                            <p:strVal val="#ppt_w"/>
                                          </p:val>
                                        </p:tav>
                                      </p:tavLst>
                                    </p:anim>
                                    <p:anim calcmode="lin" valueType="num">
                                      <p:cBhvr>
                                        <p:cTn id="59" dur="1000" fill="hold"/>
                                        <p:tgtEl>
                                          <p:spTgt spid="41"/>
                                        </p:tgtEl>
                                        <p:attrNameLst>
                                          <p:attrName>ppt_h</p:attrName>
                                        </p:attrNameLst>
                                      </p:cBhvr>
                                      <p:tavLst>
                                        <p:tav tm="0">
                                          <p:val>
                                            <p:fltVal val="0"/>
                                          </p:val>
                                        </p:tav>
                                        <p:tav tm="100000">
                                          <p:val>
                                            <p:strVal val="#ppt_h"/>
                                          </p:val>
                                        </p:tav>
                                      </p:tavLst>
                                    </p:anim>
                                    <p:anim calcmode="lin" valueType="num">
                                      <p:cBhvr>
                                        <p:cTn id="60" dur="1000" fill="hold"/>
                                        <p:tgtEl>
                                          <p:spTgt spid="41"/>
                                        </p:tgtEl>
                                        <p:attrNameLst>
                                          <p:attrName>style.rotation</p:attrName>
                                        </p:attrNameLst>
                                      </p:cBhvr>
                                      <p:tavLst>
                                        <p:tav tm="0">
                                          <p:val>
                                            <p:fltVal val="90"/>
                                          </p:val>
                                        </p:tav>
                                        <p:tav tm="100000">
                                          <p:val>
                                            <p:fltVal val="0"/>
                                          </p:val>
                                        </p:tav>
                                      </p:tavLst>
                                    </p:anim>
                                    <p:animEffect transition="in" filter="fade">
                                      <p:cBhvr>
                                        <p:cTn id="61" dur="1000"/>
                                        <p:tgtEl>
                                          <p:spTgt spid="41"/>
                                        </p:tgtEl>
                                      </p:cBhvr>
                                    </p:animEffect>
                                  </p:childTnLst>
                                </p:cTn>
                              </p:par>
                              <p:par>
                                <p:cTn id="62" presetID="31" presetClass="entr" presetSubtype="0" fill="hold" nodeType="withEffect">
                                  <p:stCondLst>
                                    <p:cond delay="0"/>
                                  </p:stCondLst>
                                  <p:childTnLst>
                                    <p:set>
                                      <p:cBhvr>
                                        <p:cTn id="63" dur="1" fill="hold">
                                          <p:stCondLst>
                                            <p:cond delay="0"/>
                                          </p:stCondLst>
                                        </p:cTn>
                                        <p:tgtEl>
                                          <p:spTgt spid="42"/>
                                        </p:tgtEl>
                                        <p:attrNameLst>
                                          <p:attrName>style.visibility</p:attrName>
                                        </p:attrNameLst>
                                      </p:cBhvr>
                                      <p:to>
                                        <p:strVal val="visible"/>
                                      </p:to>
                                    </p:set>
                                    <p:anim calcmode="lin" valueType="num">
                                      <p:cBhvr>
                                        <p:cTn id="64" dur="1000" fill="hold"/>
                                        <p:tgtEl>
                                          <p:spTgt spid="42"/>
                                        </p:tgtEl>
                                        <p:attrNameLst>
                                          <p:attrName>ppt_w</p:attrName>
                                        </p:attrNameLst>
                                      </p:cBhvr>
                                      <p:tavLst>
                                        <p:tav tm="0">
                                          <p:val>
                                            <p:fltVal val="0"/>
                                          </p:val>
                                        </p:tav>
                                        <p:tav tm="100000">
                                          <p:val>
                                            <p:strVal val="#ppt_w"/>
                                          </p:val>
                                        </p:tav>
                                      </p:tavLst>
                                    </p:anim>
                                    <p:anim calcmode="lin" valueType="num">
                                      <p:cBhvr>
                                        <p:cTn id="65" dur="1000" fill="hold"/>
                                        <p:tgtEl>
                                          <p:spTgt spid="42"/>
                                        </p:tgtEl>
                                        <p:attrNameLst>
                                          <p:attrName>ppt_h</p:attrName>
                                        </p:attrNameLst>
                                      </p:cBhvr>
                                      <p:tavLst>
                                        <p:tav tm="0">
                                          <p:val>
                                            <p:fltVal val="0"/>
                                          </p:val>
                                        </p:tav>
                                        <p:tav tm="100000">
                                          <p:val>
                                            <p:strVal val="#ppt_h"/>
                                          </p:val>
                                        </p:tav>
                                      </p:tavLst>
                                    </p:anim>
                                    <p:anim calcmode="lin" valueType="num">
                                      <p:cBhvr>
                                        <p:cTn id="66" dur="1000" fill="hold"/>
                                        <p:tgtEl>
                                          <p:spTgt spid="42"/>
                                        </p:tgtEl>
                                        <p:attrNameLst>
                                          <p:attrName>style.rotation</p:attrName>
                                        </p:attrNameLst>
                                      </p:cBhvr>
                                      <p:tavLst>
                                        <p:tav tm="0">
                                          <p:val>
                                            <p:fltVal val="90"/>
                                          </p:val>
                                        </p:tav>
                                        <p:tav tm="100000">
                                          <p:val>
                                            <p:fltVal val="0"/>
                                          </p:val>
                                        </p:tav>
                                      </p:tavLst>
                                    </p:anim>
                                    <p:animEffect transition="in" filter="fade">
                                      <p:cBhvr>
                                        <p:cTn id="67" dur="1000"/>
                                        <p:tgtEl>
                                          <p:spTgt spid="42"/>
                                        </p:tgtEl>
                                      </p:cBhvr>
                                    </p:animEffect>
                                  </p:childTnLst>
                                </p:cTn>
                              </p:par>
                            </p:childTnLst>
                          </p:cTn>
                        </p:par>
                        <p:par>
                          <p:cTn id="68" fill="hold">
                            <p:stCondLst>
                              <p:cond delay="5500"/>
                            </p:stCondLst>
                            <p:childTnLst>
                              <p:par>
                                <p:cTn id="69" presetID="53" presetClass="entr" presetSubtype="16"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 calcmode="lin" valueType="num">
                                      <p:cBhvr>
                                        <p:cTn id="71" dur="1000" fill="hold"/>
                                        <p:tgtEl>
                                          <p:spTgt spid="55"/>
                                        </p:tgtEl>
                                        <p:attrNameLst>
                                          <p:attrName>ppt_w</p:attrName>
                                        </p:attrNameLst>
                                      </p:cBhvr>
                                      <p:tavLst>
                                        <p:tav tm="0">
                                          <p:val>
                                            <p:fltVal val="0"/>
                                          </p:val>
                                        </p:tav>
                                        <p:tav tm="100000">
                                          <p:val>
                                            <p:strVal val="#ppt_w"/>
                                          </p:val>
                                        </p:tav>
                                      </p:tavLst>
                                    </p:anim>
                                    <p:anim calcmode="lin" valueType="num">
                                      <p:cBhvr>
                                        <p:cTn id="72" dur="1000" fill="hold"/>
                                        <p:tgtEl>
                                          <p:spTgt spid="55"/>
                                        </p:tgtEl>
                                        <p:attrNameLst>
                                          <p:attrName>ppt_h</p:attrName>
                                        </p:attrNameLst>
                                      </p:cBhvr>
                                      <p:tavLst>
                                        <p:tav tm="0">
                                          <p:val>
                                            <p:fltVal val="0"/>
                                          </p:val>
                                        </p:tav>
                                        <p:tav tm="100000">
                                          <p:val>
                                            <p:strVal val="#ppt_h"/>
                                          </p:val>
                                        </p:tav>
                                      </p:tavLst>
                                    </p:anim>
                                    <p:animEffect transition="in" filter="fade">
                                      <p:cBhvr>
                                        <p:cTn id="73" dur="1000"/>
                                        <p:tgtEl>
                                          <p:spTgt spid="55"/>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1000" fill="hold"/>
                                        <p:tgtEl>
                                          <p:spTgt spid="62"/>
                                        </p:tgtEl>
                                        <p:attrNameLst>
                                          <p:attrName>ppt_w</p:attrName>
                                        </p:attrNameLst>
                                      </p:cBhvr>
                                      <p:tavLst>
                                        <p:tav tm="0">
                                          <p:val>
                                            <p:fltVal val="0"/>
                                          </p:val>
                                        </p:tav>
                                        <p:tav tm="100000">
                                          <p:val>
                                            <p:strVal val="#ppt_w"/>
                                          </p:val>
                                        </p:tav>
                                      </p:tavLst>
                                    </p:anim>
                                    <p:anim calcmode="lin" valueType="num">
                                      <p:cBhvr>
                                        <p:cTn id="77" dur="1000" fill="hold"/>
                                        <p:tgtEl>
                                          <p:spTgt spid="62"/>
                                        </p:tgtEl>
                                        <p:attrNameLst>
                                          <p:attrName>ppt_h</p:attrName>
                                        </p:attrNameLst>
                                      </p:cBhvr>
                                      <p:tavLst>
                                        <p:tav tm="0">
                                          <p:val>
                                            <p:fltVal val="0"/>
                                          </p:val>
                                        </p:tav>
                                        <p:tav tm="100000">
                                          <p:val>
                                            <p:strVal val="#ppt_h"/>
                                          </p:val>
                                        </p:tav>
                                      </p:tavLst>
                                    </p:anim>
                                    <p:animEffect transition="in" filter="fade">
                                      <p:cBhvr>
                                        <p:cTn id="78" dur="1000"/>
                                        <p:tgtEl>
                                          <p:spTgt spid="62"/>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4"/>
                                        </p:tgtEl>
                                        <p:attrNameLst>
                                          <p:attrName>style.visibility</p:attrName>
                                        </p:attrNameLst>
                                      </p:cBhvr>
                                      <p:to>
                                        <p:strVal val="visible"/>
                                      </p:to>
                                    </p:set>
                                    <p:animEffect transition="in" filter="fade">
                                      <p:cBhvr>
                                        <p:cTn id="82" dur="1000"/>
                                        <p:tgtEl>
                                          <p:spTgt spid="54"/>
                                        </p:tgtEl>
                                      </p:cBhvr>
                                    </p:animEffect>
                                    <p:anim calcmode="lin" valueType="num">
                                      <p:cBhvr>
                                        <p:cTn id="83" dur="1000" fill="hold"/>
                                        <p:tgtEl>
                                          <p:spTgt spid="54"/>
                                        </p:tgtEl>
                                        <p:attrNameLst>
                                          <p:attrName>ppt_x</p:attrName>
                                        </p:attrNameLst>
                                      </p:cBhvr>
                                      <p:tavLst>
                                        <p:tav tm="0">
                                          <p:val>
                                            <p:strVal val="#ppt_x"/>
                                          </p:val>
                                        </p:tav>
                                        <p:tav tm="100000">
                                          <p:val>
                                            <p:strVal val="#ppt_x"/>
                                          </p:val>
                                        </p:tav>
                                      </p:tavLst>
                                    </p:anim>
                                    <p:anim calcmode="lin" valueType="num">
                                      <p:cBhvr>
                                        <p:cTn id="84" dur="1000" fill="hold"/>
                                        <p:tgtEl>
                                          <p:spTgt spid="54"/>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1000" fill="hold"/>
                                        <p:tgtEl>
                                          <p:spTgt spid="46"/>
                                        </p:tgtEl>
                                        <p:attrNameLst>
                                          <p:attrName>ppt_w</p:attrName>
                                        </p:attrNameLst>
                                      </p:cBhvr>
                                      <p:tavLst>
                                        <p:tav tm="0">
                                          <p:val>
                                            <p:fltVal val="0"/>
                                          </p:val>
                                        </p:tav>
                                        <p:tav tm="100000">
                                          <p:val>
                                            <p:strVal val="#ppt_w"/>
                                          </p:val>
                                        </p:tav>
                                      </p:tavLst>
                                    </p:anim>
                                    <p:anim calcmode="lin" valueType="num">
                                      <p:cBhvr>
                                        <p:cTn id="89" dur="1000" fill="hold"/>
                                        <p:tgtEl>
                                          <p:spTgt spid="46"/>
                                        </p:tgtEl>
                                        <p:attrNameLst>
                                          <p:attrName>ppt_h</p:attrName>
                                        </p:attrNameLst>
                                      </p:cBhvr>
                                      <p:tavLst>
                                        <p:tav tm="0">
                                          <p:val>
                                            <p:fltVal val="0"/>
                                          </p:val>
                                        </p:tav>
                                        <p:tav tm="100000">
                                          <p:val>
                                            <p:strVal val="#ppt_h"/>
                                          </p:val>
                                        </p:tav>
                                      </p:tavLst>
                                    </p:anim>
                                    <p:anim calcmode="lin" valueType="num">
                                      <p:cBhvr>
                                        <p:cTn id="90" dur="1000" fill="hold"/>
                                        <p:tgtEl>
                                          <p:spTgt spid="46"/>
                                        </p:tgtEl>
                                        <p:attrNameLst>
                                          <p:attrName>style.rotation</p:attrName>
                                        </p:attrNameLst>
                                      </p:cBhvr>
                                      <p:tavLst>
                                        <p:tav tm="0">
                                          <p:val>
                                            <p:fltVal val="90"/>
                                          </p:val>
                                        </p:tav>
                                        <p:tav tm="100000">
                                          <p:val>
                                            <p:fltVal val="0"/>
                                          </p:val>
                                        </p:tav>
                                      </p:tavLst>
                                    </p:anim>
                                    <p:animEffect transition="in" filter="fade">
                                      <p:cBhvr>
                                        <p:cTn id="91" dur="1000"/>
                                        <p:tgtEl>
                                          <p:spTgt spid="46"/>
                                        </p:tgtEl>
                                      </p:cBhvr>
                                    </p:animEffect>
                                  </p:childTnLst>
                                </p:cTn>
                              </p:par>
                              <p:par>
                                <p:cTn id="92" presetID="31" presetClass="entr" presetSubtype="0" fill="hold"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1000" fill="hold"/>
                                        <p:tgtEl>
                                          <p:spTgt spid="47"/>
                                        </p:tgtEl>
                                        <p:attrNameLst>
                                          <p:attrName>ppt_w</p:attrName>
                                        </p:attrNameLst>
                                      </p:cBhvr>
                                      <p:tavLst>
                                        <p:tav tm="0">
                                          <p:val>
                                            <p:fltVal val="0"/>
                                          </p:val>
                                        </p:tav>
                                        <p:tav tm="100000">
                                          <p:val>
                                            <p:strVal val="#ppt_w"/>
                                          </p:val>
                                        </p:tav>
                                      </p:tavLst>
                                    </p:anim>
                                    <p:anim calcmode="lin" valueType="num">
                                      <p:cBhvr>
                                        <p:cTn id="95" dur="1000" fill="hold"/>
                                        <p:tgtEl>
                                          <p:spTgt spid="47"/>
                                        </p:tgtEl>
                                        <p:attrNameLst>
                                          <p:attrName>ppt_h</p:attrName>
                                        </p:attrNameLst>
                                      </p:cBhvr>
                                      <p:tavLst>
                                        <p:tav tm="0">
                                          <p:val>
                                            <p:fltVal val="0"/>
                                          </p:val>
                                        </p:tav>
                                        <p:tav tm="100000">
                                          <p:val>
                                            <p:strVal val="#ppt_h"/>
                                          </p:val>
                                        </p:tav>
                                      </p:tavLst>
                                    </p:anim>
                                    <p:anim calcmode="lin" valueType="num">
                                      <p:cBhvr>
                                        <p:cTn id="96" dur="1000" fill="hold"/>
                                        <p:tgtEl>
                                          <p:spTgt spid="47"/>
                                        </p:tgtEl>
                                        <p:attrNameLst>
                                          <p:attrName>style.rotation</p:attrName>
                                        </p:attrNameLst>
                                      </p:cBhvr>
                                      <p:tavLst>
                                        <p:tav tm="0">
                                          <p:val>
                                            <p:fltVal val="90"/>
                                          </p:val>
                                        </p:tav>
                                        <p:tav tm="100000">
                                          <p:val>
                                            <p:fltVal val="0"/>
                                          </p:val>
                                        </p:tav>
                                      </p:tavLst>
                                    </p:anim>
                                    <p:animEffect transition="in" filter="fade">
                                      <p:cBhvr>
                                        <p:cTn id="97" dur="1000"/>
                                        <p:tgtEl>
                                          <p:spTgt spid="47"/>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1000" fill="hold"/>
                                        <p:tgtEl>
                                          <p:spTgt spid="56"/>
                                        </p:tgtEl>
                                        <p:attrNameLst>
                                          <p:attrName>ppt_w</p:attrName>
                                        </p:attrNameLst>
                                      </p:cBhvr>
                                      <p:tavLst>
                                        <p:tav tm="0">
                                          <p:val>
                                            <p:fltVal val="0"/>
                                          </p:val>
                                        </p:tav>
                                        <p:tav tm="100000">
                                          <p:val>
                                            <p:strVal val="#ppt_w"/>
                                          </p:val>
                                        </p:tav>
                                      </p:tavLst>
                                    </p:anim>
                                    <p:anim calcmode="lin" valueType="num">
                                      <p:cBhvr>
                                        <p:cTn id="102" dur="1000" fill="hold"/>
                                        <p:tgtEl>
                                          <p:spTgt spid="56"/>
                                        </p:tgtEl>
                                        <p:attrNameLst>
                                          <p:attrName>ppt_h</p:attrName>
                                        </p:attrNameLst>
                                      </p:cBhvr>
                                      <p:tavLst>
                                        <p:tav tm="0">
                                          <p:val>
                                            <p:fltVal val="0"/>
                                          </p:val>
                                        </p:tav>
                                        <p:tav tm="100000">
                                          <p:val>
                                            <p:strVal val="#ppt_h"/>
                                          </p:val>
                                        </p:tav>
                                      </p:tavLst>
                                    </p:anim>
                                    <p:animEffect transition="in" filter="fade">
                                      <p:cBhvr>
                                        <p:cTn id="103" dur="1000"/>
                                        <p:tgtEl>
                                          <p:spTgt spid="56"/>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63"/>
                                        </p:tgtEl>
                                        <p:attrNameLst>
                                          <p:attrName>style.visibility</p:attrName>
                                        </p:attrNameLst>
                                      </p:cBhvr>
                                      <p:to>
                                        <p:strVal val="visible"/>
                                      </p:to>
                                    </p:set>
                                    <p:anim calcmode="lin" valueType="num">
                                      <p:cBhvr>
                                        <p:cTn id="106" dur="1000" fill="hold"/>
                                        <p:tgtEl>
                                          <p:spTgt spid="63"/>
                                        </p:tgtEl>
                                        <p:attrNameLst>
                                          <p:attrName>ppt_w</p:attrName>
                                        </p:attrNameLst>
                                      </p:cBhvr>
                                      <p:tavLst>
                                        <p:tav tm="0">
                                          <p:val>
                                            <p:fltVal val="0"/>
                                          </p:val>
                                        </p:tav>
                                        <p:tav tm="100000">
                                          <p:val>
                                            <p:strVal val="#ppt_w"/>
                                          </p:val>
                                        </p:tav>
                                      </p:tavLst>
                                    </p:anim>
                                    <p:anim calcmode="lin" valueType="num">
                                      <p:cBhvr>
                                        <p:cTn id="107" dur="1000" fill="hold"/>
                                        <p:tgtEl>
                                          <p:spTgt spid="63"/>
                                        </p:tgtEl>
                                        <p:attrNameLst>
                                          <p:attrName>ppt_h</p:attrName>
                                        </p:attrNameLst>
                                      </p:cBhvr>
                                      <p:tavLst>
                                        <p:tav tm="0">
                                          <p:val>
                                            <p:fltVal val="0"/>
                                          </p:val>
                                        </p:tav>
                                        <p:tav tm="100000">
                                          <p:val>
                                            <p:strVal val="#ppt_h"/>
                                          </p:val>
                                        </p:tav>
                                      </p:tavLst>
                                    </p:anim>
                                    <p:animEffect transition="in" filter="fade">
                                      <p:cBhvr>
                                        <p:cTn id="108" dur="1000"/>
                                        <p:tgtEl>
                                          <p:spTgt spid="63"/>
                                        </p:tgtEl>
                                      </p:cBhvr>
                                    </p:animEffect>
                                  </p:childTnLst>
                                </p:cTn>
                              </p:par>
                            </p:childTnLst>
                          </p:cTn>
                        </p:par>
                        <p:par>
                          <p:cTn id="109" fill="hold">
                            <p:stCondLst>
                              <p:cond delay="9500"/>
                            </p:stCondLst>
                            <p:childTnLst>
                              <p:par>
                                <p:cTn id="110" presetID="42" presetClass="entr" presetSubtype="0" fill="hold" grpId="0" nodeType="afterEffect">
                                  <p:stCondLst>
                                    <p:cond delay="0"/>
                                  </p:stCondLst>
                                  <p:childTnLst>
                                    <p:set>
                                      <p:cBhvr>
                                        <p:cTn id="111" dur="1" fill="hold">
                                          <p:stCondLst>
                                            <p:cond delay="0"/>
                                          </p:stCondLst>
                                        </p:cTn>
                                        <p:tgtEl>
                                          <p:spTgt spid="53"/>
                                        </p:tgtEl>
                                        <p:attrNameLst>
                                          <p:attrName>style.visibility</p:attrName>
                                        </p:attrNameLst>
                                      </p:cBhvr>
                                      <p:to>
                                        <p:strVal val="visible"/>
                                      </p:to>
                                    </p:set>
                                    <p:animEffect transition="in" filter="fade">
                                      <p:cBhvr>
                                        <p:cTn id="112" dur="1000"/>
                                        <p:tgtEl>
                                          <p:spTgt spid="53"/>
                                        </p:tgtEl>
                                      </p:cBhvr>
                                    </p:animEffect>
                                    <p:anim calcmode="lin" valueType="num">
                                      <p:cBhvr>
                                        <p:cTn id="113" dur="1000" fill="hold"/>
                                        <p:tgtEl>
                                          <p:spTgt spid="53"/>
                                        </p:tgtEl>
                                        <p:attrNameLst>
                                          <p:attrName>ppt_x</p:attrName>
                                        </p:attrNameLst>
                                      </p:cBhvr>
                                      <p:tavLst>
                                        <p:tav tm="0">
                                          <p:val>
                                            <p:strVal val="#ppt_x"/>
                                          </p:val>
                                        </p:tav>
                                        <p:tav tm="100000">
                                          <p:val>
                                            <p:strVal val="#ppt_x"/>
                                          </p:val>
                                        </p:tav>
                                      </p:tavLst>
                                    </p:anim>
                                    <p:anim calcmode="lin" valueType="num">
                                      <p:cBhvr>
                                        <p:cTn id="114" dur="1000" fill="hold"/>
                                        <p:tgtEl>
                                          <p:spTgt spid="53"/>
                                        </p:tgtEl>
                                        <p:attrNameLst>
                                          <p:attrName>ppt_y</p:attrName>
                                        </p:attrNameLst>
                                      </p:cBhvr>
                                      <p:tavLst>
                                        <p:tav tm="0">
                                          <p:val>
                                            <p:strVal val="#ppt_y+.1"/>
                                          </p:val>
                                        </p:tav>
                                        <p:tav tm="100000">
                                          <p:val>
                                            <p:strVal val="#ppt_y"/>
                                          </p:val>
                                        </p:tav>
                                      </p:tavLst>
                                    </p:anim>
                                  </p:childTnLst>
                                </p:cTn>
                              </p:par>
                            </p:childTnLst>
                          </p:cTn>
                        </p:par>
                        <p:par>
                          <p:cTn id="115" fill="hold">
                            <p:stCondLst>
                              <p:cond delay="10500"/>
                            </p:stCondLst>
                            <p:childTnLst>
                              <p:par>
                                <p:cTn id="116" presetID="31" presetClass="entr" presetSubtype="0"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 calcmode="lin" valueType="num">
                                      <p:cBhvr>
                                        <p:cTn id="118" dur="1000" fill="hold"/>
                                        <p:tgtEl>
                                          <p:spTgt spid="36"/>
                                        </p:tgtEl>
                                        <p:attrNameLst>
                                          <p:attrName>ppt_w</p:attrName>
                                        </p:attrNameLst>
                                      </p:cBhvr>
                                      <p:tavLst>
                                        <p:tav tm="0">
                                          <p:val>
                                            <p:fltVal val="0"/>
                                          </p:val>
                                        </p:tav>
                                        <p:tav tm="100000">
                                          <p:val>
                                            <p:strVal val="#ppt_w"/>
                                          </p:val>
                                        </p:tav>
                                      </p:tavLst>
                                    </p:anim>
                                    <p:anim calcmode="lin" valueType="num">
                                      <p:cBhvr>
                                        <p:cTn id="119" dur="1000" fill="hold"/>
                                        <p:tgtEl>
                                          <p:spTgt spid="36"/>
                                        </p:tgtEl>
                                        <p:attrNameLst>
                                          <p:attrName>ppt_h</p:attrName>
                                        </p:attrNameLst>
                                      </p:cBhvr>
                                      <p:tavLst>
                                        <p:tav tm="0">
                                          <p:val>
                                            <p:fltVal val="0"/>
                                          </p:val>
                                        </p:tav>
                                        <p:tav tm="100000">
                                          <p:val>
                                            <p:strVal val="#ppt_h"/>
                                          </p:val>
                                        </p:tav>
                                      </p:tavLst>
                                    </p:anim>
                                    <p:anim calcmode="lin" valueType="num">
                                      <p:cBhvr>
                                        <p:cTn id="120" dur="1000" fill="hold"/>
                                        <p:tgtEl>
                                          <p:spTgt spid="36"/>
                                        </p:tgtEl>
                                        <p:attrNameLst>
                                          <p:attrName>style.rotation</p:attrName>
                                        </p:attrNameLst>
                                      </p:cBhvr>
                                      <p:tavLst>
                                        <p:tav tm="0">
                                          <p:val>
                                            <p:fltVal val="90"/>
                                          </p:val>
                                        </p:tav>
                                        <p:tav tm="100000">
                                          <p:val>
                                            <p:fltVal val="0"/>
                                          </p:val>
                                        </p:tav>
                                      </p:tavLst>
                                    </p:anim>
                                    <p:animEffect transition="in" filter="fade">
                                      <p:cBhvr>
                                        <p:cTn id="121" dur="1000"/>
                                        <p:tgtEl>
                                          <p:spTgt spid="36"/>
                                        </p:tgtEl>
                                      </p:cBhvr>
                                    </p:animEffect>
                                  </p:childTnLst>
                                </p:cTn>
                              </p:par>
                              <p:par>
                                <p:cTn id="122" presetID="31" presetClass="entr" presetSubtype="0" fill="hold" nodeType="withEffect">
                                  <p:stCondLst>
                                    <p:cond delay="0"/>
                                  </p:stCondLst>
                                  <p:childTnLst>
                                    <p:set>
                                      <p:cBhvr>
                                        <p:cTn id="123" dur="1" fill="hold">
                                          <p:stCondLst>
                                            <p:cond delay="0"/>
                                          </p:stCondLst>
                                        </p:cTn>
                                        <p:tgtEl>
                                          <p:spTgt spid="37"/>
                                        </p:tgtEl>
                                        <p:attrNameLst>
                                          <p:attrName>style.visibility</p:attrName>
                                        </p:attrNameLst>
                                      </p:cBhvr>
                                      <p:to>
                                        <p:strVal val="visible"/>
                                      </p:to>
                                    </p:set>
                                    <p:anim calcmode="lin" valueType="num">
                                      <p:cBhvr>
                                        <p:cTn id="124" dur="1000" fill="hold"/>
                                        <p:tgtEl>
                                          <p:spTgt spid="37"/>
                                        </p:tgtEl>
                                        <p:attrNameLst>
                                          <p:attrName>ppt_w</p:attrName>
                                        </p:attrNameLst>
                                      </p:cBhvr>
                                      <p:tavLst>
                                        <p:tav tm="0">
                                          <p:val>
                                            <p:fltVal val="0"/>
                                          </p:val>
                                        </p:tav>
                                        <p:tav tm="100000">
                                          <p:val>
                                            <p:strVal val="#ppt_w"/>
                                          </p:val>
                                        </p:tav>
                                      </p:tavLst>
                                    </p:anim>
                                    <p:anim calcmode="lin" valueType="num">
                                      <p:cBhvr>
                                        <p:cTn id="125" dur="1000" fill="hold"/>
                                        <p:tgtEl>
                                          <p:spTgt spid="37"/>
                                        </p:tgtEl>
                                        <p:attrNameLst>
                                          <p:attrName>ppt_h</p:attrName>
                                        </p:attrNameLst>
                                      </p:cBhvr>
                                      <p:tavLst>
                                        <p:tav tm="0">
                                          <p:val>
                                            <p:fltVal val="0"/>
                                          </p:val>
                                        </p:tav>
                                        <p:tav tm="100000">
                                          <p:val>
                                            <p:strVal val="#ppt_h"/>
                                          </p:val>
                                        </p:tav>
                                      </p:tavLst>
                                    </p:anim>
                                    <p:anim calcmode="lin" valueType="num">
                                      <p:cBhvr>
                                        <p:cTn id="126" dur="1000" fill="hold"/>
                                        <p:tgtEl>
                                          <p:spTgt spid="37"/>
                                        </p:tgtEl>
                                        <p:attrNameLst>
                                          <p:attrName>style.rotation</p:attrName>
                                        </p:attrNameLst>
                                      </p:cBhvr>
                                      <p:tavLst>
                                        <p:tav tm="0">
                                          <p:val>
                                            <p:fltVal val="90"/>
                                          </p:val>
                                        </p:tav>
                                        <p:tav tm="100000">
                                          <p:val>
                                            <p:fltVal val="0"/>
                                          </p:val>
                                        </p:tav>
                                      </p:tavLst>
                                    </p:anim>
                                    <p:animEffect transition="in" filter="fade">
                                      <p:cBhvr>
                                        <p:cTn id="127" dur="1000"/>
                                        <p:tgtEl>
                                          <p:spTgt spid="37"/>
                                        </p:tgtEl>
                                      </p:cBhvr>
                                    </p:animEffect>
                                  </p:childTnLst>
                                </p:cTn>
                              </p:par>
                            </p:childTnLst>
                          </p:cTn>
                        </p:par>
                        <p:par>
                          <p:cTn id="128" fill="hold">
                            <p:stCondLst>
                              <p:cond delay="1150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1000" fill="hold"/>
                                        <p:tgtEl>
                                          <p:spTgt spid="57"/>
                                        </p:tgtEl>
                                        <p:attrNameLst>
                                          <p:attrName>ppt_w</p:attrName>
                                        </p:attrNameLst>
                                      </p:cBhvr>
                                      <p:tavLst>
                                        <p:tav tm="0">
                                          <p:val>
                                            <p:fltVal val="0"/>
                                          </p:val>
                                        </p:tav>
                                        <p:tav tm="100000">
                                          <p:val>
                                            <p:strVal val="#ppt_w"/>
                                          </p:val>
                                        </p:tav>
                                      </p:tavLst>
                                    </p:anim>
                                    <p:anim calcmode="lin" valueType="num">
                                      <p:cBhvr>
                                        <p:cTn id="132" dur="1000" fill="hold"/>
                                        <p:tgtEl>
                                          <p:spTgt spid="57"/>
                                        </p:tgtEl>
                                        <p:attrNameLst>
                                          <p:attrName>ppt_h</p:attrName>
                                        </p:attrNameLst>
                                      </p:cBhvr>
                                      <p:tavLst>
                                        <p:tav tm="0">
                                          <p:val>
                                            <p:fltVal val="0"/>
                                          </p:val>
                                        </p:tav>
                                        <p:tav tm="100000">
                                          <p:val>
                                            <p:strVal val="#ppt_h"/>
                                          </p:val>
                                        </p:tav>
                                      </p:tavLst>
                                    </p:anim>
                                    <p:animEffect transition="in" filter="fade">
                                      <p:cBhvr>
                                        <p:cTn id="133" dur="10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p:cTn id="136" dur="1000" fill="hold"/>
                                        <p:tgtEl>
                                          <p:spTgt spid="64"/>
                                        </p:tgtEl>
                                        <p:attrNameLst>
                                          <p:attrName>ppt_w</p:attrName>
                                        </p:attrNameLst>
                                      </p:cBhvr>
                                      <p:tavLst>
                                        <p:tav tm="0">
                                          <p:val>
                                            <p:fltVal val="0"/>
                                          </p:val>
                                        </p:tav>
                                        <p:tav tm="100000">
                                          <p:val>
                                            <p:strVal val="#ppt_w"/>
                                          </p:val>
                                        </p:tav>
                                      </p:tavLst>
                                    </p:anim>
                                    <p:anim calcmode="lin" valueType="num">
                                      <p:cBhvr>
                                        <p:cTn id="137" dur="1000" fill="hold"/>
                                        <p:tgtEl>
                                          <p:spTgt spid="64"/>
                                        </p:tgtEl>
                                        <p:attrNameLst>
                                          <p:attrName>ppt_h</p:attrName>
                                        </p:attrNameLst>
                                      </p:cBhvr>
                                      <p:tavLst>
                                        <p:tav tm="0">
                                          <p:val>
                                            <p:fltVal val="0"/>
                                          </p:val>
                                        </p:tav>
                                        <p:tav tm="100000">
                                          <p:val>
                                            <p:strVal val="#ppt_h"/>
                                          </p:val>
                                        </p:tav>
                                      </p:tavLst>
                                    </p:anim>
                                    <p:animEffect transition="in" filter="fade">
                                      <p:cBhvr>
                                        <p:cTn id="138" dur="1000"/>
                                        <p:tgtEl>
                                          <p:spTgt spid="64"/>
                                        </p:tgtEl>
                                      </p:cBhvr>
                                    </p:animEffect>
                                  </p:childTnLst>
                                </p:cTn>
                              </p:par>
                            </p:childTnLst>
                          </p:cTn>
                        </p:par>
                        <p:par>
                          <p:cTn id="139" fill="hold">
                            <p:stCondLst>
                              <p:cond delay="12500"/>
                            </p:stCondLst>
                            <p:childTnLst>
                              <p:par>
                                <p:cTn id="140" presetID="42" presetClass="entr" presetSubtype="0" fill="hold" grpId="0"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fade">
                                      <p:cBhvr>
                                        <p:cTn id="142" dur="1000"/>
                                        <p:tgtEl>
                                          <p:spTgt spid="51"/>
                                        </p:tgtEl>
                                      </p:cBhvr>
                                    </p:animEffect>
                                    <p:anim calcmode="lin" valueType="num">
                                      <p:cBhvr>
                                        <p:cTn id="143" dur="1000" fill="hold"/>
                                        <p:tgtEl>
                                          <p:spTgt spid="51"/>
                                        </p:tgtEl>
                                        <p:attrNameLst>
                                          <p:attrName>ppt_x</p:attrName>
                                        </p:attrNameLst>
                                      </p:cBhvr>
                                      <p:tavLst>
                                        <p:tav tm="0">
                                          <p:val>
                                            <p:strVal val="#ppt_x"/>
                                          </p:val>
                                        </p:tav>
                                        <p:tav tm="100000">
                                          <p:val>
                                            <p:strVal val="#ppt_x"/>
                                          </p:val>
                                        </p:tav>
                                      </p:tavLst>
                                    </p:anim>
                                    <p:anim calcmode="lin" valueType="num">
                                      <p:cBhvr>
                                        <p:cTn id="14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1" grpId="0" animBg="1"/>
      <p:bldP spid="36" grpId="0" animBg="1"/>
      <p:bldP spid="31" grpId="0" animBg="1"/>
      <p:bldP spid="50" grpId="0"/>
      <p:bldP spid="51" grpId="0"/>
      <p:bldP spid="52" grpId="0"/>
      <p:bldP spid="53" grpId="0"/>
      <p:bldP spid="54" grpId="0"/>
      <p:bldP spid="55" grpId="0" animBg="1"/>
      <p:bldP spid="56" grpId="0" animBg="1"/>
      <p:bldP spid="57" grpId="0" animBg="1"/>
      <p:bldP spid="58" grpId="0" animBg="1"/>
      <p:bldP spid="59" grpId="0" animBg="1"/>
      <p:bldP spid="60" grpId="0"/>
      <p:bldP spid="61" grpId="0"/>
      <p:bldP spid="62" grpId="0"/>
      <p:bldP spid="63" grpId="0"/>
      <p:bldP spid="6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chemeClr val="tx1">
                    <a:lumMod val="75000"/>
                    <a:lumOff val="25000"/>
                  </a:schemeClr>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chemeClr val="tx1">
                    <a:lumMod val="75000"/>
                    <a:lumOff val="25000"/>
                  </a:schemeClr>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chemeClr val="tx1">
                    <a:lumMod val="75000"/>
                    <a:lumOff val="25000"/>
                  </a:schemeClr>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8BAE26CD-F0CB-4AC8-9CFB-BA751DA5B17B}"/>
              </a:ext>
            </a:extLst>
          </p:cNvPr>
          <p:cNvGrpSpPr/>
          <p:nvPr/>
        </p:nvGrpSpPr>
        <p:grpSpPr>
          <a:xfrm rot="10800000" flipH="1">
            <a:off x="3587380" y="2099845"/>
            <a:ext cx="3519146" cy="3200400"/>
            <a:chOff x="6685755" y="-89318"/>
            <a:chExt cx="3519146" cy="3200400"/>
          </a:xfrm>
        </p:grpSpPr>
        <p:sp>
          <p:nvSpPr>
            <p:cNvPr id="61" name="Arc 60">
              <a:extLst>
                <a:ext uri="{FF2B5EF4-FFF2-40B4-BE49-F238E27FC236}">
                  <a16:creationId xmlns:a16="http://schemas.microsoft.com/office/drawing/2014/main" id="{4AB878C9-7DA7-4C73-AEEB-6F37542EEBD6}"/>
                </a:ext>
              </a:extLst>
            </p:cNvPr>
            <p:cNvSpPr>
              <a:spLocks/>
            </p:cNvSpPr>
            <p:nvPr/>
          </p:nvSpPr>
          <p:spPr>
            <a:xfrm rot="13380000">
              <a:off x="7004501" y="-89318"/>
              <a:ext cx="3200400" cy="3200400"/>
            </a:xfrm>
            <a:prstGeom prst="arc">
              <a:avLst/>
            </a:prstGeom>
            <a:ln w="25400">
              <a:solidFill>
                <a:srgbClr val="56595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62" name="Straight Connector 61">
              <a:extLst>
                <a:ext uri="{FF2B5EF4-FFF2-40B4-BE49-F238E27FC236}">
                  <a16:creationId xmlns:a16="http://schemas.microsoft.com/office/drawing/2014/main" id="{6B38D452-AABC-44D9-93D4-BDF986EB992C}"/>
                </a:ext>
              </a:extLst>
            </p:cNvPr>
            <p:cNvCxnSpPr>
              <a:cxnSpLocks/>
              <a:stCxn id="61" idx="2"/>
            </p:cNvCxnSpPr>
            <p:nvPr/>
          </p:nvCxnSpPr>
          <p:spPr>
            <a:xfrm flipH="1" flipV="1">
              <a:off x="7241793" y="88442"/>
              <a:ext cx="192596" cy="331106"/>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F71A40A2-5CAD-429B-BF3E-D964546FA76F}"/>
                </a:ext>
              </a:extLst>
            </p:cNvPr>
            <p:cNvCxnSpPr>
              <a:cxnSpLocks/>
            </p:cNvCxnSpPr>
            <p:nvPr/>
          </p:nvCxnSpPr>
          <p:spPr>
            <a:xfrm flipH="1" flipV="1">
              <a:off x="6718901" y="920311"/>
              <a:ext cx="349520" cy="144204"/>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B2760345-512B-4A09-B9F6-AD29148DDE4A}"/>
                </a:ext>
              </a:extLst>
            </p:cNvPr>
            <p:cNvCxnSpPr>
              <a:cxnSpLocks/>
            </p:cNvCxnSpPr>
            <p:nvPr/>
          </p:nvCxnSpPr>
          <p:spPr>
            <a:xfrm flipH="1">
              <a:off x="6685755" y="1997653"/>
              <a:ext cx="382669" cy="148785"/>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9ACBC58B-0D98-48FF-9F63-28DBC050C4C0}"/>
                </a:ext>
              </a:extLst>
            </p:cNvPr>
            <p:cNvCxnSpPr>
              <a:cxnSpLocks/>
              <a:endCxn id="61" idx="0"/>
            </p:cNvCxnSpPr>
            <p:nvPr/>
          </p:nvCxnSpPr>
          <p:spPr>
            <a:xfrm flipV="1">
              <a:off x="7235704" y="2681194"/>
              <a:ext cx="277663" cy="28573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59" name="Group 58">
            <a:extLst>
              <a:ext uri="{FF2B5EF4-FFF2-40B4-BE49-F238E27FC236}">
                <a16:creationId xmlns:a16="http://schemas.microsoft.com/office/drawing/2014/main" id="{7C4175A3-1144-4328-AD9D-E67A2AD7C96F}"/>
              </a:ext>
            </a:extLst>
          </p:cNvPr>
          <p:cNvGrpSpPr/>
          <p:nvPr/>
        </p:nvGrpSpPr>
        <p:grpSpPr>
          <a:xfrm rot="10800000">
            <a:off x="4922334" y="2099845"/>
            <a:ext cx="3519146" cy="3200400"/>
            <a:chOff x="6685755" y="-89318"/>
            <a:chExt cx="3519146" cy="3200400"/>
          </a:xfrm>
        </p:grpSpPr>
        <p:sp>
          <p:nvSpPr>
            <p:cNvPr id="54" name="Arc 53">
              <a:extLst>
                <a:ext uri="{FF2B5EF4-FFF2-40B4-BE49-F238E27FC236}">
                  <a16:creationId xmlns:a16="http://schemas.microsoft.com/office/drawing/2014/main" id="{62EEE19E-3E96-40AA-8658-FAE84D76D2DC}"/>
                </a:ext>
              </a:extLst>
            </p:cNvPr>
            <p:cNvSpPr>
              <a:spLocks/>
            </p:cNvSpPr>
            <p:nvPr/>
          </p:nvSpPr>
          <p:spPr>
            <a:xfrm rot="13380000">
              <a:off x="7004501" y="-89318"/>
              <a:ext cx="3200400" cy="3200400"/>
            </a:xfrm>
            <a:prstGeom prst="arc">
              <a:avLst/>
            </a:prstGeom>
            <a:ln w="25400">
              <a:solidFill>
                <a:srgbClr val="56595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55" name="Straight Connector 54">
              <a:extLst>
                <a:ext uri="{FF2B5EF4-FFF2-40B4-BE49-F238E27FC236}">
                  <a16:creationId xmlns:a16="http://schemas.microsoft.com/office/drawing/2014/main" id="{D5A969A9-9DA0-4F7D-BC85-D50CC0A39730}"/>
                </a:ext>
              </a:extLst>
            </p:cNvPr>
            <p:cNvCxnSpPr>
              <a:cxnSpLocks/>
              <a:stCxn id="54" idx="2"/>
            </p:cNvCxnSpPr>
            <p:nvPr/>
          </p:nvCxnSpPr>
          <p:spPr>
            <a:xfrm flipH="1" flipV="1">
              <a:off x="7241793" y="88442"/>
              <a:ext cx="192596" cy="331106"/>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0347B323-3529-4C98-AE9B-A88EDAB9D2BF}"/>
                </a:ext>
              </a:extLst>
            </p:cNvPr>
            <p:cNvCxnSpPr>
              <a:cxnSpLocks/>
            </p:cNvCxnSpPr>
            <p:nvPr/>
          </p:nvCxnSpPr>
          <p:spPr>
            <a:xfrm flipH="1" flipV="1">
              <a:off x="6718901" y="920311"/>
              <a:ext cx="349520" cy="144204"/>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45468469-E8F4-4492-B9D8-76E7504B41BE}"/>
                </a:ext>
              </a:extLst>
            </p:cNvPr>
            <p:cNvCxnSpPr>
              <a:cxnSpLocks/>
            </p:cNvCxnSpPr>
            <p:nvPr/>
          </p:nvCxnSpPr>
          <p:spPr>
            <a:xfrm flipH="1">
              <a:off x="6685755" y="1997653"/>
              <a:ext cx="382669" cy="148785"/>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23E9AE4-7A6E-4ACC-80C9-86280343ECA3}"/>
                </a:ext>
              </a:extLst>
            </p:cNvPr>
            <p:cNvCxnSpPr>
              <a:cxnSpLocks/>
              <a:endCxn id="54" idx="0"/>
            </p:cNvCxnSpPr>
            <p:nvPr/>
          </p:nvCxnSpPr>
          <p:spPr>
            <a:xfrm flipV="1">
              <a:off x="7235704" y="2681194"/>
              <a:ext cx="277663" cy="28573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5FB2F72A-FC7F-463B-B383-9C1EA6CED768}"/>
              </a:ext>
            </a:extLst>
          </p:cNvPr>
          <p:cNvSpPr txBox="1"/>
          <p:nvPr/>
        </p:nvSpPr>
        <p:spPr>
          <a:xfrm>
            <a:off x="9096316" y="2600414"/>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997824FA-BE6F-44A2-8EC0-D7559AD6DBEA}"/>
              </a:ext>
            </a:extLst>
          </p:cNvPr>
          <p:cNvSpPr txBox="1"/>
          <p:nvPr/>
        </p:nvSpPr>
        <p:spPr>
          <a:xfrm>
            <a:off x="4635638" y="1779916"/>
            <a:ext cx="2758030" cy="455509"/>
          </a:xfrm>
          <a:prstGeom prst="rect">
            <a:avLst/>
          </a:prstGeom>
          <a:noFill/>
        </p:spPr>
        <p:txBody>
          <a:bodyPr wrap="square" rtlCol="0">
            <a:spAutoFit/>
          </a:bodyPr>
          <a:lstStyle/>
          <a:p>
            <a:pPr algn="ctr" defTabSz="1219170">
              <a:spcBef>
                <a:spcPct val="20000"/>
              </a:spcBef>
              <a:defRPr/>
            </a:pPr>
            <a:r>
              <a:rPr lang="en-US" sz="2000" dirty="0">
                <a:solidFill>
                  <a:srgbClr val="56595E"/>
                </a:solidFill>
                <a:latin typeface="Bernard MT Condensed" panose="02050806060905020404" pitchFamily="18" charset="0"/>
              </a:rPr>
              <a:t>LOREM IPSUM DOLOR</a:t>
            </a:r>
            <a:endParaRPr lang="en-US" sz="2000" b="1" dirty="0">
              <a:solidFill>
                <a:srgbClr val="56595E"/>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p:txBody>
      </p:sp>
      <p:sp>
        <p:nvSpPr>
          <p:cNvPr id="7" name="Oval 6">
            <a:extLst>
              <a:ext uri="{FF2B5EF4-FFF2-40B4-BE49-F238E27FC236}">
                <a16:creationId xmlns:a16="http://schemas.microsoft.com/office/drawing/2014/main" id="{E78C05C1-9B1E-4005-A6E1-0292FBBD79DA}"/>
              </a:ext>
            </a:extLst>
          </p:cNvPr>
          <p:cNvSpPr>
            <a:spLocks noChangeAspect="1"/>
          </p:cNvSpPr>
          <p:nvPr/>
        </p:nvSpPr>
        <p:spPr>
          <a:xfrm>
            <a:off x="5638800" y="2594098"/>
            <a:ext cx="2103120" cy="2103120"/>
          </a:xfrm>
          <a:prstGeom prst="ellipse">
            <a:avLst/>
          </a:prstGeom>
          <a:solidFill>
            <a:srgbClr val="85C401">
              <a:alpha val="6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0F3F39E1-FC73-408C-BB83-56BD83488DD5}"/>
              </a:ext>
            </a:extLst>
          </p:cNvPr>
          <p:cNvSpPr txBox="1"/>
          <p:nvPr/>
        </p:nvSpPr>
        <p:spPr>
          <a:xfrm>
            <a:off x="6160970" y="3264015"/>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1C9EE201-CD66-4B88-A5E7-F9E8C77F81EE}"/>
              </a:ext>
            </a:extLst>
          </p:cNvPr>
          <p:cNvSpPr txBox="1"/>
          <p:nvPr/>
        </p:nvSpPr>
        <p:spPr>
          <a:xfrm>
            <a:off x="9096316" y="3880574"/>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D84B0269-EE3C-4FE8-A142-CBDBA341D1E4}"/>
              </a:ext>
            </a:extLst>
          </p:cNvPr>
          <p:cNvSpPr txBox="1"/>
          <p:nvPr/>
        </p:nvSpPr>
        <p:spPr>
          <a:xfrm>
            <a:off x="8466219" y="1600200"/>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9" name="TextBox 28">
            <a:extLst>
              <a:ext uri="{FF2B5EF4-FFF2-40B4-BE49-F238E27FC236}">
                <a16:creationId xmlns:a16="http://schemas.microsoft.com/office/drawing/2014/main" id="{6DD76C24-3B83-4F1F-9D1D-8CFDE4A78955}"/>
              </a:ext>
            </a:extLst>
          </p:cNvPr>
          <p:cNvSpPr txBox="1"/>
          <p:nvPr/>
        </p:nvSpPr>
        <p:spPr>
          <a:xfrm>
            <a:off x="8534400" y="4827419"/>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3047DACF-E790-4275-BAB8-43F86C917533}"/>
              </a:ext>
            </a:extLst>
          </p:cNvPr>
          <p:cNvSpPr txBox="1"/>
          <p:nvPr/>
        </p:nvSpPr>
        <p:spPr>
          <a:xfrm>
            <a:off x="220082" y="1600200"/>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079C9CF1-60C8-4905-845B-B7990ACF457E}"/>
              </a:ext>
            </a:extLst>
          </p:cNvPr>
          <p:cNvSpPr txBox="1"/>
          <p:nvPr/>
        </p:nvSpPr>
        <p:spPr>
          <a:xfrm>
            <a:off x="-233855" y="2567969"/>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B6145A9C-145D-4DA9-ACDB-44A90218AE8C}"/>
              </a:ext>
            </a:extLst>
          </p:cNvPr>
          <p:cNvSpPr txBox="1"/>
          <p:nvPr/>
        </p:nvSpPr>
        <p:spPr>
          <a:xfrm>
            <a:off x="-213798" y="3880574"/>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7F303330-EFC1-4AC8-A485-78DADDAF30EB}"/>
              </a:ext>
            </a:extLst>
          </p:cNvPr>
          <p:cNvSpPr txBox="1"/>
          <p:nvPr/>
        </p:nvSpPr>
        <p:spPr>
          <a:xfrm>
            <a:off x="274991" y="4833716"/>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67" name="Group 66">
            <a:extLst>
              <a:ext uri="{FF2B5EF4-FFF2-40B4-BE49-F238E27FC236}">
                <a16:creationId xmlns:a16="http://schemas.microsoft.com/office/drawing/2014/main" id="{77630E5C-D7F1-415E-B349-BAF3C66A5084}"/>
              </a:ext>
            </a:extLst>
          </p:cNvPr>
          <p:cNvGrpSpPr/>
          <p:nvPr/>
        </p:nvGrpSpPr>
        <p:grpSpPr>
          <a:xfrm>
            <a:off x="3584332" y="1734085"/>
            <a:ext cx="747024" cy="731520"/>
            <a:chOff x="3584332" y="1734085"/>
            <a:chExt cx="747024" cy="731520"/>
          </a:xfrm>
        </p:grpSpPr>
        <p:sp>
          <p:nvSpPr>
            <p:cNvPr id="21" name="Oval 20">
              <a:extLst>
                <a:ext uri="{FF2B5EF4-FFF2-40B4-BE49-F238E27FC236}">
                  <a16:creationId xmlns:a16="http://schemas.microsoft.com/office/drawing/2014/main" id="{77212B16-AFE3-4819-9458-7F256CA18480}"/>
                </a:ext>
              </a:extLst>
            </p:cNvPr>
            <p:cNvSpPr>
              <a:spLocks noChangeAspect="1"/>
            </p:cNvSpPr>
            <p:nvPr/>
          </p:nvSpPr>
          <p:spPr>
            <a:xfrm rot="10800000">
              <a:off x="3599836" y="1734085"/>
              <a:ext cx="731520" cy="731520"/>
            </a:xfrm>
            <a:prstGeom prst="ellipse">
              <a:avLst/>
            </a:prstGeom>
            <a:solidFill>
              <a:srgbClr val="FF2B2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C4372EBF-E52C-48A9-8AAC-32C5AC8F59DA}"/>
                </a:ext>
              </a:extLst>
            </p:cNvPr>
            <p:cNvSpPr txBox="1"/>
            <p:nvPr/>
          </p:nvSpPr>
          <p:spPr>
            <a:xfrm>
              <a:off x="3584332" y="1836737"/>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sp>
        <p:nvSpPr>
          <p:cNvPr id="2" name="Oval 1">
            <a:extLst>
              <a:ext uri="{FF2B5EF4-FFF2-40B4-BE49-F238E27FC236}">
                <a16:creationId xmlns:a16="http://schemas.microsoft.com/office/drawing/2014/main" id="{900FA6BA-C2DA-4BCA-A7FC-EA27BF883E3B}"/>
              </a:ext>
            </a:extLst>
          </p:cNvPr>
          <p:cNvSpPr>
            <a:spLocks noChangeAspect="1"/>
          </p:cNvSpPr>
          <p:nvPr/>
        </p:nvSpPr>
        <p:spPr>
          <a:xfrm>
            <a:off x="4245968" y="2594098"/>
            <a:ext cx="2103120" cy="2103120"/>
          </a:xfrm>
          <a:prstGeom prst="ellipse">
            <a:avLst/>
          </a:prstGeom>
          <a:solidFill>
            <a:srgbClr val="FF2B2A">
              <a:alpha val="6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98F44AC2-ED5E-4570-A170-83A42180FFBA}"/>
              </a:ext>
            </a:extLst>
          </p:cNvPr>
          <p:cNvSpPr txBox="1"/>
          <p:nvPr/>
        </p:nvSpPr>
        <p:spPr>
          <a:xfrm>
            <a:off x="4530974" y="3305127"/>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199AEA8D-C9B4-4C9D-87EC-D3E9A66040C7}"/>
              </a:ext>
            </a:extLst>
          </p:cNvPr>
          <p:cNvGrpSpPr/>
          <p:nvPr/>
        </p:nvGrpSpPr>
        <p:grpSpPr>
          <a:xfrm>
            <a:off x="2980461" y="2680930"/>
            <a:ext cx="741087" cy="731520"/>
            <a:chOff x="2980461" y="2680930"/>
            <a:chExt cx="741087" cy="731520"/>
          </a:xfrm>
        </p:grpSpPr>
        <p:sp>
          <p:nvSpPr>
            <p:cNvPr id="20" name="Oval 19">
              <a:extLst>
                <a:ext uri="{FF2B5EF4-FFF2-40B4-BE49-F238E27FC236}">
                  <a16:creationId xmlns:a16="http://schemas.microsoft.com/office/drawing/2014/main" id="{71554BFB-B747-4776-91D5-64E7DB3ACB15}"/>
                </a:ext>
              </a:extLst>
            </p:cNvPr>
            <p:cNvSpPr>
              <a:spLocks noChangeAspect="1"/>
            </p:cNvSpPr>
            <p:nvPr/>
          </p:nvSpPr>
          <p:spPr>
            <a:xfrm rot="10800000">
              <a:off x="2990028" y="2680930"/>
              <a:ext cx="731520" cy="731520"/>
            </a:xfrm>
            <a:prstGeom prst="ellipse">
              <a:avLst/>
            </a:prstGeom>
            <a:solidFill>
              <a:srgbClr val="FF2B2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C51E0474-9608-45D6-9F1C-1EA6F087DDCA}"/>
                </a:ext>
              </a:extLst>
            </p:cNvPr>
            <p:cNvSpPr txBox="1"/>
            <p:nvPr/>
          </p:nvSpPr>
          <p:spPr>
            <a:xfrm>
              <a:off x="2980461" y="2786536"/>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69" name="Group 68">
            <a:extLst>
              <a:ext uri="{FF2B5EF4-FFF2-40B4-BE49-F238E27FC236}">
                <a16:creationId xmlns:a16="http://schemas.microsoft.com/office/drawing/2014/main" id="{55C708E2-E420-43D7-BEE8-55E735BFB931}"/>
              </a:ext>
            </a:extLst>
          </p:cNvPr>
          <p:cNvGrpSpPr/>
          <p:nvPr/>
        </p:nvGrpSpPr>
        <p:grpSpPr>
          <a:xfrm>
            <a:off x="3001637" y="3993535"/>
            <a:ext cx="731520" cy="731520"/>
            <a:chOff x="3001637" y="3993535"/>
            <a:chExt cx="731520" cy="731520"/>
          </a:xfrm>
        </p:grpSpPr>
        <p:sp>
          <p:nvSpPr>
            <p:cNvPr id="19" name="Oval 18">
              <a:extLst>
                <a:ext uri="{FF2B5EF4-FFF2-40B4-BE49-F238E27FC236}">
                  <a16:creationId xmlns:a16="http://schemas.microsoft.com/office/drawing/2014/main" id="{B5638162-076E-483A-9694-21B030926618}"/>
                </a:ext>
              </a:extLst>
            </p:cNvPr>
            <p:cNvSpPr>
              <a:spLocks noChangeAspect="1"/>
            </p:cNvSpPr>
            <p:nvPr/>
          </p:nvSpPr>
          <p:spPr>
            <a:xfrm rot="10800000">
              <a:off x="3001637" y="3993535"/>
              <a:ext cx="731520" cy="731520"/>
            </a:xfrm>
            <a:prstGeom prst="ellipse">
              <a:avLst/>
            </a:prstGeom>
            <a:solidFill>
              <a:srgbClr val="FF2B2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68ABF954-D783-4C56-8330-7A149EFDAC2C}"/>
                </a:ext>
              </a:extLst>
            </p:cNvPr>
            <p:cNvSpPr txBox="1"/>
            <p:nvPr/>
          </p:nvSpPr>
          <p:spPr>
            <a:xfrm>
              <a:off x="3002940" y="4086804"/>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0" name="Group 69">
            <a:extLst>
              <a:ext uri="{FF2B5EF4-FFF2-40B4-BE49-F238E27FC236}">
                <a16:creationId xmlns:a16="http://schemas.microsoft.com/office/drawing/2014/main" id="{EFBF609A-253D-45CE-8077-540DEF2FEF81}"/>
              </a:ext>
            </a:extLst>
          </p:cNvPr>
          <p:cNvGrpSpPr/>
          <p:nvPr/>
        </p:nvGrpSpPr>
        <p:grpSpPr>
          <a:xfrm>
            <a:off x="3597226" y="4907935"/>
            <a:ext cx="731520" cy="731520"/>
            <a:chOff x="3597226" y="4907935"/>
            <a:chExt cx="731520" cy="731520"/>
          </a:xfrm>
        </p:grpSpPr>
        <p:sp>
          <p:nvSpPr>
            <p:cNvPr id="18" name="Oval 17">
              <a:extLst>
                <a:ext uri="{FF2B5EF4-FFF2-40B4-BE49-F238E27FC236}">
                  <a16:creationId xmlns:a16="http://schemas.microsoft.com/office/drawing/2014/main" id="{B57EB7A4-19C7-4B7F-A72E-9770AB8F4312}"/>
                </a:ext>
              </a:extLst>
            </p:cNvPr>
            <p:cNvSpPr>
              <a:spLocks noChangeAspect="1"/>
            </p:cNvSpPr>
            <p:nvPr/>
          </p:nvSpPr>
          <p:spPr>
            <a:xfrm rot="10800000">
              <a:off x="3597226" y="4907935"/>
              <a:ext cx="731520" cy="731520"/>
            </a:xfrm>
            <a:prstGeom prst="ellipse">
              <a:avLst/>
            </a:prstGeom>
            <a:solidFill>
              <a:srgbClr val="FF2B2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732FDD56-774E-4E09-864F-F77B9920373A}"/>
                </a:ext>
              </a:extLst>
            </p:cNvPr>
            <p:cNvSpPr txBox="1"/>
            <p:nvPr/>
          </p:nvSpPr>
          <p:spPr>
            <a:xfrm>
              <a:off x="3598529" y="5005929"/>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grpSp>
        <p:nvGrpSpPr>
          <p:cNvPr id="71" name="Group 70">
            <a:extLst>
              <a:ext uri="{FF2B5EF4-FFF2-40B4-BE49-F238E27FC236}">
                <a16:creationId xmlns:a16="http://schemas.microsoft.com/office/drawing/2014/main" id="{2A3BE9C8-78E0-4B13-BDAD-28B03C036CB1}"/>
              </a:ext>
            </a:extLst>
          </p:cNvPr>
          <p:cNvGrpSpPr/>
          <p:nvPr/>
        </p:nvGrpSpPr>
        <p:grpSpPr>
          <a:xfrm>
            <a:off x="7734699" y="1734085"/>
            <a:ext cx="734130" cy="731520"/>
            <a:chOff x="7734699" y="1734085"/>
            <a:chExt cx="734130" cy="731520"/>
          </a:xfrm>
        </p:grpSpPr>
        <p:sp>
          <p:nvSpPr>
            <p:cNvPr id="12" name="Oval 11">
              <a:extLst>
                <a:ext uri="{FF2B5EF4-FFF2-40B4-BE49-F238E27FC236}">
                  <a16:creationId xmlns:a16="http://schemas.microsoft.com/office/drawing/2014/main" id="{D4DCFA38-B53A-4689-9086-76F605523693}"/>
                </a:ext>
              </a:extLst>
            </p:cNvPr>
            <p:cNvSpPr>
              <a:spLocks noChangeAspect="1"/>
            </p:cNvSpPr>
            <p:nvPr/>
          </p:nvSpPr>
          <p:spPr>
            <a:xfrm>
              <a:off x="7737309" y="1734085"/>
              <a:ext cx="731520" cy="731520"/>
            </a:xfrm>
            <a:prstGeom prst="ellipse">
              <a:avLst/>
            </a:prstGeom>
            <a:solidFill>
              <a:srgbClr val="85C40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833B8ABB-7E41-4555-A12D-86912F0917C3}"/>
                </a:ext>
              </a:extLst>
            </p:cNvPr>
            <p:cNvSpPr txBox="1"/>
            <p:nvPr/>
          </p:nvSpPr>
          <p:spPr>
            <a:xfrm>
              <a:off x="7734699" y="181220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grpSp>
        <p:nvGrpSpPr>
          <p:cNvPr id="72" name="Group 71">
            <a:extLst>
              <a:ext uri="{FF2B5EF4-FFF2-40B4-BE49-F238E27FC236}">
                <a16:creationId xmlns:a16="http://schemas.microsoft.com/office/drawing/2014/main" id="{AB9994F5-79B4-47AE-BFE7-9D0D4B252F9F}"/>
              </a:ext>
            </a:extLst>
          </p:cNvPr>
          <p:cNvGrpSpPr/>
          <p:nvPr/>
        </p:nvGrpSpPr>
        <p:grpSpPr>
          <a:xfrm>
            <a:off x="8332898" y="2648485"/>
            <a:ext cx="733121" cy="731520"/>
            <a:chOff x="8332898" y="2648485"/>
            <a:chExt cx="733121" cy="731520"/>
          </a:xfrm>
        </p:grpSpPr>
        <p:sp>
          <p:nvSpPr>
            <p:cNvPr id="13" name="Oval 12">
              <a:extLst>
                <a:ext uri="{FF2B5EF4-FFF2-40B4-BE49-F238E27FC236}">
                  <a16:creationId xmlns:a16="http://schemas.microsoft.com/office/drawing/2014/main" id="{1B7139A4-3047-4407-9721-4513E29131C3}"/>
                </a:ext>
              </a:extLst>
            </p:cNvPr>
            <p:cNvSpPr>
              <a:spLocks noChangeAspect="1"/>
            </p:cNvSpPr>
            <p:nvPr/>
          </p:nvSpPr>
          <p:spPr>
            <a:xfrm>
              <a:off x="8332898" y="2648485"/>
              <a:ext cx="731520" cy="731520"/>
            </a:xfrm>
            <a:prstGeom prst="ellipse">
              <a:avLst/>
            </a:prstGeom>
            <a:solidFill>
              <a:srgbClr val="85C40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E5614C22-6F2E-4915-92CA-ED8C13697F18}"/>
                </a:ext>
              </a:extLst>
            </p:cNvPr>
            <p:cNvSpPr txBox="1"/>
            <p:nvPr/>
          </p:nvSpPr>
          <p:spPr>
            <a:xfrm>
              <a:off x="8337108" y="2745435"/>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73" name="Group 72">
            <a:extLst>
              <a:ext uri="{FF2B5EF4-FFF2-40B4-BE49-F238E27FC236}">
                <a16:creationId xmlns:a16="http://schemas.microsoft.com/office/drawing/2014/main" id="{C4A624A1-0AC8-4312-9198-77BC170E84DD}"/>
              </a:ext>
            </a:extLst>
          </p:cNvPr>
          <p:cNvGrpSpPr/>
          <p:nvPr/>
        </p:nvGrpSpPr>
        <p:grpSpPr>
          <a:xfrm>
            <a:off x="8340951" y="3961090"/>
            <a:ext cx="735076" cy="731520"/>
            <a:chOff x="8340951" y="3961090"/>
            <a:chExt cx="735076" cy="731520"/>
          </a:xfrm>
        </p:grpSpPr>
        <p:sp>
          <p:nvSpPr>
            <p:cNvPr id="14" name="Oval 13">
              <a:extLst>
                <a:ext uri="{FF2B5EF4-FFF2-40B4-BE49-F238E27FC236}">
                  <a16:creationId xmlns:a16="http://schemas.microsoft.com/office/drawing/2014/main" id="{FCFE77D8-DD40-4106-A236-DC23D369482D}"/>
                </a:ext>
              </a:extLst>
            </p:cNvPr>
            <p:cNvSpPr>
              <a:spLocks noChangeAspect="1"/>
            </p:cNvSpPr>
            <p:nvPr/>
          </p:nvSpPr>
          <p:spPr>
            <a:xfrm>
              <a:off x="8344507" y="3961090"/>
              <a:ext cx="731520" cy="731520"/>
            </a:xfrm>
            <a:prstGeom prst="ellipse">
              <a:avLst/>
            </a:prstGeom>
            <a:solidFill>
              <a:srgbClr val="85C40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EBE31D5F-813E-4EDD-852B-E6644B839BFD}"/>
                </a:ext>
              </a:extLst>
            </p:cNvPr>
            <p:cNvSpPr txBox="1"/>
            <p:nvPr/>
          </p:nvSpPr>
          <p:spPr>
            <a:xfrm>
              <a:off x="8340951" y="405456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4" name="Group 73">
            <a:extLst>
              <a:ext uri="{FF2B5EF4-FFF2-40B4-BE49-F238E27FC236}">
                <a16:creationId xmlns:a16="http://schemas.microsoft.com/office/drawing/2014/main" id="{3ED2B082-5415-4933-B315-5C4BE79E365E}"/>
              </a:ext>
            </a:extLst>
          </p:cNvPr>
          <p:cNvGrpSpPr/>
          <p:nvPr/>
        </p:nvGrpSpPr>
        <p:grpSpPr>
          <a:xfrm>
            <a:off x="7734699" y="4907935"/>
            <a:ext cx="736132" cy="731520"/>
            <a:chOff x="7734699" y="4907935"/>
            <a:chExt cx="736132" cy="731520"/>
          </a:xfrm>
        </p:grpSpPr>
        <p:sp>
          <p:nvSpPr>
            <p:cNvPr id="15" name="Oval 14">
              <a:extLst>
                <a:ext uri="{FF2B5EF4-FFF2-40B4-BE49-F238E27FC236}">
                  <a16:creationId xmlns:a16="http://schemas.microsoft.com/office/drawing/2014/main" id="{4E14EFB5-A41A-417A-BB7C-178C9BA2C98F}"/>
                </a:ext>
              </a:extLst>
            </p:cNvPr>
            <p:cNvSpPr>
              <a:spLocks noChangeAspect="1"/>
            </p:cNvSpPr>
            <p:nvPr/>
          </p:nvSpPr>
          <p:spPr>
            <a:xfrm>
              <a:off x="7734699" y="4907935"/>
              <a:ext cx="731520" cy="731520"/>
            </a:xfrm>
            <a:prstGeom prst="ellipse">
              <a:avLst/>
            </a:prstGeom>
            <a:solidFill>
              <a:srgbClr val="85C40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D946EA9F-3BCB-45E3-AEF5-31AB7A9DD25B}"/>
                </a:ext>
              </a:extLst>
            </p:cNvPr>
            <p:cNvSpPr txBox="1"/>
            <p:nvPr/>
          </p:nvSpPr>
          <p:spPr>
            <a:xfrm>
              <a:off x="7741920" y="4996882"/>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sp>
        <p:nvSpPr>
          <p:cNvPr id="66" name="TextBox 65">
            <a:extLst>
              <a:ext uri="{FF2B5EF4-FFF2-40B4-BE49-F238E27FC236}">
                <a16:creationId xmlns:a16="http://schemas.microsoft.com/office/drawing/2014/main" id="{AE46C5C5-0259-49F3-B3FE-2B73D82F848D}"/>
              </a:ext>
            </a:extLst>
          </p:cNvPr>
          <p:cNvSpPr txBox="1"/>
          <p:nvPr/>
        </p:nvSpPr>
        <p:spPr>
          <a:xfrm>
            <a:off x="3299631" y="5861798"/>
            <a:ext cx="5592737" cy="692497"/>
          </a:xfrm>
          <a:prstGeom prst="rect">
            <a:avLst/>
          </a:prstGeom>
          <a:noFill/>
        </p:spPr>
        <p:txBody>
          <a:bodyPr wrap="square" rtlCol="0">
            <a:spAutoFit/>
          </a:bodyPr>
          <a:lstStyle/>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059220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1000"/>
                                        <p:tgtEl>
                                          <p:spTgt spid="24"/>
                                        </p:tgtEl>
                                      </p:cBhvr>
                                    </p:animEffect>
                                    <p:anim calcmode="lin" valueType="num">
                                      <p:cBhvr>
                                        <p:cTn id="11" dur="1000" fill="hold"/>
                                        <p:tgtEl>
                                          <p:spTgt spid="24"/>
                                        </p:tgtEl>
                                        <p:attrNameLst>
                                          <p:attrName>ppt_x</p:attrName>
                                        </p:attrNameLst>
                                      </p:cBhvr>
                                      <p:tavLst>
                                        <p:tav tm="0">
                                          <p:val>
                                            <p:strVal val="#ppt_x"/>
                                          </p:val>
                                        </p:tav>
                                        <p:tav tm="100000">
                                          <p:val>
                                            <p:strVal val="#ppt_x"/>
                                          </p:val>
                                        </p:tav>
                                      </p:tavLst>
                                    </p:anim>
                                    <p:anim calcmode="lin" valueType="num">
                                      <p:cBhvr>
                                        <p:cTn id="12" dur="1000" fill="hold"/>
                                        <p:tgtEl>
                                          <p:spTgt spid="24"/>
                                        </p:tgtEl>
                                        <p:attrNameLst>
                                          <p:attrName>ppt_y</p:attrName>
                                        </p:attrNameLst>
                                      </p:cBhvr>
                                      <p:tavLst>
                                        <p:tav tm="0">
                                          <p:val>
                                            <p:strVal val="#ppt_y+.1"/>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1000" fill="hold"/>
                                        <p:tgtEl>
                                          <p:spTgt spid="26"/>
                                        </p:tgtEl>
                                        <p:attrNameLst>
                                          <p:attrName>ppt_w</p:attrName>
                                        </p:attrNameLst>
                                      </p:cBhvr>
                                      <p:tavLst>
                                        <p:tav tm="0">
                                          <p:val>
                                            <p:fltVal val="0"/>
                                          </p:val>
                                        </p:tav>
                                        <p:tav tm="100000">
                                          <p:val>
                                            <p:strVal val="#ppt_w"/>
                                          </p:val>
                                        </p:tav>
                                      </p:tavLst>
                                    </p:anim>
                                    <p:anim calcmode="lin" valueType="num">
                                      <p:cBhvr>
                                        <p:cTn id="21" dur="1000" fill="hold"/>
                                        <p:tgtEl>
                                          <p:spTgt spid="26"/>
                                        </p:tgtEl>
                                        <p:attrNameLst>
                                          <p:attrName>ppt_h</p:attrName>
                                        </p:attrNameLst>
                                      </p:cBhvr>
                                      <p:tavLst>
                                        <p:tav tm="0">
                                          <p:val>
                                            <p:fltVal val="0"/>
                                          </p:val>
                                        </p:tav>
                                        <p:tav tm="100000">
                                          <p:val>
                                            <p:strVal val="#ppt_h"/>
                                          </p:val>
                                        </p:tav>
                                      </p:tavLst>
                                    </p:anim>
                                    <p:animEffect transition="in" filter="fade">
                                      <p:cBhvr>
                                        <p:cTn id="22" dur="1000"/>
                                        <p:tgtEl>
                                          <p:spTgt spid="26"/>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1000" fill="hold"/>
                                        <p:tgtEl>
                                          <p:spTgt spid="7"/>
                                        </p:tgtEl>
                                        <p:attrNameLst>
                                          <p:attrName>ppt_w</p:attrName>
                                        </p:attrNameLst>
                                      </p:cBhvr>
                                      <p:tavLst>
                                        <p:tav tm="0">
                                          <p:val>
                                            <p:fltVal val="0"/>
                                          </p:val>
                                        </p:tav>
                                        <p:tav tm="100000">
                                          <p:val>
                                            <p:strVal val="#ppt_w"/>
                                          </p:val>
                                        </p:tav>
                                      </p:tavLst>
                                    </p:anim>
                                    <p:anim calcmode="lin" valueType="num">
                                      <p:cBhvr>
                                        <p:cTn id="26" dur="1000" fill="hold"/>
                                        <p:tgtEl>
                                          <p:spTgt spid="7"/>
                                        </p:tgtEl>
                                        <p:attrNameLst>
                                          <p:attrName>ppt_h</p:attrName>
                                        </p:attrNameLst>
                                      </p:cBhvr>
                                      <p:tavLst>
                                        <p:tav tm="0">
                                          <p:val>
                                            <p:fltVal val="0"/>
                                          </p:val>
                                        </p:tav>
                                        <p:tav tm="100000">
                                          <p:val>
                                            <p:strVal val="#ppt_h"/>
                                          </p:val>
                                        </p:tav>
                                      </p:tavLst>
                                    </p:anim>
                                    <p:animEffect transition="in" filter="fade">
                                      <p:cBhvr>
                                        <p:cTn id="27" dur="1000"/>
                                        <p:tgtEl>
                                          <p:spTgt spid="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p:cTn id="30" dur="1000" fill="hold"/>
                                        <p:tgtEl>
                                          <p:spTgt spid="25"/>
                                        </p:tgtEl>
                                        <p:attrNameLst>
                                          <p:attrName>ppt_w</p:attrName>
                                        </p:attrNameLst>
                                      </p:cBhvr>
                                      <p:tavLst>
                                        <p:tav tm="0">
                                          <p:val>
                                            <p:fltVal val="0"/>
                                          </p:val>
                                        </p:tav>
                                        <p:tav tm="100000">
                                          <p:val>
                                            <p:strVal val="#ppt_w"/>
                                          </p:val>
                                        </p:tav>
                                      </p:tavLst>
                                    </p:anim>
                                    <p:anim calcmode="lin" valueType="num">
                                      <p:cBhvr>
                                        <p:cTn id="31" dur="1000" fill="hold"/>
                                        <p:tgtEl>
                                          <p:spTgt spid="25"/>
                                        </p:tgtEl>
                                        <p:attrNameLst>
                                          <p:attrName>ppt_h</p:attrName>
                                        </p:attrNameLst>
                                      </p:cBhvr>
                                      <p:tavLst>
                                        <p:tav tm="0">
                                          <p:val>
                                            <p:fltVal val="0"/>
                                          </p:val>
                                        </p:tav>
                                        <p:tav tm="100000">
                                          <p:val>
                                            <p:strVal val="#ppt_h"/>
                                          </p:val>
                                        </p:tav>
                                      </p:tavLst>
                                    </p:anim>
                                    <p:animEffect transition="in" filter="fade">
                                      <p:cBhvr>
                                        <p:cTn id="32" dur="1000"/>
                                        <p:tgtEl>
                                          <p:spTgt spid="25"/>
                                        </p:tgtEl>
                                      </p:cBhvr>
                                    </p:animEffect>
                                  </p:childTnLst>
                                </p:cTn>
                              </p:par>
                            </p:childTnLst>
                          </p:cTn>
                        </p:par>
                        <p:par>
                          <p:cTn id="33" fill="hold">
                            <p:stCondLst>
                              <p:cond delay="1000"/>
                            </p:stCondLst>
                            <p:childTnLst>
                              <p:par>
                                <p:cTn id="34" presetID="53" presetClass="entr" presetSubtype="528" fill="hold" nodeType="afterEffect">
                                  <p:stCondLst>
                                    <p:cond delay="0"/>
                                  </p:stCondLst>
                                  <p:childTnLst>
                                    <p:set>
                                      <p:cBhvr>
                                        <p:cTn id="35" dur="1" fill="hold">
                                          <p:stCondLst>
                                            <p:cond delay="0"/>
                                          </p:stCondLst>
                                        </p:cTn>
                                        <p:tgtEl>
                                          <p:spTgt spid="60"/>
                                        </p:tgtEl>
                                        <p:attrNameLst>
                                          <p:attrName>style.visibility</p:attrName>
                                        </p:attrNameLst>
                                      </p:cBhvr>
                                      <p:to>
                                        <p:strVal val="visible"/>
                                      </p:to>
                                    </p:set>
                                    <p:anim calcmode="lin" valueType="num">
                                      <p:cBhvr>
                                        <p:cTn id="36" dur="750" fill="hold"/>
                                        <p:tgtEl>
                                          <p:spTgt spid="60"/>
                                        </p:tgtEl>
                                        <p:attrNameLst>
                                          <p:attrName>ppt_w</p:attrName>
                                        </p:attrNameLst>
                                      </p:cBhvr>
                                      <p:tavLst>
                                        <p:tav tm="0">
                                          <p:val>
                                            <p:fltVal val="0"/>
                                          </p:val>
                                        </p:tav>
                                        <p:tav tm="100000">
                                          <p:val>
                                            <p:strVal val="#ppt_w"/>
                                          </p:val>
                                        </p:tav>
                                      </p:tavLst>
                                    </p:anim>
                                    <p:anim calcmode="lin" valueType="num">
                                      <p:cBhvr>
                                        <p:cTn id="37" dur="750" fill="hold"/>
                                        <p:tgtEl>
                                          <p:spTgt spid="60"/>
                                        </p:tgtEl>
                                        <p:attrNameLst>
                                          <p:attrName>ppt_h</p:attrName>
                                        </p:attrNameLst>
                                      </p:cBhvr>
                                      <p:tavLst>
                                        <p:tav tm="0">
                                          <p:val>
                                            <p:fltVal val="0"/>
                                          </p:val>
                                        </p:tav>
                                        <p:tav tm="100000">
                                          <p:val>
                                            <p:strVal val="#ppt_h"/>
                                          </p:val>
                                        </p:tav>
                                      </p:tavLst>
                                    </p:anim>
                                    <p:animEffect transition="in" filter="fade">
                                      <p:cBhvr>
                                        <p:cTn id="38" dur="750"/>
                                        <p:tgtEl>
                                          <p:spTgt spid="60"/>
                                        </p:tgtEl>
                                      </p:cBhvr>
                                    </p:animEffect>
                                    <p:anim calcmode="lin" valueType="num">
                                      <p:cBhvr>
                                        <p:cTn id="39" dur="750" fill="hold"/>
                                        <p:tgtEl>
                                          <p:spTgt spid="60"/>
                                        </p:tgtEl>
                                        <p:attrNameLst>
                                          <p:attrName>ppt_x</p:attrName>
                                        </p:attrNameLst>
                                      </p:cBhvr>
                                      <p:tavLst>
                                        <p:tav tm="0">
                                          <p:val>
                                            <p:fltVal val="0.5"/>
                                          </p:val>
                                        </p:tav>
                                        <p:tav tm="100000">
                                          <p:val>
                                            <p:strVal val="#ppt_x"/>
                                          </p:val>
                                        </p:tav>
                                      </p:tavLst>
                                    </p:anim>
                                    <p:anim calcmode="lin" valueType="num">
                                      <p:cBhvr>
                                        <p:cTn id="40" dur="750" fill="hold"/>
                                        <p:tgtEl>
                                          <p:spTgt spid="60"/>
                                        </p:tgtEl>
                                        <p:attrNameLst>
                                          <p:attrName>ppt_y</p:attrName>
                                        </p:attrNameLst>
                                      </p:cBhvr>
                                      <p:tavLst>
                                        <p:tav tm="0">
                                          <p:val>
                                            <p:fltVal val="0.5"/>
                                          </p:val>
                                        </p:tav>
                                        <p:tav tm="100000">
                                          <p:val>
                                            <p:strVal val="#ppt_y"/>
                                          </p:val>
                                        </p:tav>
                                      </p:tavLst>
                                    </p:anim>
                                  </p:childTnLst>
                                </p:cTn>
                              </p:par>
                              <p:par>
                                <p:cTn id="41" presetID="53" presetClass="entr" presetSubtype="528" fill="hold" nodeType="withEffect">
                                  <p:stCondLst>
                                    <p:cond delay="0"/>
                                  </p:stCondLst>
                                  <p:childTnLst>
                                    <p:set>
                                      <p:cBhvr>
                                        <p:cTn id="42" dur="1" fill="hold">
                                          <p:stCondLst>
                                            <p:cond delay="0"/>
                                          </p:stCondLst>
                                        </p:cTn>
                                        <p:tgtEl>
                                          <p:spTgt spid="59"/>
                                        </p:tgtEl>
                                        <p:attrNameLst>
                                          <p:attrName>style.visibility</p:attrName>
                                        </p:attrNameLst>
                                      </p:cBhvr>
                                      <p:to>
                                        <p:strVal val="visible"/>
                                      </p:to>
                                    </p:set>
                                    <p:anim calcmode="lin" valueType="num">
                                      <p:cBhvr>
                                        <p:cTn id="43" dur="750" fill="hold"/>
                                        <p:tgtEl>
                                          <p:spTgt spid="59"/>
                                        </p:tgtEl>
                                        <p:attrNameLst>
                                          <p:attrName>ppt_w</p:attrName>
                                        </p:attrNameLst>
                                      </p:cBhvr>
                                      <p:tavLst>
                                        <p:tav tm="0">
                                          <p:val>
                                            <p:fltVal val="0"/>
                                          </p:val>
                                        </p:tav>
                                        <p:tav tm="100000">
                                          <p:val>
                                            <p:strVal val="#ppt_w"/>
                                          </p:val>
                                        </p:tav>
                                      </p:tavLst>
                                    </p:anim>
                                    <p:anim calcmode="lin" valueType="num">
                                      <p:cBhvr>
                                        <p:cTn id="44" dur="750" fill="hold"/>
                                        <p:tgtEl>
                                          <p:spTgt spid="59"/>
                                        </p:tgtEl>
                                        <p:attrNameLst>
                                          <p:attrName>ppt_h</p:attrName>
                                        </p:attrNameLst>
                                      </p:cBhvr>
                                      <p:tavLst>
                                        <p:tav tm="0">
                                          <p:val>
                                            <p:fltVal val="0"/>
                                          </p:val>
                                        </p:tav>
                                        <p:tav tm="100000">
                                          <p:val>
                                            <p:strVal val="#ppt_h"/>
                                          </p:val>
                                        </p:tav>
                                      </p:tavLst>
                                    </p:anim>
                                    <p:animEffect transition="in" filter="fade">
                                      <p:cBhvr>
                                        <p:cTn id="45" dur="750"/>
                                        <p:tgtEl>
                                          <p:spTgt spid="59"/>
                                        </p:tgtEl>
                                      </p:cBhvr>
                                    </p:animEffect>
                                    <p:anim calcmode="lin" valueType="num">
                                      <p:cBhvr>
                                        <p:cTn id="46" dur="750" fill="hold"/>
                                        <p:tgtEl>
                                          <p:spTgt spid="59"/>
                                        </p:tgtEl>
                                        <p:attrNameLst>
                                          <p:attrName>ppt_x</p:attrName>
                                        </p:attrNameLst>
                                      </p:cBhvr>
                                      <p:tavLst>
                                        <p:tav tm="0">
                                          <p:val>
                                            <p:fltVal val="0.5"/>
                                          </p:val>
                                        </p:tav>
                                        <p:tav tm="100000">
                                          <p:val>
                                            <p:strVal val="#ppt_x"/>
                                          </p:val>
                                        </p:tav>
                                      </p:tavLst>
                                    </p:anim>
                                    <p:anim calcmode="lin" valueType="num">
                                      <p:cBhvr>
                                        <p:cTn id="47" dur="750" fill="hold"/>
                                        <p:tgtEl>
                                          <p:spTgt spid="59"/>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16" fill="hold" nodeType="afterEffect">
                                  <p:stCondLst>
                                    <p:cond delay="0"/>
                                  </p:stCondLst>
                                  <p:childTnLst>
                                    <p:set>
                                      <p:cBhvr>
                                        <p:cTn id="50" dur="1" fill="hold">
                                          <p:stCondLst>
                                            <p:cond delay="0"/>
                                          </p:stCondLst>
                                        </p:cTn>
                                        <p:tgtEl>
                                          <p:spTgt spid="67"/>
                                        </p:tgtEl>
                                        <p:attrNameLst>
                                          <p:attrName>style.visibility</p:attrName>
                                        </p:attrNameLst>
                                      </p:cBhvr>
                                      <p:to>
                                        <p:strVal val="visible"/>
                                      </p:to>
                                    </p:set>
                                    <p:anim calcmode="lin" valueType="num">
                                      <p:cBhvr>
                                        <p:cTn id="51" dur="500" fill="hold"/>
                                        <p:tgtEl>
                                          <p:spTgt spid="67"/>
                                        </p:tgtEl>
                                        <p:attrNameLst>
                                          <p:attrName>ppt_w</p:attrName>
                                        </p:attrNameLst>
                                      </p:cBhvr>
                                      <p:tavLst>
                                        <p:tav tm="0">
                                          <p:val>
                                            <p:fltVal val="0"/>
                                          </p:val>
                                        </p:tav>
                                        <p:tav tm="100000">
                                          <p:val>
                                            <p:strVal val="#ppt_w"/>
                                          </p:val>
                                        </p:tav>
                                      </p:tavLst>
                                    </p:anim>
                                    <p:anim calcmode="lin" valueType="num">
                                      <p:cBhvr>
                                        <p:cTn id="52" dur="500" fill="hold"/>
                                        <p:tgtEl>
                                          <p:spTgt spid="67"/>
                                        </p:tgtEl>
                                        <p:attrNameLst>
                                          <p:attrName>ppt_h</p:attrName>
                                        </p:attrNameLst>
                                      </p:cBhvr>
                                      <p:tavLst>
                                        <p:tav tm="0">
                                          <p:val>
                                            <p:fltVal val="0"/>
                                          </p:val>
                                        </p:tav>
                                        <p:tav tm="100000">
                                          <p:val>
                                            <p:strVal val="#ppt_h"/>
                                          </p:val>
                                        </p:tav>
                                      </p:tavLst>
                                    </p:anim>
                                    <p:animEffect transition="in" filter="fade">
                                      <p:cBhvr>
                                        <p:cTn id="53" dur="500"/>
                                        <p:tgtEl>
                                          <p:spTgt spid="67"/>
                                        </p:tgtEl>
                                      </p:cBhvr>
                                    </p:animEffect>
                                  </p:childTnLst>
                                </p:cTn>
                              </p:par>
                            </p:childTnLst>
                          </p:cTn>
                        </p:par>
                        <p:par>
                          <p:cTn id="54" fill="hold">
                            <p:stCondLst>
                              <p:cond delay="2250"/>
                            </p:stCondLst>
                            <p:childTnLst>
                              <p:par>
                                <p:cTn id="55" presetID="42"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par>
                          <p:cTn id="60" fill="hold">
                            <p:stCondLst>
                              <p:cond delay="3250"/>
                            </p:stCondLst>
                            <p:childTnLst>
                              <p:par>
                                <p:cTn id="61" presetID="53" presetClass="entr" presetSubtype="16" fill="hold" nodeType="afterEffect">
                                  <p:stCondLst>
                                    <p:cond delay="500"/>
                                  </p:stCondLst>
                                  <p:childTnLst>
                                    <p:set>
                                      <p:cBhvr>
                                        <p:cTn id="62" dur="1" fill="hold">
                                          <p:stCondLst>
                                            <p:cond delay="0"/>
                                          </p:stCondLst>
                                        </p:cTn>
                                        <p:tgtEl>
                                          <p:spTgt spid="71"/>
                                        </p:tgtEl>
                                        <p:attrNameLst>
                                          <p:attrName>style.visibility</p:attrName>
                                        </p:attrNameLst>
                                      </p:cBhvr>
                                      <p:to>
                                        <p:strVal val="visible"/>
                                      </p:to>
                                    </p:set>
                                    <p:anim calcmode="lin" valueType="num">
                                      <p:cBhvr>
                                        <p:cTn id="63" dur="500" fill="hold"/>
                                        <p:tgtEl>
                                          <p:spTgt spid="71"/>
                                        </p:tgtEl>
                                        <p:attrNameLst>
                                          <p:attrName>ppt_w</p:attrName>
                                        </p:attrNameLst>
                                      </p:cBhvr>
                                      <p:tavLst>
                                        <p:tav tm="0">
                                          <p:val>
                                            <p:fltVal val="0"/>
                                          </p:val>
                                        </p:tav>
                                        <p:tav tm="100000">
                                          <p:val>
                                            <p:strVal val="#ppt_w"/>
                                          </p:val>
                                        </p:tav>
                                      </p:tavLst>
                                    </p:anim>
                                    <p:anim calcmode="lin" valueType="num">
                                      <p:cBhvr>
                                        <p:cTn id="64" dur="500" fill="hold"/>
                                        <p:tgtEl>
                                          <p:spTgt spid="71"/>
                                        </p:tgtEl>
                                        <p:attrNameLst>
                                          <p:attrName>ppt_h</p:attrName>
                                        </p:attrNameLst>
                                      </p:cBhvr>
                                      <p:tavLst>
                                        <p:tav tm="0">
                                          <p:val>
                                            <p:fltVal val="0"/>
                                          </p:val>
                                        </p:tav>
                                        <p:tav tm="100000">
                                          <p:val>
                                            <p:strVal val="#ppt_h"/>
                                          </p:val>
                                        </p:tav>
                                      </p:tavLst>
                                    </p:anim>
                                    <p:animEffect transition="in" filter="fade">
                                      <p:cBhvr>
                                        <p:cTn id="65" dur="500"/>
                                        <p:tgtEl>
                                          <p:spTgt spid="71"/>
                                        </p:tgtEl>
                                      </p:cBhvr>
                                    </p:animEffect>
                                  </p:childTnLst>
                                </p:cTn>
                              </p:par>
                            </p:childTnLst>
                          </p:cTn>
                        </p:par>
                        <p:par>
                          <p:cTn id="66" fill="hold">
                            <p:stCondLst>
                              <p:cond delay="425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5250"/>
                            </p:stCondLst>
                            <p:childTnLst>
                              <p:par>
                                <p:cTn id="73" presetID="53" presetClass="entr" presetSubtype="16" fill="hold" nodeType="afterEffect">
                                  <p:stCondLst>
                                    <p:cond delay="50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childTnLst>
                                </p:cTn>
                              </p:par>
                            </p:childTnLst>
                          </p:cTn>
                        </p:par>
                        <p:par>
                          <p:cTn id="78" fill="hold">
                            <p:stCondLst>
                              <p:cond delay="6250"/>
                            </p:stCondLst>
                            <p:childTnLst>
                              <p:par>
                                <p:cTn id="79" presetID="42" presetClass="entr" presetSubtype="0" fill="hold" grpId="0" nodeType="afterEffect">
                                  <p:stCondLst>
                                    <p:cond delay="0"/>
                                  </p:stCondLst>
                                  <p:childTnLst>
                                    <p:set>
                                      <p:cBhvr>
                                        <p:cTn id="80" dur="1" fill="hold">
                                          <p:stCondLst>
                                            <p:cond delay="0"/>
                                          </p:stCondLst>
                                        </p:cTn>
                                        <p:tgtEl>
                                          <p:spTgt spid="31"/>
                                        </p:tgtEl>
                                        <p:attrNameLst>
                                          <p:attrName>style.visibility</p:attrName>
                                        </p:attrNameLst>
                                      </p:cBhvr>
                                      <p:to>
                                        <p:strVal val="visible"/>
                                      </p:to>
                                    </p:set>
                                    <p:animEffect transition="in" filter="fade">
                                      <p:cBhvr>
                                        <p:cTn id="81" dur="1000"/>
                                        <p:tgtEl>
                                          <p:spTgt spid="31"/>
                                        </p:tgtEl>
                                      </p:cBhvr>
                                    </p:animEffect>
                                    <p:anim calcmode="lin" valueType="num">
                                      <p:cBhvr>
                                        <p:cTn id="82" dur="1000" fill="hold"/>
                                        <p:tgtEl>
                                          <p:spTgt spid="31"/>
                                        </p:tgtEl>
                                        <p:attrNameLst>
                                          <p:attrName>ppt_x</p:attrName>
                                        </p:attrNameLst>
                                      </p:cBhvr>
                                      <p:tavLst>
                                        <p:tav tm="0">
                                          <p:val>
                                            <p:strVal val="#ppt_x"/>
                                          </p:val>
                                        </p:tav>
                                        <p:tav tm="100000">
                                          <p:val>
                                            <p:strVal val="#ppt_x"/>
                                          </p:val>
                                        </p:tav>
                                      </p:tavLst>
                                    </p:anim>
                                    <p:anim calcmode="lin" valueType="num">
                                      <p:cBhvr>
                                        <p:cTn id="83" dur="1000" fill="hold"/>
                                        <p:tgtEl>
                                          <p:spTgt spid="31"/>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53" presetClass="entr" presetSubtype="16" fill="hold" nodeType="afterEffect">
                                  <p:stCondLst>
                                    <p:cond delay="500"/>
                                  </p:stCondLst>
                                  <p:childTnLst>
                                    <p:set>
                                      <p:cBhvr>
                                        <p:cTn id="86" dur="1" fill="hold">
                                          <p:stCondLst>
                                            <p:cond delay="0"/>
                                          </p:stCondLst>
                                        </p:cTn>
                                        <p:tgtEl>
                                          <p:spTgt spid="72"/>
                                        </p:tgtEl>
                                        <p:attrNameLst>
                                          <p:attrName>style.visibility</p:attrName>
                                        </p:attrNameLst>
                                      </p:cBhvr>
                                      <p:to>
                                        <p:strVal val="visible"/>
                                      </p:to>
                                    </p:set>
                                    <p:anim calcmode="lin" valueType="num">
                                      <p:cBhvr>
                                        <p:cTn id="87" dur="500" fill="hold"/>
                                        <p:tgtEl>
                                          <p:spTgt spid="72"/>
                                        </p:tgtEl>
                                        <p:attrNameLst>
                                          <p:attrName>ppt_w</p:attrName>
                                        </p:attrNameLst>
                                      </p:cBhvr>
                                      <p:tavLst>
                                        <p:tav tm="0">
                                          <p:val>
                                            <p:fltVal val="0"/>
                                          </p:val>
                                        </p:tav>
                                        <p:tav tm="100000">
                                          <p:val>
                                            <p:strVal val="#ppt_w"/>
                                          </p:val>
                                        </p:tav>
                                      </p:tavLst>
                                    </p:anim>
                                    <p:anim calcmode="lin" valueType="num">
                                      <p:cBhvr>
                                        <p:cTn id="88" dur="500" fill="hold"/>
                                        <p:tgtEl>
                                          <p:spTgt spid="72"/>
                                        </p:tgtEl>
                                        <p:attrNameLst>
                                          <p:attrName>ppt_h</p:attrName>
                                        </p:attrNameLst>
                                      </p:cBhvr>
                                      <p:tavLst>
                                        <p:tav tm="0">
                                          <p:val>
                                            <p:fltVal val="0"/>
                                          </p:val>
                                        </p:tav>
                                        <p:tav tm="100000">
                                          <p:val>
                                            <p:strVal val="#ppt_h"/>
                                          </p:val>
                                        </p:tav>
                                      </p:tavLst>
                                    </p:anim>
                                    <p:animEffect transition="in" filter="fade">
                                      <p:cBhvr>
                                        <p:cTn id="89" dur="500"/>
                                        <p:tgtEl>
                                          <p:spTgt spid="72"/>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23"/>
                                        </p:tgtEl>
                                        <p:attrNameLst>
                                          <p:attrName>style.visibility</p:attrName>
                                        </p:attrNameLst>
                                      </p:cBhvr>
                                      <p:to>
                                        <p:strVal val="visible"/>
                                      </p:to>
                                    </p:set>
                                    <p:animEffect transition="in" filter="fade">
                                      <p:cBhvr>
                                        <p:cTn id="93" dur="1000"/>
                                        <p:tgtEl>
                                          <p:spTgt spid="23"/>
                                        </p:tgtEl>
                                      </p:cBhvr>
                                    </p:animEffect>
                                    <p:anim calcmode="lin" valueType="num">
                                      <p:cBhvr>
                                        <p:cTn id="94" dur="1000" fill="hold"/>
                                        <p:tgtEl>
                                          <p:spTgt spid="23"/>
                                        </p:tgtEl>
                                        <p:attrNameLst>
                                          <p:attrName>ppt_x</p:attrName>
                                        </p:attrNameLst>
                                      </p:cBhvr>
                                      <p:tavLst>
                                        <p:tav tm="0">
                                          <p:val>
                                            <p:strVal val="#ppt_x"/>
                                          </p:val>
                                        </p:tav>
                                        <p:tav tm="100000">
                                          <p:val>
                                            <p:strVal val="#ppt_x"/>
                                          </p:val>
                                        </p:tav>
                                      </p:tavLst>
                                    </p:anim>
                                    <p:anim calcmode="lin" valueType="num">
                                      <p:cBhvr>
                                        <p:cTn id="95" dur="1000" fill="hold"/>
                                        <p:tgtEl>
                                          <p:spTgt spid="23"/>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16" fill="hold" nodeType="afterEffect">
                                  <p:stCondLst>
                                    <p:cond delay="500"/>
                                  </p:stCondLst>
                                  <p:childTnLst>
                                    <p:set>
                                      <p:cBhvr>
                                        <p:cTn id="98" dur="1" fill="hold">
                                          <p:stCondLst>
                                            <p:cond delay="0"/>
                                          </p:stCondLst>
                                        </p:cTn>
                                        <p:tgtEl>
                                          <p:spTgt spid="69"/>
                                        </p:tgtEl>
                                        <p:attrNameLst>
                                          <p:attrName>style.visibility</p:attrName>
                                        </p:attrNameLst>
                                      </p:cBhvr>
                                      <p:to>
                                        <p:strVal val="visible"/>
                                      </p:to>
                                    </p:set>
                                    <p:anim calcmode="lin" valueType="num">
                                      <p:cBhvr>
                                        <p:cTn id="99" dur="500" fill="hold"/>
                                        <p:tgtEl>
                                          <p:spTgt spid="69"/>
                                        </p:tgtEl>
                                        <p:attrNameLst>
                                          <p:attrName>ppt_w</p:attrName>
                                        </p:attrNameLst>
                                      </p:cBhvr>
                                      <p:tavLst>
                                        <p:tav tm="0">
                                          <p:val>
                                            <p:fltVal val="0"/>
                                          </p:val>
                                        </p:tav>
                                        <p:tav tm="100000">
                                          <p:val>
                                            <p:strVal val="#ppt_w"/>
                                          </p:val>
                                        </p:tav>
                                      </p:tavLst>
                                    </p:anim>
                                    <p:anim calcmode="lin" valueType="num">
                                      <p:cBhvr>
                                        <p:cTn id="100" dur="500" fill="hold"/>
                                        <p:tgtEl>
                                          <p:spTgt spid="69"/>
                                        </p:tgtEl>
                                        <p:attrNameLst>
                                          <p:attrName>ppt_h</p:attrName>
                                        </p:attrNameLst>
                                      </p:cBhvr>
                                      <p:tavLst>
                                        <p:tav tm="0">
                                          <p:val>
                                            <p:fltVal val="0"/>
                                          </p:val>
                                        </p:tav>
                                        <p:tav tm="100000">
                                          <p:val>
                                            <p:strVal val="#ppt_h"/>
                                          </p:val>
                                        </p:tav>
                                      </p:tavLst>
                                    </p:anim>
                                    <p:animEffect transition="in" filter="fade">
                                      <p:cBhvr>
                                        <p:cTn id="101" dur="500"/>
                                        <p:tgtEl>
                                          <p:spTgt spid="69"/>
                                        </p:tgtEl>
                                      </p:cBhvr>
                                    </p:animEffect>
                                  </p:childTnLst>
                                </p:cTn>
                              </p:par>
                            </p:childTnLst>
                          </p:cTn>
                        </p:par>
                        <p:par>
                          <p:cTn id="102" fill="hold">
                            <p:stCondLst>
                              <p:cond delay="10250"/>
                            </p:stCondLst>
                            <p:childTnLst>
                              <p:par>
                                <p:cTn id="103" presetID="42" presetClass="entr" presetSubtype="0"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fade">
                                      <p:cBhvr>
                                        <p:cTn id="105" dur="1000"/>
                                        <p:tgtEl>
                                          <p:spTgt spid="32"/>
                                        </p:tgtEl>
                                      </p:cBhvr>
                                    </p:animEffect>
                                    <p:anim calcmode="lin" valueType="num">
                                      <p:cBhvr>
                                        <p:cTn id="106" dur="1000" fill="hold"/>
                                        <p:tgtEl>
                                          <p:spTgt spid="32"/>
                                        </p:tgtEl>
                                        <p:attrNameLst>
                                          <p:attrName>ppt_x</p:attrName>
                                        </p:attrNameLst>
                                      </p:cBhvr>
                                      <p:tavLst>
                                        <p:tav tm="0">
                                          <p:val>
                                            <p:strVal val="#ppt_x"/>
                                          </p:val>
                                        </p:tav>
                                        <p:tav tm="100000">
                                          <p:val>
                                            <p:strVal val="#ppt_x"/>
                                          </p:val>
                                        </p:tav>
                                      </p:tavLst>
                                    </p:anim>
                                    <p:anim calcmode="lin" valueType="num">
                                      <p:cBhvr>
                                        <p:cTn id="107" dur="1000" fill="hold"/>
                                        <p:tgtEl>
                                          <p:spTgt spid="32"/>
                                        </p:tgtEl>
                                        <p:attrNameLst>
                                          <p:attrName>ppt_y</p:attrName>
                                        </p:attrNameLst>
                                      </p:cBhvr>
                                      <p:tavLst>
                                        <p:tav tm="0">
                                          <p:val>
                                            <p:strVal val="#ppt_y+.1"/>
                                          </p:val>
                                        </p:tav>
                                        <p:tav tm="100000">
                                          <p:val>
                                            <p:strVal val="#ppt_y"/>
                                          </p:val>
                                        </p:tav>
                                      </p:tavLst>
                                    </p:anim>
                                  </p:childTnLst>
                                </p:cTn>
                              </p:par>
                            </p:childTnLst>
                          </p:cTn>
                        </p:par>
                        <p:par>
                          <p:cTn id="108" fill="hold">
                            <p:stCondLst>
                              <p:cond delay="11250"/>
                            </p:stCondLst>
                            <p:childTnLst>
                              <p:par>
                                <p:cTn id="109" presetID="53" presetClass="entr" presetSubtype="16" fill="hold" nodeType="afterEffect">
                                  <p:stCondLst>
                                    <p:cond delay="500"/>
                                  </p:stCondLst>
                                  <p:childTnLst>
                                    <p:set>
                                      <p:cBhvr>
                                        <p:cTn id="110" dur="1" fill="hold">
                                          <p:stCondLst>
                                            <p:cond delay="0"/>
                                          </p:stCondLst>
                                        </p:cTn>
                                        <p:tgtEl>
                                          <p:spTgt spid="73"/>
                                        </p:tgtEl>
                                        <p:attrNameLst>
                                          <p:attrName>style.visibility</p:attrName>
                                        </p:attrNameLst>
                                      </p:cBhvr>
                                      <p:to>
                                        <p:strVal val="visible"/>
                                      </p:to>
                                    </p:set>
                                    <p:anim calcmode="lin" valueType="num">
                                      <p:cBhvr>
                                        <p:cTn id="111" dur="500" fill="hold"/>
                                        <p:tgtEl>
                                          <p:spTgt spid="73"/>
                                        </p:tgtEl>
                                        <p:attrNameLst>
                                          <p:attrName>ppt_w</p:attrName>
                                        </p:attrNameLst>
                                      </p:cBhvr>
                                      <p:tavLst>
                                        <p:tav tm="0">
                                          <p:val>
                                            <p:fltVal val="0"/>
                                          </p:val>
                                        </p:tav>
                                        <p:tav tm="100000">
                                          <p:val>
                                            <p:strVal val="#ppt_w"/>
                                          </p:val>
                                        </p:tav>
                                      </p:tavLst>
                                    </p:anim>
                                    <p:anim calcmode="lin" valueType="num">
                                      <p:cBhvr>
                                        <p:cTn id="112" dur="500" fill="hold"/>
                                        <p:tgtEl>
                                          <p:spTgt spid="73"/>
                                        </p:tgtEl>
                                        <p:attrNameLst>
                                          <p:attrName>ppt_h</p:attrName>
                                        </p:attrNameLst>
                                      </p:cBhvr>
                                      <p:tavLst>
                                        <p:tav tm="0">
                                          <p:val>
                                            <p:fltVal val="0"/>
                                          </p:val>
                                        </p:tav>
                                        <p:tav tm="100000">
                                          <p:val>
                                            <p:strVal val="#ppt_h"/>
                                          </p:val>
                                        </p:tav>
                                      </p:tavLst>
                                    </p:anim>
                                    <p:animEffect transition="in" filter="fade">
                                      <p:cBhvr>
                                        <p:cTn id="113" dur="500"/>
                                        <p:tgtEl>
                                          <p:spTgt spid="73"/>
                                        </p:tgtEl>
                                      </p:cBhvr>
                                    </p:animEffect>
                                  </p:childTnLst>
                                </p:cTn>
                              </p:par>
                            </p:childTnLst>
                          </p:cTn>
                        </p:par>
                        <p:par>
                          <p:cTn id="114" fill="hold">
                            <p:stCondLst>
                              <p:cond delay="12250"/>
                            </p:stCondLst>
                            <p:childTnLst>
                              <p:par>
                                <p:cTn id="115" presetID="42" presetClass="entr" presetSubtype="0"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Effect transition="in" filter="fade">
                                      <p:cBhvr>
                                        <p:cTn id="117" dur="1000"/>
                                        <p:tgtEl>
                                          <p:spTgt spid="27"/>
                                        </p:tgtEl>
                                      </p:cBhvr>
                                    </p:animEffect>
                                    <p:anim calcmode="lin" valueType="num">
                                      <p:cBhvr>
                                        <p:cTn id="118" dur="1000" fill="hold"/>
                                        <p:tgtEl>
                                          <p:spTgt spid="27"/>
                                        </p:tgtEl>
                                        <p:attrNameLst>
                                          <p:attrName>ppt_x</p:attrName>
                                        </p:attrNameLst>
                                      </p:cBhvr>
                                      <p:tavLst>
                                        <p:tav tm="0">
                                          <p:val>
                                            <p:strVal val="#ppt_x"/>
                                          </p:val>
                                        </p:tav>
                                        <p:tav tm="100000">
                                          <p:val>
                                            <p:strVal val="#ppt_x"/>
                                          </p:val>
                                        </p:tav>
                                      </p:tavLst>
                                    </p:anim>
                                    <p:anim calcmode="lin" valueType="num">
                                      <p:cBhvr>
                                        <p:cTn id="119" dur="1000" fill="hold"/>
                                        <p:tgtEl>
                                          <p:spTgt spid="27"/>
                                        </p:tgtEl>
                                        <p:attrNameLst>
                                          <p:attrName>ppt_y</p:attrName>
                                        </p:attrNameLst>
                                      </p:cBhvr>
                                      <p:tavLst>
                                        <p:tav tm="0">
                                          <p:val>
                                            <p:strVal val="#ppt_y+.1"/>
                                          </p:val>
                                        </p:tav>
                                        <p:tav tm="100000">
                                          <p:val>
                                            <p:strVal val="#ppt_y"/>
                                          </p:val>
                                        </p:tav>
                                      </p:tavLst>
                                    </p:anim>
                                  </p:childTnLst>
                                </p:cTn>
                              </p:par>
                            </p:childTnLst>
                          </p:cTn>
                        </p:par>
                        <p:par>
                          <p:cTn id="120" fill="hold">
                            <p:stCondLst>
                              <p:cond delay="13250"/>
                            </p:stCondLst>
                            <p:childTnLst>
                              <p:par>
                                <p:cTn id="121" presetID="53" presetClass="entr" presetSubtype="16" fill="hold" nodeType="afterEffect">
                                  <p:stCondLst>
                                    <p:cond delay="500"/>
                                  </p:stCondLst>
                                  <p:childTnLst>
                                    <p:set>
                                      <p:cBhvr>
                                        <p:cTn id="122" dur="1" fill="hold">
                                          <p:stCondLst>
                                            <p:cond delay="0"/>
                                          </p:stCondLst>
                                        </p:cTn>
                                        <p:tgtEl>
                                          <p:spTgt spid="70"/>
                                        </p:tgtEl>
                                        <p:attrNameLst>
                                          <p:attrName>style.visibility</p:attrName>
                                        </p:attrNameLst>
                                      </p:cBhvr>
                                      <p:to>
                                        <p:strVal val="visible"/>
                                      </p:to>
                                    </p:set>
                                    <p:anim calcmode="lin" valueType="num">
                                      <p:cBhvr>
                                        <p:cTn id="123" dur="500" fill="hold"/>
                                        <p:tgtEl>
                                          <p:spTgt spid="70"/>
                                        </p:tgtEl>
                                        <p:attrNameLst>
                                          <p:attrName>ppt_w</p:attrName>
                                        </p:attrNameLst>
                                      </p:cBhvr>
                                      <p:tavLst>
                                        <p:tav tm="0">
                                          <p:val>
                                            <p:fltVal val="0"/>
                                          </p:val>
                                        </p:tav>
                                        <p:tav tm="100000">
                                          <p:val>
                                            <p:strVal val="#ppt_w"/>
                                          </p:val>
                                        </p:tav>
                                      </p:tavLst>
                                    </p:anim>
                                    <p:anim calcmode="lin" valueType="num">
                                      <p:cBhvr>
                                        <p:cTn id="124" dur="500" fill="hold"/>
                                        <p:tgtEl>
                                          <p:spTgt spid="70"/>
                                        </p:tgtEl>
                                        <p:attrNameLst>
                                          <p:attrName>ppt_h</p:attrName>
                                        </p:attrNameLst>
                                      </p:cBhvr>
                                      <p:tavLst>
                                        <p:tav tm="0">
                                          <p:val>
                                            <p:fltVal val="0"/>
                                          </p:val>
                                        </p:tav>
                                        <p:tav tm="100000">
                                          <p:val>
                                            <p:strVal val="#ppt_h"/>
                                          </p:val>
                                        </p:tav>
                                      </p:tavLst>
                                    </p:anim>
                                    <p:animEffect transition="in" filter="fade">
                                      <p:cBhvr>
                                        <p:cTn id="125" dur="500"/>
                                        <p:tgtEl>
                                          <p:spTgt spid="70"/>
                                        </p:tgtEl>
                                      </p:cBhvr>
                                    </p:animEffect>
                                  </p:childTnLst>
                                </p:cTn>
                              </p:par>
                            </p:childTnLst>
                          </p:cTn>
                        </p:par>
                        <p:par>
                          <p:cTn id="126" fill="hold">
                            <p:stCondLst>
                              <p:cond delay="1425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250"/>
                            </p:stCondLst>
                            <p:childTnLst>
                              <p:par>
                                <p:cTn id="133" presetID="53" presetClass="entr" presetSubtype="16" fill="hold" nodeType="afterEffect">
                                  <p:stCondLst>
                                    <p:cond delay="500"/>
                                  </p:stCondLst>
                                  <p:childTnLst>
                                    <p:set>
                                      <p:cBhvr>
                                        <p:cTn id="134" dur="1" fill="hold">
                                          <p:stCondLst>
                                            <p:cond delay="0"/>
                                          </p:stCondLst>
                                        </p:cTn>
                                        <p:tgtEl>
                                          <p:spTgt spid="74"/>
                                        </p:tgtEl>
                                        <p:attrNameLst>
                                          <p:attrName>style.visibility</p:attrName>
                                        </p:attrNameLst>
                                      </p:cBhvr>
                                      <p:to>
                                        <p:strVal val="visible"/>
                                      </p:to>
                                    </p:set>
                                    <p:anim calcmode="lin" valueType="num">
                                      <p:cBhvr>
                                        <p:cTn id="135" dur="500" fill="hold"/>
                                        <p:tgtEl>
                                          <p:spTgt spid="74"/>
                                        </p:tgtEl>
                                        <p:attrNameLst>
                                          <p:attrName>ppt_w</p:attrName>
                                        </p:attrNameLst>
                                      </p:cBhvr>
                                      <p:tavLst>
                                        <p:tav tm="0">
                                          <p:val>
                                            <p:fltVal val="0"/>
                                          </p:val>
                                        </p:tav>
                                        <p:tav tm="100000">
                                          <p:val>
                                            <p:strVal val="#ppt_w"/>
                                          </p:val>
                                        </p:tav>
                                      </p:tavLst>
                                    </p:anim>
                                    <p:anim calcmode="lin" valueType="num">
                                      <p:cBhvr>
                                        <p:cTn id="136" dur="500" fill="hold"/>
                                        <p:tgtEl>
                                          <p:spTgt spid="74"/>
                                        </p:tgtEl>
                                        <p:attrNameLst>
                                          <p:attrName>ppt_h</p:attrName>
                                        </p:attrNameLst>
                                      </p:cBhvr>
                                      <p:tavLst>
                                        <p:tav tm="0">
                                          <p:val>
                                            <p:fltVal val="0"/>
                                          </p:val>
                                        </p:tav>
                                        <p:tav tm="100000">
                                          <p:val>
                                            <p:strVal val="#ppt_h"/>
                                          </p:val>
                                        </p:tav>
                                      </p:tavLst>
                                    </p:anim>
                                    <p:animEffect transition="in" filter="fade">
                                      <p:cBhvr>
                                        <p:cTn id="137" dur="500"/>
                                        <p:tgtEl>
                                          <p:spTgt spid="74"/>
                                        </p:tgtEl>
                                      </p:cBhvr>
                                    </p:animEffect>
                                  </p:childTnLst>
                                </p:cTn>
                              </p:par>
                            </p:childTnLst>
                          </p:cTn>
                        </p:par>
                        <p:par>
                          <p:cTn id="138" fill="hold">
                            <p:stCondLst>
                              <p:cond delay="16250"/>
                            </p:stCondLst>
                            <p:childTnLst>
                              <p:par>
                                <p:cTn id="139" presetID="42" presetClass="entr" presetSubtype="0"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Effect transition="in" filter="fade">
                                      <p:cBhvr>
                                        <p:cTn id="141" dur="1000"/>
                                        <p:tgtEl>
                                          <p:spTgt spid="29"/>
                                        </p:tgtEl>
                                      </p:cBhvr>
                                    </p:animEffect>
                                    <p:anim calcmode="lin" valueType="num">
                                      <p:cBhvr>
                                        <p:cTn id="142" dur="1000" fill="hold"/>
                                        <p:tgtEl>
                                          <p:spTgt spid="29"/>
                                        </p:tgtEl>
                                        <p:attrNameLst>
                                          <p:attrName>ppt_x</p:attrName>
                                        </p:attrNameLst>
                                      </p:cBhvr>
                                      <p:tavLst>
                                        <p:tav tm="0">
                                          <p:val>
                                            <p:strVal val="#ppt_x"/>
                                          </p:val>
                                        </p:tav>
                                        <p:tav tm="100000">
                                          <p:val>
                                            <p:strVal val="#ppt_x"/>
                                          </p:val>
                                        </p:tav>
                                      </p:tavLst>
                                    </p:anim>
                                    <p:anim calcmode="lin" valueType="num">
                                      <p:cBhvr>
                                        <p:cTn id="143" dur="1000" fill="hold"/>
                                        <p:tgtEl>
                                          <p:spTgt spid="29"/>
                                        </p:tgtEl>
                                        <p:attrNameLst>
                                          <p:attrName>ppt_y</p:attrName>
                                        </p:attrNameLst>
                                      </p:cBhvr>
                                      <p:tavLst>
                                        <p:tav tm="0">
                                          <p:val>
                                            <p:strVal val="#ppt_y+.1"/>
                                          </p:val>
                                        </p:tav>
                                        <p:tav tm="100000">
                                          <p:val>
                                            <p:strVal val="#ppt_y"/>
                                          </p:val>
                                        </p:tav>
                                      </p:tavLst>
                                    </p:anim>
                                  </p:childTnLst>
                                </p:cTn>
                              </p:par>
                            </p:childTnLst>
                          </p:cTn>
                        </p:par>
                        <p:par>
                          <p:cTn id="144" fill="hold">
                            <p:stCondLst>
                              <p:cond delay="17250"/>
                            </p:stCondLst>
                            <p:childTnLst>
                              <p:par>
                                <p:cTn id="145" presetID="42" presetClass="entr" presetSubtype="0" fill="hold" grpId="0" nodeType="afterEffect">
                                  <p:stCondLst>
                                    <p:cond delay="0"/>
                                  </p:stCondLst>
                                  <p:childTnLst>
                                    <p:set>
                                      <p:cBhvr>
                                        <p:cTn id="146" dur="1" fill="hold">
                                          <p:stCondLst>
                                            <p:cond delay="0"/>
                                          </p:stCondLst>
                                        </p:cTn>
                                        <p:tgtEl>
                                          <p:spTgt spid="66"/>
                                        </p:tgtEl>
                                        <p:attrNameLst>
                                          <p:attrName>style.visibility</p:attrName>
                                        </p:attrNameLst>
                                      </p:cBhvr>
                                      <p:to>
                                        <p:strVal val="visible"/>
                                      </p:to>
                                    </p:set>
                                    <p:animEffect transition="in" filter="fade">
                                      <p:cBhvr>
                                        <p:cTn id="147" dur="1500"/>
                                        <p:tgtEl>
                                          <p:spTgt spid="66"/>
                                        </p:tgtEl>
                                      </p:cBhvr>
                                    </p:animEffect>
                                    <p:anim calcmode="lin" valueType="num">
                                      <p:cBhvr>
                                        <p:cTn id="148" dur="1500" fill="hold"/>
                                        <p:tgtEl>
                                          <p:spTgt spid="66"/>
                                        </p:tgtEl>
                                        <p:attrNameLst>
                                          <p:attrName>ppt_x</p:attrName>
                                        </p:attrNameLst>
                                      </p:cBhvr>
                                      <p:tavLst>
                                        <p:tav tm="0">
                                          <p:val>
                                            <p:strVal val="#ppt_x"/>
                                          </p:val>
                                        </p:tav>
                                        <p:tav tm="100000">
                                          <p:val>
                                            <p:strVal val="#ppt_x"/>
                                          </p:val>
                                        </p:tav>
                                      </p:tavLst>
                                    </p:anim>
                                    <p:anim calcmode="lin" valueType="num">
                                      <p:cBhvr>
                                        <p:cTn id="149" dur="15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7" grpId="0" animBg="1"/>
      <p:bldP spid="25" grpId="0"/>
      <p:bldP spid="27" grpId="0"/>
      <p:bldP spid="28" grpId="0"/>
      <p:bldP spid="29" grpId="0"/>
      <p:bldP spid="30" grpId="0"/>
      <p:bldP spid="31" grpId="0"/>
      <p:bldP spid="32" grpId="0"/>
      <p:bldP spid="33" grpId="0"/>
      <p:bldP spid="2" grpId="0" animBg="1"/>
      <p:bldP spid="26" grpId="0"/>
      <p:bldP spid="6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4795F09-CB7D-421E-AE3D-9C220BF9BEDF}"/>
              </a:ext>
            </a:extLst>
          </p:cNvPr>
          <p:cNvSpPr/>
          <p:nvPr/>
        </p:nvSpPr>
        <p:spPr>
          <a:xfrm>
            <a:off x="51816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215896 h 2971800"/>
              <a:gd name="connsiteX3" fmla="*/ 2468886 w 2895600"/>
              <a:gd name="connsiteY3" fmla="*/ 2215896 h 2971800"/>
              <a:gd name="connsiteX4" fmla="*/ 2179320 w 2895600"/>
              <a:gd name="connsiteY4" fmla="*/ 2505462 h 2971800"/>
              <a:gd name="connsiteX5" fmla="*/ 217932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215896"/>
                </a:lnTo>
                <a:lnTo>
                  <a:pt x="2468886" y="2215896"/>
                </a:lnTo>
                <a:cubicBezTo>
                  <a:pt x="2468886" y="2375819"/>
                  <a:pt x="2339243" y="2505462"/>
                  <a:pt x="2179320" y="2505462"/>
                </a:cubicBezTo>
                <a:lnTo>
                  <a:pt x="2179320" y="2971800"/>
                </a:lnTo>
                <a:lnTo>
                  <a:pt x="0" y="2971800"/>
                </a:lnTo>
                <a:close/>
              </a:path>
            </a:pathLst>
          </a:custGeom>
          <a:blipFill>
            <a:blip r:embed="rId3"/>
            <a:stretch>
              <a:fillRect/>
            </a:stretch>
          </a:blipFill>
          <a:ln w="6350">
            <a:solidFill>
              <a:schemeClr val="bg1">
                <a:alpha val="50000"/>
              </a:schemeClr>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14DAE38-DA15-44B8-9B6D-9CB91A295640}"/>
              </a:ext>
            </a:extLst>
          </p:cNvPr>
          <p:cNvSpPr/>
          <p:nvPr/>
        </p:nvSpPr>
        <p:spPr>
          <a:xfrm>
            <a:off x="83820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971800 h 2971800"/>
              <a:gd name="connsiteX3" fmla="*/ 716280 w 2895600"/>
              <a:gd name="connsiteY3" fmla="*/ 2971800 h 2971800"/>
              <a:gd name="connsiteX4" fmla="*/ 716280 w 2895600"/>
              <a:gd name="connsiteY4" fmla="*/ 2505462 h 2971800"/>
              <a:gd name="connsiteX5" fmla="*/ 426714 w 2895600"/>
              <a:gd name="connsiteY5" fmla="*/ 2215896 h 2971800"/>
              <a:gd name="connsiteX6" fmla="*/ 0 w 2895600"/>
              <a:gd name="connsiteY6" fmla="*/ 2215896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971800"/>
                </a:lnTo>
                <a:lnTo>
                  <a:pt x="716280" y="2971800"/>
                </a:lnTo>
                <a:lnTo>
                  <a:pt x="716280" y="2505462"/>
                </a:lnTo>
                <a:cubicBezTo>
                  <a:pt x="556357" y="2505462"/>
                  <a:pt x="426714" y="2375819"/>
                  <a:pt x="426714" y="2215896"/>
                </a:cubicBezTo>
                <a:lnTo>
                  <a:pt x="0" y="2215896"/>
                </a:lnTo>
                <a:close/>
              </a:path>
            </a:pathLst>
          </a:custGeom>
          <a:blipFill>
            <a:blip r:embed="rId4"/>
            <a:stretch>
              <a:fillRect/>
            </a:stretch>
          </a:blipFill>
          <a:ln w="6350">
            <a:solidFill>
              <a:schemeClr val="bg1">
                <a:alpha val="50000"/>
              </a:schemeClr>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A15401C-E4DF-4AAD-ADCB-6AFCD9209245}"/>
              </a:ext>
            </a:extLst>
          </p:cNvPr>
          <p:cNvSpPr/>
          <p:nvPr/>
        </p:nvSpPr>
        <p:spPr>
          <a:xfrm>
            <a:off x="5181600" y="3581744"/>
            <a:ext cx="2895600" cy="2971800"/>
          </a:xfrm>
          <a:custGeom>
            <a:avLst/>
            <a:gdLst>
              <a:gd name="connsiteX0" fmla="*/ 0 w 2895600"/>
              <a:gd name="connsiteY0" fmla="*/ 0 h 2971800"/>
              <a:gd name="connsiteX1" fmla="*/ 2179320 w 2895600"/>
              <a:gd name="connsiteY1" fmla="*/ 0 h 2971800"/>
              <a:gd name="connsiteX2" fmla="*/ 2179320 w 2895600"/>
              <a:gd name="connsiteY2" fmla="*/ 462946 h 2971800"/>
              <a:gd name="connsiteX3" fmla="*/ 2468886 w 2895600"/>
              <a:gd name="connsiteY3" fmla="*/ 752512 h 2971800"/>
              <a:gd name="connsiteX4" fmla="*/ 2895600 w 2895600"/>
              <a:gd name="connsiteY4" fmla="*/ 752512 h 2971800"/>
              <a:gd name="connsiteX5" fmla="*/ 289560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179320" y="0"/>
                </a:lnTo>
                <a:lnTo>
                  <a:pt x="2179320" y="462946"/>
                </a:lnTo>
                <a:cubicBezTo>
                  <a:pt x="2339243" y="462946"/>
                  <a:pt x="2468886" y="592589"/>
                  <a:pt x="2468886" y="752512"/>
                </a:cubicBezTo>
                <a:lnTo>
                  <a:pt x="2895600" y="752512"/>
                </a:lnTo>
                <a:lnTo>
                  <a:pt x="2895600" y="2971800"/>
                </a:lnTo>
                <a:lnTo>
                  <a:pt x="0" y="2971800"/>
                </a:lnTo>
                <a:close/>
              </a:path>
            </a:pathLst>
          </a:custGeom>
          <a:blipFill>
            <a:blip r:embed="rId5"/>
            <a:stretch>
              <a:fillRect/>
            </a:stretch>
          </a:blipFill>
          <a:ln w="6350">
            <a:solidFill>
              <a:schemeClr val="bg1">
                <a:alpha val="50000"/>
              </a:schemeClr>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7D5479E-DCE9-4E1A-9D09-78FC5330BE14}"/>
              </a:ext>
            </a:extLst>
          </p:cNvPr>
          <p:cNvSpPr/>
          <p:nvPr/>
        </p:nvSpPr>
        <p:spPr>
          <a:xfrm>
            <a:off x="8382000" y="3575751"/>
            <a:ext cx="2895600" cy="2971800"/>
          </a:xfrm>
          <a:custGeom>
            <a:avLst/>
            <a:gdLst>
              <a:gd name="connsiteX0" fmla="*/ 716280 w 2895600"/>
              <a:gd name="connsiteY0" fmla="*/ 0 h 2971800"/>
              <a:gd name="connsiteX1" fmla="*/ 2895600 w 2895600"/>
              <a:gd name="connsiteY1" fmla="*/ 0 h 2971800"/>
              <a:gd name="connsiteX2" fmla="*/ 2895600 w 2895600"/>
              <a:gd name="connsiteY2" fmla="*/ 2971800 h 2971800"/>
              <a:gd name="connsiteX3" fmla="*/ 0 w 2895600"/>
              <a:gd name="connsiteY3" fmla="*/ 2971800 h 2971800"/>
              <a:gd name="connsiteX4" fmla="*/ 0 w 2895600"/>
              <a:gd name="connsiteY4" fmla="*/ 758505 h 2971800"/>
              <a:gd name="connsiteX5" fmla="*/ 426714 w 2895600"/>
              <a:gd name="connsiteY5" fmla="*/ 758505 h 2971800"/>
              <a:gd name="connsiteX6" fmla="*/ 716280 w 2895600"/>
              <a:gd name="connsiteY6" fmla="*/ 468939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716280" y="0"/>
                </a:moveTo>
                <a:lnTo>
                  <a:pt x="2895600" y="0"/>
                </a:lnTo>
                <a:lnTo>
                  <a:pt x="2895600" y="2971800"/>
                </a:lnTo>
                <a:lnTo>
                  <a:pt x="0" y="2971800"/>
                </a:lnTo>
                <a:lnTo>
                  <a:pt x="0" y="758505"/>
                </a:lnTo>
                <a:lnTo>
                  <a:pt x="426714" y="758505"/>
                </a:lnTo>
                <a:cubicBezTo>
                  <a:pt x="426714" y="598582"/>
                  <a:pt x="556357" y="468939"/>
                  <a:pt x="716280" y="468939"/>
                </a:cubicBezTo>
                <a:close/>
              </a:path>
            </a:pathLst>
          </a:custGeom>
          <a:blipFill>
            <a:blip r:embed="rId6"/>
            <a:stretch>
              <a:fillRect/>
            </a:stretch>
          </a:blipFill>
          <a:ln w="6350">
            <a:solidFill>
              <a:schemeClr val="bg1">
                <a:alpha val="50000"/>
              </a:schemeClr>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lowchart: Document 18">
            <a:extLst>
              <a:ext uri="{FF2B5EF4-FFF2-40B4-BE49-F238E27FC236}">
                <a16:creationId xmlns:a16="http://schemas.microsoft.com/office/drawing/2014/main" id="{C2527B0E-FAEC-44C8-8D36-74B8FFE7F3E8}"/>
              </a:ext>
            </a:extLst>
          </p:cNvPr>
          <p:cNvSpPr/>
          <p:nvPr/>
        </p:nvSpPr>
        <p:spPr>
          <a:xfrm rot="16200000" flipH="1">
            <a:off x="-1137988" y="1147152"/>
            <a:ext cx="6858000" cy="4561982"/>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92E13C5-6606-45B6-BBD8-E79F3ED8E66C}"/>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1" name="TextBox 20">
            <a:extLst>
              <a:ext uri="{FF2B5EF4-FFF2-40B4-BE49-F238E27FC236}">
                <a16:creationId xmlns:a16="http://schemas.microsoft.com/office/drawing/2014/main" id="{60B1AA51-33D6-4A39-8ADD-0453BF60D78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AF52990D-3E37-4228-9C92-DB7EBE9C8298}"/>
              </a:ext>
            </a:extLst>
          </p:cNvPr>
          <p:cNvGrpSpPr>
            <a:grpSpLocks noChangeAspect="1"/>
          </p:cNvGrpSpPr>
          <p:nvPr/>
        </p:nvGrpSpPr>
        <p:grpSpPr>
          <a:xfrm>
            <a:off x="7434072" y="2670048"/>
            <a:ext cx="1600200" cy="1600200"/>
            <a:chOff x="7403982" y="2661179"/>
            <a:chExt cx="1645920" cy="1600200"/>
          </a:xfrm>
        </p:grpSpPr>
        <p:sp>
          <p:nvSpPr>
            <p:cNvPr id="18" name="Plaque 17">
              <a:extLst>
                <a:ext uri="{FF2B5EF4-FFF2-40B4-BE49-F238E27FC236}">
                  <a16:creationId xmlns:a16="http://schemas.microsoft.com/office/drawing/2014/main" id="{2B391BF6-B65E-485A-B2A3-076BD7385E97}"/>
                </a:ext>
              </a:extLst>
            </p:cNvPr>
            <p:cNvSpPr>
              <a:spLocks noChangeAspect="1"/>
            </p:cNvSpPr>
            <p:nvPr/>
          </p:nvSpPr>
          <p:spPr>
            <a:xfrm>
              <a:off x="7426842" y="2661179"/>
              <a:ext cx="1600200" cy="1600200"/>
            </a:xfrm>
            <a:prstGeom prst="plaqu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EB152A5-FB2E-4EBC-99F6-0A6D34C07CE3}"/>
                </a:ext>
              </a:extLst>
            </p:cNvPr>
            <p:cNvSpPr txBox="1"/>
            <p:nvPr/>
          </p:nvSpPr>
          <p:spPr>
            <a:xfrm>
              <a:off x="7403982" y="2950964"/>
              <a:ext cx="1645920" cy="1249573"/>
            </a:xfrm>
            <a:prstGeom prst="rect">
              <a:avLst/>
            </a:prstGeom>
            <a:noFill/>
          </p:spPr>
          <p:txBody>
            <a:bodyPr wrap="square" rtlCol="0">
              <a:spAutoFit/>
            </a:bodyPr>
            <a:lstStyle/>
            <a:p>
              <a:pPr algn="ctr" defTabSz="1219170">
                <a:spcBef>
                  <a:spcPct val="20000"/>
                </a:spcBef>
                <a:defRPr/>
              </a:pPr>
              <a:r>
                <a:rPr lang="en-US" sz="13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a:t>
              </a:r>
            </a:p>
          </p:txBody>
        </p:sp>
      </p:grpSp>
    </p:spTree>
    <p:extLst>
      <p:ext uri="{BB962C8B-B14F-4D97-AF65-F5344CB8AC3E}">
        <p14:creationId xmlns:p14="http://schemas.microsoft.com/office/powerpoint/2010/main" val="2155654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left)">
                                      <p:cBhvr>
                                        <p:cTn id="10" dur="500"/>
                                        <p:tgtEl>
                                          <p:spTgt spid="1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0">
                                            <p:txEl>
                                              <p:pRg st="0" end="0"/>
                                            </p:txEl>
                                          </p:spTgt>
                                        </p:tgtEl>
                                        <p:attrNameLst>
                                          <p:attrName>style.visibility</p:attrName>
                                        </p:attrNameLst>
                                      </p:cBhvr>
                                      <p:to>
                                        <p:strVal val="visible"/>
                                      </p:to>
                                    </p:set>
                                    <p:animEffect transition="in" filter="fade">
                                      <p:cBhvr>
                                        <p:cTn id="14" dur="500"/>
                                        <p:tgtEl>
                                          <p:spTgt spid="20">
                                            <p:txEl>
                                              <p:pRg st="0" end="0"/>
                                            </p:txEl>
                                          </p:spTgt>
                                        </p:tgtEl>
                                      </p:cBhvr>
                                    </p:animEffect>
                                    <p:anim calcmode="lin" valueType="num">
                                      <p:cBhvr>
                                        <p:cTn id="15"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0">
                                            <p:txEl>
                                              <p:pRg st="2" end="2"/>
                                            </p:txEl>
                                          </p:spTgt>
                                        </p:tgtEl>
                                        <p:attrNameLst>
                                          <p:attrName>style.visibility</p:attrName>
                                        </p:attrNameLst>
                                      </p:cBhvr>
                                      <p:to>
                                        <p:strVal val="visible"/>
                                      </p:to>
                                    </p:set>
                                    <p:animEffect transition="in" filter="fade">
                                      <p:cBhvr>
                                        <p:cTn id="20" dur="500"/>
                                        <p:tgtEl>
                                          <p:spTgt spid="20">
                                            <p:txEl>
                                              <p:pRg st="2" end="2"/>
                                            </p:txEl>
                                          </p:spTgt>
                                        </p:tgtEl>
                                      </p:cBhvr>
                                    </p:animEffect>
                                    <p:anim calcmode="lin" valueType="num">
                                      <p:cBhvr>
                                        <p:cTn id="21"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0">
                                            <p:txEl>
                                              <p:pRg st="3" end="3"/>
                                            </p:txEl>
                                          </p:spTgt>
                                        </p:tgtEl>
                                        <p:attrNameLst>
                                          <p:attrName>style.visibility</p:attrName>
                                        </p:attrNameLst>
                                      </p:cBhvr>
                                      <p:to>
                                        <p:strVal val="visible"/>
                                      </p:to>
                                    </p:set>
                                    <p:animEffect transition="in" filter="fade">
                                      <p:cBhvr>
                                        <p:cTn id="26" dur="500"/>
                                        <p:tgtEl>
                                          <p:spTgt spid="20">
                                            <p:txEl>
                                              <p:pRg st="3" end="3"/>
                                            </p:txEl>
                                          </p:spTgt>
                                        </p:tgtEl>
                                      </p:cBhvr>
                                    </p:animEffect>
                                    <p:anim calcmode="lin" valueType="num">
                                      <p:cBhvr>
                                        <p:cTn id="27"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0">
                                            <p:txEl>
                                              <p:pRg st="5" end="5"/>
                                            </p:txEl>
                                          </p:spTgt>
                                        </p:tgtEl>
                                        <p:attrNameLst>
                                          <p:attrName>style.visibility</p:attrName>
                                        </p:attrNameLst>
                                      </p:cBhvr>
                                      <p:to>
                                        <p:strVal val="visible"/>
                                      </p:to>
                                    </p:set>
                                    <p:animEffect transition="in" filter="fade">
                                      <p:cBhvr>
                                        <p:cTn id="32" dur="500"/>
                                        <p:tgtEl>
                                          <p:spTgt spid="20">
                                            <p:txEl>
                                              <p:pRg st="5" end="5"/>
                                            </p:txEl>
                                          </p:spTgt>
                                        </p:tgtEl>
                                      </p:cBhvr>
                                    </p:animEffect>
                                    <p:anim calcmode="lin" valueType="num">
                                      <p:cBhvr>
                                        <p:cTn id="33" dur="500" fill="hold"/>
                                        <p:tgtEl>
                                          <p:spTgt spid="2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0">
                                            <p:txEl>
                                              <p:pRg st="7" end="7"/>
                                            </p:txEl>
                                          </p:spTgt>
                                        </p:tgtEl>
                                        <p:attrNameLst>
                                          <p:attrName>style.visibility</p:attrName>
                                        </p:attrNameLst>
                                      </p:cBhvr>
                                      <p:to>
                                        <p:strVal val="visible"/>
                                      </p:to>
                                    </p:set>
                                    <p:animEffect transition="in" filter="fade">
                                      <p:cBhvr>
                                        <p:cTn id="38" dur="500"/>
                                        <p:tgtEl>
                                          <p:spTgt spid="20">
                                            <p:txEl>
                                              <p:pRg st="7" end="7"/>
                                            </p:txEl>
                                          </p:spTgt>
                                        </p:tgtEl>
                                      </p:cBhvr>
                                    </p:animEffect>
                                    <p:anim calcmode="lin" valueType="num">
                                      <p:cBhvr>
                                        <p:cTn id="39" dur="500" fill="hold"/>
                                        <p:tgtEl>
                                          <p:spTgt spid="2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0">
                                            <p:txEl>
                                              <p:pRg st="9" end="9"/>
                                            </p:txEl>
                                          </p:spTgt>
                                        </p:tgtEl>
                                        <p:attrNameLst>
                                          <p:attrName>style.visibility</p:attrName>
                                        </p:attrNameLst>
                                      </p:cBhvr>
                                      <p:to>
                                        <p:strVal val="visible"/>
                                      </p:to>
                                    </p:set>
                                    <p:animEffect transition="in" filter="fade">
                                      <p:cBhvr>
                                        <p:cTn id="44" dur="500"/>
                                        <p:tgtEl>
                                          <p:spTgt spid="20">
                                            <p:txEl>
                                              <p:pRg st="9" end="9"/>
                                            </p:txEl>
                                          </p:spTgt>
                                        </p:tgtEl>
                                      </p:cBhvr>
                                    </p:animEffect>
                                    <p:anim calcmode="lin" valueType="num">
                                      <p:cBhvr>
                                        <p:cTn id="45" dur="500" fill="hold"/>
                                        <p:tgtEl>
                                          <p:spTgt spid="2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p:cTn id="50" dur="500" fill="hold"/>
                                        <p:tgtEl>
                                          <p:spTgt spid="4"/>
                                        </p:tgtEl>
                                        <p:attrNameLst>
                                          <p:attrName>ppt_w</p:attrName>
                                        </p:attrNameLst>
                                      </p:cBhvr>
                                      <p:tavLst>
                                        <p:tav tm="0">
                                          <p:val>
                                            <p:fltVal val="0"/>
                                          </p:val>
                                        </p:tav>
                                        <p:tav tm="100000">
                                          <p:val>
                                            <p:strVal val="#ppt_w"/>
                                          </p:val>
                                        </p:tav>
                                      </p:tavLst>
                                    </p:anim>
                                    <p:anim calcmode="lin" valueType="num">
                                      <p:cBhvr>
                                        <p:cTn id="51" dur="500" fill="hold"/>
                                        <p:tgtEl>
                                          <p:spTgt spid="4"/>
                                        </p:tgtEl>
                                        <p:attrNameLst>
                                          <p:attrName>ppt_h</p:attrName>
                                        </p:attrNameLst>
                                      </p:cBhvr>
                                      <p:tavLst>
                                        <p:tav tm="0">
                                          <p:val>
                                            <p:fltVal val="0"/>
                                          </p:val>
                                        </p:tav>
                                        <p:tav tm="100000">
                                          <p:val>
                                            <p:strVal val="#ppt_h"/>
                                          </p:val>
                                        </p:tav>
                                      </p:tavLst>
                                    </p:anim>
                                    <p:animEffect transition="in" filter="fade">
                                      <p:cBhvr>
                                        <p:cTn id="52" dur="500"/>
                                        <p:tgtEl>
                                          <p:spTgt spid="4"/>
                                        </p:tgtEl>
                                      </p:cBhvr>
                                    </p:animEffect>
                                  </p:childTnLst>
                                </p:cTn>
                              </p:par>
                            </p:childTnLst>
                          </p:cTn>
                        </p:par>
                        <p:par>
                          <p:cTn id="53" fill="hold">
                            <p:stCondLst>
                              <p:cond delay="4000"/>
                            </p:stCondLst>
                            <p:childTnLst>
                              <p:par>
                                <p:cTn id="54" presetID="31" presetClass="entr" presetSubtype="0"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5000"/>
                            </p:stCondLst>
                            <p:childTnLst>
                              <p:par>
                                <p:cTn id="61" presetID="31" presetClass="entr" presetSubtype="0" fill="hold" grpId="0" nodeType="afterEffect">
                                  <p:stCondLst>
                                    <p:cond delay="0"/>
                                  </p:stCondLst>
                                  <p:childTnLst>
                                    <p:set>
                                      <p:cBhvr>
                                        <p:cTn id="62" dur="1" fill="hold">
                                          <p:stCondLst>
                                            <p:cond delay="0"/>
                                          </p:stCondLst>
                                        </p:cTn>
                                        <p:tgtEl>
                                          <p:spTgt spid="13"/>
                                        </p:tgtEl>
                                        <p:attrNameLst>
                                          <p:attrName>style.visibility</p:attrName>
                                        </p:attrNameLst>
                                      </p:cBhvr>
                                      <p:to>
                                        <p:strVal val="visible"/>
                                      </p:to>
                                    </p:set>
                                    <p:anim calcmode="lin" valueType="num">
                                      <p:cBhvr>
                                        <p:cTn id="63" dur="1000" fill="hold"/>
                                        <p:tgtEl>
                                          <p:spTgt spid="13"/>
                                        </p:tgtEl>
                                        <p:attrNameLst>
                                          <p:attrName>ppt_w</p:attrName>
                                        </p:attrNameLst>
                                      </p:cBhvr>
                                      <p:tavLst>
                                        <p:tav tm="0">
                                          <p:val>
                                            <p:fltVal val="0"/>
                                          </p:val>
                                        </p:tav>
                                        <p:tav tm="100000">
                                          <p:val>
                                            <p:strVal val="#ppt_w"/>
                                          </p:val>
                                        </p:tav>
                                      </p:tavLst>
                                    </p:anim>
                                    <p:anim calcmode="lin" valueType="num">
                                      <p:cBhvr>
                                        <p:cTn id="64" dur="1000" fill="hold"/>
                                        <p:tgtEl>
                                          <p:spTgt spid="13"/>
                                        </p:tgtEl>
                                        <p:attrNameLst>
                                          <p:attrName>ppt_h</p:attrName>
                                        </p:attrNameLst>
                                      </p:cBhvr>
                                      <p:tavLst>
                                        <p:tav tm="0">
                                          <p:val>
                                            <p:fltVal val="0"/>
                                          </p:val>
                                        </p:tav>
                                        <p:tav tm="100000">
                                          <p:val>
                                            <p:strVal val="#ppt_h"/>
                                          </p:val>
                                        </p:tav>
                                      </p:tavLst>
                                    </p:anim>
                                    <p:anim calcmode="lin" valueType="num">
                                      <p:cBhvr>
                                        <p:cTn id="65" dur="1000" fill="hold"/>
                                        <p:tgtEl>
                                          <p:spTgt spid="13"/>
                                        </p:tgtEl>
                                        <p:attrNameLst>
                                          <p:attrName>style.rotation</p:attrName>
                                        </p:attrNameLst>
                                      </p:cBhvr>
                                      <p:tavLst>
                                        <p:tav tm="0">
                                          <p:val>
                                            <p:fltVal val="90"/>
                                          </p:val>
                                        </p:tav>
                                        <p:tav tm="100000">
                                          <p:val>
                                            <p:fltVal val="0"/>
                                          </p:val>
                                        </p:tav>
                                      </p:tavLst>
                                    </p:anim>
                                    <p:animEffect transition="in" filter="fade">
                                      <p:cBhvr>
                                        <p:cTn id="66" dur="1000"/>
                                        <p:tgtEl>
                                          <p:spTgt spid="13"/>
                                        </p:tgtEl>
                                      </p:cBhvr>
                                    </p:animEffect>
                                  </p:childTnLst>
                                </p:cTn>
                              </p:par>
                            </p:childTnLst>
                          </p:cTn>
                        </p:par>
                        <p:par>
                          <p:cTn id="67" fill="hold">
                            <p:stCondLst>
                              <p:cond delay="6000"/>
                            </p:stCondLst>
                            <p:childTnLst>
                              <p:par>
                                <p:cTn id="68" presetID="31" presetClass="entr" presetSubtype="0" fill="hold" grpId="0" nodeType="afterEffect">
                                  <p:stCondLst>
                                    <p:cond delay="0"/>
                                  </p:stCondLst>
                                  <p:childTnLst>
                                    <p:set>
                                      <p:cBhvr>
                                        <p:cTn id="69" dur="1" fill="hold">
                                          <p:stCondLst>
                                            <p:cond delay="0"/>
                                          </p:stCondLst>
                                        </p:cTn>
                                        <p:tgtEl>
                                          <p:spTgt spid="15"/>
                                        </p:tgtEl>
                                        <p:attrNameLst>
                                          <p:attrName>style.visibility</p:attrName>
                                        </p:attrNameLst>
                                      </p:cBhvr>
                                      <p:to>
                                        <p:strVal val="visible"/>
                                      </p:to>
                                    </p:set>
                                    <p:anim calcmode="lin" valueType="num">
                                      <p:cBhvr>
                                        <p:cTn id="70" dur="1000" fill="hold"/>
                                        <p:tgtEl>
                                          <p:spTgt spid="15"/>
                                        </p:tgtEl>
                                        <p:attrNameLst>
                                          <p:attrName>ppt_w</p:attrName>
                                        </p:attrNameLst>
                                      </p:cBhvr>
                                      <p:tavLst>
                                        <p:tav tm="0">
                                          <p:val>
                                            <p:fltVal val="0"/>
                                          </p:val>
                                        </p:tav>
                                        <p:tav tm="100000">
                                          <p:val>
                                            <p:strVal val="#ppt_w"/>
                                          </p:val>
                                        </p:tav>
                                      </p:tavLst>
                                    </p:anim>
                                    <p:anim calcmode="lin" valueType="num">
                                      <p:cBhvr>
                                        <p:cTn id="71" dur="1000" fill="hold"/>
                                        <p:tgtEl>
                                          <p:spTgt spid="15"/>
                                        </p:tgtEl>
                                        <p:attrNameLst>
                                          <p:attrName>ppt_h</p:attrName>
                                        </p:attrNameLst>
                                      </p:cBhvr>
                                      <p:tavLst>
                                        <p:tav tm="0">
                                          <p:val>
                                            <p:fltVal val="0"/>
                                          </p:val>
                                        </p:tav>
                                        <p:tav tm="100000">
                                          <p:val>
                                            <p:strVal val="#ppt_h"/>
                                          </p:val>
                                        </p:tav>
                                      </p:tavLst>
                                    </p:anim>
                                    <p:anim calcmode="lin" valueType="num">
                                      <p:cBhvr>
                                        <p:cTn id="72" dur="1000" fill="hold"/>
                                        <p:tgtEl>
                                          <p:spTgt spid="15"/>
                                        </p:tgtEl>
                                        <p:attrNameLst>
                                          <p:attrName>style.rotation</p:attrName>
                                        </p:attrNameLst>
                                      </p:cBhvr>
                                      <p:tavLst>
                                        <p:tav tm="0">
                                          <p:val>
                                            <p:fltVal val="90"/>
                                          </p:val>
                                        </p:tav>
                                        <p:tav tm="100000">
                                          <p:val>
                                            <p:fltVal val="0"/>
                                          </p:val>
                                        </p:tav>
                                      </p:tavLst>
                                    </p:anim>
                                    <p:animEffect transition="in" filter="fade">
                                      <p:cBhvr>
                                        <p:cTn id="73" dur="1000"/>
                                        <p:tgtEl>
                                          <p:spTgt spid="15"/>
                                        </p:tgtEl>
                                      </p:cBhvr>
                                    </p:animEffect>
                                  </p:childTnLst>
                                </p:cTn>
                              </p:par>
                            </p:childTnLst>
                          </p:cTn>
                        </p:par>
                        <p:par>
                          <p:cTn id="74" fill="hold">
                            <p:stCondLst>
                              <p:cond delay="7000"/>
                            </p:stCondLst>
                            <p:childTnLst>
                              <p:par>
                                <p:cTn id="75" presetID="31" presetClass="entr" presetSubtype="0" fill="hold" grpId="0" nodeType="afterEffect">
                                  <p:stCondLst>
                                    <p:cond delay="0"/>
                                  </p:stCondLst>
                                  <p:childTnLst>
                                    <p:set>
                                      <p:cBhvr>
                                        <p:cTn id="76" dur="1" fill="hold">
                                          <p:stCondLst>
                                            <p:cond delay="0"/>
                                          </p:stCondLst>
                                        </p:cTn>
                                        <p:tgtEl>
                                          <p:spTgt spid="17"/>
                                        </p:tgtEl>
                                        <p:attrNameLst>
                                          <p:attrName>style.visibility</p:attrName>
                                        </p:attrNameLst>
                                      </p:cBhvr>
                                      <p:to>
                                        <p:strVal val="visible"/>
                                      </p:to>
                                    </p:set>
                                    <p:anim calcmode="lin" valueType="num">
                                      <p:cBhvr>
                                        <p:cTn id="77" dur="1000" fill="hold"/>
                                        <p:tgtEl>
                                          <p:spTgt spid="17"/>
                                        </p:tgtEl>
                                        <p:attrNameLst>
                                          <p:attrName>ppt_w</p:attrName>
                                        </p:attrNameLst>
                                      </p:cBhvr>
                                      <p:tavLst>
                                        <p:tav tm="0">
                                          <p:val>
                                            <p:fltVal val="0"/>
                                          </p:val>
                                        </p:tav>
                                        <p:tav tm="100000">
                                          <p:val>
                                            <p:strVal val="#ppt_w"/>
                                          </p:val>
                                        </p:tav>
                                      </p:tavLst>
                                    </p:anim>
                                    <p:anim calcmode="lin" valueType="num">
                                      <p:cBhvr>
                                        <p:cTn id="78" dur="1000" fill="hold"/>
                                        <p:tgtEl>
                                          <p:spTgt spid="17"/>
                                        </p:tgtEl>
                                        <p:attrNameLst>
                                          <p:attrName>ppt_h</p:attrName>
                                        </p:attrNameLst>
                                      </p:cBhvr>
                                      <p:tavLst>
                                        <p:tav tm="0">
                                          <p:val>
                                            <p:fltVal val="0"/>
                                          </p:val>
                                        </p:tav>
                                        <p:tav tm="100000">
                                          <p:val>
                                            <p:strVal val="#ppt_h"/>
                                          </p:val>
                                        </p:tav>
                                      </p:tavLst>
                                    </p:anim>
                                    <p:anim calcmode="lin" valueType="num">
                                      <p:cBhvr>
                                        <p:cTn id="79" dur="1000" fill="hold"/>
                                        <p:tgtEl>
                                          <p:spTgt spid="17"/>
                                        </p:tgtEl>
                                        <p:attrNameLst>
                                          <p:attrName>style.rotation</p:attrName>
                                        </p:attrNameLst>
                                      </p:cBhvr>
                                      <p:tavLst>
                                        <p:tav tm="0">
                                          <p:val>
                                            <p:fltVal val="90"/>
                                          </p:val>
                                        </p:tav>
                                        <p:tav tm="100000">
                                          <p:val>
                                            <p:fltVal val="0"/>
                                          </p:val>
                                        </p:tav>
                                      </p:tavLst>
                                    </p:anim>
                                    <p:animEffect transition="in" filter="fade">
                                      <p:cBhvr>
                                        <p:cTn id="80"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animBg="1"/>
      <p:bldP spid="17" grpId="0" animBg="1"/>
      <p:bldP spid="19" grpId="0" animBg="1"/>
      <p:bldP spid="20" grpId="0" build="p"/>
      <p:bldP spid="2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6" name="Group 75">
            <a:extLst>
              <a:ext uri="{FF2B5EF4-FFF2-40B4-BE49-F238E27FC236}">
                <a16:creationId xmlns:a16="http://schemas.microsoft.com/office/drawing/2014/main" id="{1A4600CA-4705-4BB3-B96F-69D014C6C3F5}"/>
              </a:ext>
            </a:extLst>
          </p:cNvPr>
          <p:cNvGrpSpPr/>
          <p:nvPr/>
        </p:nvGrpSpPr>
        <p:grpSpPr>
          <a:xfrm>
            <a:off x="1066800" y="1201447"/>
            <a:ext cx="2194560" cy="2072718"/>
            <a:chOff x="1066800" y="1201447"/>
            <a:chExt cx="2194560" cy="2072718"/>
          </a:xfrm>
        </p:grpSpPr>
        <p:sp>
          <p:nvSpPr>
            <p:cNvPr id="59" name="Freeform: Shape 58">
              <a:extLst>
                <a:ext uri="{FF2B5EF4-FFF2-40B4-BE49-F238E27FC236}">
                  <a16:creationId xmlns:a16="http://schemas.microsoft.com/office/drawing/2014/main" id="{9442E1AB-17A7-48D4-BB17-10C9F601FAD8}"/>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4" name="Freeform: Shape 13">
              <a:extLst>
                <a:ext uri="{FF2B5EF4-FFF2-40B4-BE49-F238E27FC236}">
                  <a16:creationId xmlns:a16="http://schemas.microsoft.com/office/drawing/2014/main" id="{A063AE4E-56A2-43FE-A53D-93FC157C8F70}"/>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4" name="TextBox 63">
              <a:extLst>
                <a:ext uri="{FF2B5EF4-FFF2-40B4-BE49-F238E27FC236}">
                  <a16:creationId xmlns:a16="http://schemas.microsoft.com/office/drawing/2014/main" id="{9EB540A7-A598-48AB-B14E-FA8ABC49DED6}"/>
                </a:ext>
              </a:extLst>
            </p:cNvPr>
            <p:cNvSpPr txBox="1"/>
            <p:nvPr/>
          </p:nvSpPr>
          <p:spPr>
            <a:xfrm>
              <a:off x="1499054" y="1738572"/>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5" name="Group 74">
            <a:extLst>
              <a:ext uri="{FF2B5EF4-FFF2-40B4-BE49-F238E27FC236}">
                <a16:creationId xmlns:a16="http://schemas.microsoft.com/office/drawing/2014/main" id="{27F3CDF2-1504-4A06-838C-B76F3EB7C9E8}"/>
              </a:ext>
            </a:extLst>
          </p:cNvPr>
          <p:cNvGrpSpPr/>
          <p:nvPr/>
        </p:nvGrpSpPr>
        <p:grpSpPr>
          <a:xfrm>
            <a:off x="1066800" y="3373233"/>
            <a:ext cx="2194560" cy="2072718"/>
            <a:chOff x="1066800" y="3373233"/>
            <a:chExt cx="2194560" cy="2072718"/>
          </a:xfrm>
        </p:grpSpPr>
        <p:grpSp>
          <p:nvGrpSpPr>
            <p:cNvPr id="16" name="Group 15">
              <a:extLst>
                <a:ext uri="{FF2B5EF4-FFF2-40B4-BE49-F238E27FC236}">
                  <a16:creationId xmlns:a16="http://schemas.microsoft.com/office/drawing/2014/main" id="{ACDA2459-B1D0-41D3-8EC3-8198529831D9}"/>
                </a:ext>
              </a:extLst>
            </p:cNvPr>
            <p:cNvGrpSpPr/>
            <p:nvPr/>
          </p:nvGrpSpPr>
          <p:grpSpPr>
            <a:xfrm>
              <a:off x="1066800" y="3373233"/>
              <a:ext cx="2194560" cy="2072718"/>
              <a:chOff x="-41097" y="457200"/>
              <a:chExt cx="2194560" cy="2072718"/>
            </a:xfrm>
            <a:effectLst>
              <a:outerShdw blurRad="76200" dist="76200" dir="2700000" algn="tl" rotWithShape="0">
                <a:prstClr val="black">
                  <a:alpha val="40000"/>
                </a:prstClr>
              </a:outerShdw>
            </a:effectLst>
          </p:grpSpPr>
          <p:grpSp>
            <p:nvGrpSpPr>
              <p:cNvPr id="17" name="Group 16">
                <a:extLst>
                  <a:ext uri="{FF2B5EF4-FFF2-40B4-BE49-F238E27FC236}">
                    <a16:creationId xmlns:a16="http://schemas.microsoft.com/office/drawing/2014/main" id="{F56AE89C-53CA-4D25-8982-8DF26D684522}"/>
                  </a:ext>
                </a:extLst>
              </p:cNvPr>
              <p:cNvGrpSpPr/>
              <p:nvPr/>
            </p:nvGrpSpPr>
            <p:grpSpPr>
              <a:xfrm>
                <a:off x="-41097" y="457200"/>
                <a:ext cx="2194560" cy="2072718"/>
                <a:chOff x="7543799" y="1981195"/>
                <a:chExt cx="2194560" cy="2072718"/>
              </a:xfrm>
              <a:effectLst/>
            </p:grpSpPr>
            <p:sp>
              <p:nvSpPr>
                <p:cNvPr id="19" name="Freeform: Shape 18">
                  <a:extLst>
                    <a:ext uri="{FF2B5EF4-FFF2-40B4-BE49-F238E27FC236}">
                      <a16:creationId xmlns:a16="http://schemas.microsoft.com/office/drawing/2014/main" id="{0CD5496E-D7A9-4DEC-A56C-ADBACBA5A01C}"/>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0" name="Freeform: Shape 19">
                  <a:extLst>
                    <a:ext uri="{FF2B5EF4-FFF2-40B4-BE49-F238E27FC236}">
                      <a16:creationId xmlns:a16="http://schemas.microsoft.com/office/drawing/2014/main" id="{4DE03A31-F4DF-4644-8735-45E94F447055}"/>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8" name="Freeform: Shape 17">
                <a:extLst>
                  <a:ext uri="{FF2B5EF4-FFF2-40B4-BE49-F238E27FC236}">
                    <a16:creationId xmlns:a16="http://schemas.microsoft.com/office/drawing/2014/main" id="{62C1A5EE-6804-45E2-AE1B-F83B79197672}"/>
                  </a:ext>
                </a:extLst>
              </p:cNvPr>
              <p:cNvSpPr>
                <a:spLocks noChangeAspect="1"/>
              </p:cNvSpPr>
              <p:nvPr/>
            </p:nvSpPr>
            <p:spPr>
              <a:xfrm>
                <a:off x="330070" y="783816"/>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5" name="TextBox 64">
              <a:extLst>
                <a:ext uri="{FF2B5EF4-FFF2-40B4-BE49-F238E27FC236}">
                  <a16:creationId xmlns:a16="http://schemas.microsoft.com/office/drawing/2014/main" id="{11DA78C1-7AD5-47DC-B8DD-13466FD67ABE}"/>
                </a:ext>
              </a:extLst>
            </p:cNvPr>
            <p:cNvSpPr txBox="1"/>
            <p:nvPr/>
          </p:nvSpPr>
          <p:spPr>
            <a:xfrm>
              <a:off x="1499054" y="3919146"/>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4" name="Group 73">
            <a:extLst>
              <a:ext uri="{FF2B5EF4-FFF2-40B4-BE49-F238E27FC236}">
                <a16:creationId xmlns:a16="http://schemas.microsoft.com/office/drawing/2014/main" id="{CD3651CE-8EA7-4E56-BE60-374BFD82BEA4}"/>
              </a:ext>
            </a:extLst>
          </p:cNvPr>
          <p:cNvGrpSpPr/>
          <p:nvPr/>
        </p:nvGrpSpPr>
        <p:grpSpPr>
          <a:xfrm>
            <a:off x="2836181" y="4438579"/>
            <a:ext cx="2194560" cy="2072718"/>
            <a:chOff x="2836181" y="4438579"/>
            <a:chExt cx="2194560" cy="2072718"/>
          </a:xfrm>
        </p:grpSpPr>
        <p:sp>
          <p:nvSpPr>
            <p:cNvPr id="61" name="Freeform: Shape 60">
              <a:extLst>
                <a:ext uri="{FF2B5EF4-FFF2-40B4-BE49-F238E27FC236}">
                  <a16:creationId xmlns:a16="http://schemas.microsoft.com/office/drawing/2014/main" id="{9C01AEE2-A639-4E86-85CB-47BDA5828DE4}"/>
                </a:ext>
              </a:extLst>
            </p:cNvPr>
            <p:cNvSpPr>
              <a:spLocks noChangeAspect="1"/>
            </p:cNvSpPr>
            <p:nvPr/>
          </p:nvSpPr>
          <p:spPr>
            <a:xfrm>
              <a:off x="2937654" y="4522801"/>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7" name="Freeform: Shape 26">
              <a:extLst>
                <a:ext uri="{FF2B5EF4-FFF2-40B4-BE49-F238E27FC236}">
                  <a16:creationId xmlns:a16="http://schemas.microsoft.com/office/drawing/2014/main" id="{D0021491-95A9-40C4-811E-41885419FCD7}"/>
                </a:ext>
              </a:extLst>
            </p:cNvPr>
            <p:cNvSpPr>
              <a:spLocks noChangeAspect="1"/>
            </p:cNvSpPr>
            <p:nvPr/>
          </p:nvSpPr>
          <p:spPr>
            <a:xfrm>
              <a:off x="2836181" y="4438579"/>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6" name="TextBox 65">
              <a:extLst>
                <a:ext uri="{FF2B5EF4-FFF2-40B4-BE49-F238E27FC236}">
                  <a16:creationId xmlns:a16="http://schemas.microsoft.com/office/drawing/2014/main" id="{9DEF4AA0-2701-468D-BAD7-1A4743352783}"/>
                </a:ext>
              </a:extLst>
            </p:cNvPr>
            <p:cNvSpPr txBox="1"/>
            <p:nvPr/>
          </p:nvSpPr>
          <p:spPr>
            <a:xfrm>
              <a:off x="3271502" y="4993042"/>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3" name="Group 72">
            <a:extLst>
              <a:ext uri="{FF2B5EF4-FFF2-40B4-BE49-F238E27FC236}">
                <a16:creationId xmlns:a16="http://schemas.microsoft.com/office/drawing/2014/main" id="{8E32BB04-D07D-4B9E-85AC-F3C3C4A070B7}"/>
              </a:ext>
            </a:extLst>
          </p:cNvPr>
          <p:cNvGrpSpPr/>
          <p:nvPr/>
        </p:nvGrpSpPr>
        <p:grpSpPr>
          <a:xfrm>
            <a:off x="4605562" y="3373233"/>
            <a:ext cx="2194560" cy="2072718"/>
            <a:chOff x="4605562" y="3373233"/>
            <a:chExt cx="2194560" cy="2072718"/>
          </a:xfrm>
        </p:grpSpPr>
        <p:grpSp>
          <p:nvGrpSpPr>
            <p:cNvPr id="21" name="Group 20">
              <a:extLst>
                <a:ext uri="{FF2B5EF4-FFF2-40B4-BE49-F238E27FC236}">
                  <a16:creationId xmlns:a16="http://schemas.microsoft.com/office/drawing/2014/main" id="{C7A5D996-6F3B-438D-9AFB-1CDEC0B715AA}"/>
                </a:ext>
              </a:extLst>
            </p:cNvPr>
            <p:cNvGrpSpPr/>
            <p:nvPr/>
          </p:nvGrpSpPr>
          <p:grpSpPr>
            <a:xfrm>
              <a:off x="4605562" y="3373233"/>
              <a:ext cx="2194560" cy="2072718"/>
              <a:chOff x="-41097" y="457200"/>
              <a:chExt cx="2194560" cy="2072718"/>
            </a:xfrm>
            <a:effectLst>
              <a:outerShdw blurRad="76200" dist="76200" dir="2700000" algn="tl" rotWithShape="0">
                <a:prstClr val="black">
                  <a:alpha val="40000"/>
                </a:prstClr>
              </a:outerShdw>
            </a:effectLst>
          </p:grpSpPr>
          <p:grpSp>
            <p:nvGrpSpPr>
              <p:cNvPr id="22" name="Group 21">
                <a:extLst>
                  <a:ext uri="{FF2B5EF4-FFF2-40B4-BE49-F238E27FC236}">
                    <a16:creationId xmlns:a16="http://schemas.microsoft.com/office/drawing/2014/main" id="{565D1122-42A2-4D2E-87C6-C9024D6B011E}"/>
                  </a:ext>
                </a:extLst>
              </p:cNvPr>
              <p:cNvGrpSpPr/>
              <p:nvPr/>
            </p:nvGrpSpPr>
            <p:grpSpPr>
              <a:xfrm>
                <a:off x="-41097" y="457200"/>
                <a:ext cx="2194560" cy="2072718"/>
                <a:chOff x="7543799" y="1981195"/>
                <a:chExt cx="2194560" cy="2072718"/>
              </a:xfrm>
              <a:effectLst/>
            </p:grpSpPr>
            <p:sp>
              <p:nvSpPr>
                <p:cNvPr id="24" name="Freeform: Shape 23">
                  <a:extLst>
                    <a:ext uri="{FF2B5EF4-FFF2-40B4-BE49-F238E27FC236}">
                      <a16:creationId xmlns:a16="http://schemas.microsoft.com/office/drawing/2014/main" id="{A5154855-BBC7-47F9-BE12-83399D1162F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Freeform: Shape 24">
                  <a:extLst>
                    <a:ext uri="{FF2B5EF4-FFF2-40B4-BE49-F238E27FC236}">
                      <a16:creationId xmlns:a16="http://schemas.microsoft.com/office/drawing/2014/main" id="{2CC6171A-67C9-436E-BA6D-65AF1E4ECE25}"/>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23" name="Freeform: Shape 22">
                <a:extLst>
                  <a:ext uri="{FF2B5EF4-FFF2-40B4-BE49-F238E27FC236}">
                    <a16:creationId xmlns:a16="http://schemas.microsoft.com/office/drawing/2014/main" id="{C7960364-B5EF-4C10-943F-B80EFFD15EDB}"/>
                  </a:ext>
                </a:extLst>
              </p:cNvPr>
              <p:cNvSpPr>
                <a:spLocks noChangeAspect="1"/>
              </p:cNvSpPr>
              <p:nvPr/>
            </p:nvSpPr>
            <p:spPr>
              <a:xfrm>
                <a:off x="328814" y="777265"/>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7" name="TextBox 66">
              <a:extLst>
                <a:ext uri="{FF2B5EF4-FFF2-40B4-BE49-F238E27FC236}">
                  <a16:creationId xmlns:a16="http://schemas.microsoft.com/office/drawing/2014/main" id="{299B5551-B260-4CF5-8E18-4AF348E5D2F0}"/>
                </a:ext>
              </a:extLst>
            </p:cNvPr>
            <p:cNvSpPr txBox="1"/>
            <p:nvPr/>
          </p:nvSpPr>
          <p:spPr>
            <a:xfrm>
              <a:off x="5046298" y="3885973"/>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2" name="Group 71">
            <a:extLst>
              <a:ext uri="{FF2B5EF4-FFF2-40B4-BE49-F238E27FC236}">
                <a16:creationId xmlns:a16="http://schemas.microsoft.com/office/drawing/2014/main" id="{21AA607A-4C56-421A-81E0-DF49C0A1CB09}"/>
              </a:ext>
            </a:extLst>
          </p:cNvPr>
          <p:cNvGrpSpPr/>
          <p:nvPr/>
        </p:nvGrpSpPr>
        <p:grpSpPr>
          <a:xfrm>
            <a:off x="4571060" y="1211109"/>
            <a:ext cx="2194560" cy="2072718"/>
            <a:chOff x="4571060" y="1211109"/>
            <a:chExt cx="2194560" cy="2072718"/>
          </a:xfrm>
        </p:grpSpPr>
        <p:sp>
          <p:nvSpPr>
            <p:cNvPr id="60" name="Freeform: Shape 59">
              <a:extLst>
                <a:ext uri="{FF2B5EF4-FFF2-40B4-BE49-F238E27FC236}">
                  <a16:creationId xmlns:a16="http://schemas.microsoft.com/office/drawing/2014/main" id="{31B3CF4A-4833-4C89-8688-B7AD835D983E}"/>
                </a:ext>
              </a:extLst>
            </p:cNvPr>
            <p:cNvSpPr>
              <a:spLocks noChangeAspect="1"/>
            </p:cNvSpPr>
            <p:nvPr/>
          </p:nvSpPr>
          <p:spPr>
            <a:xfrm>
              <a:off x="4646228" y="1306612"/>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6" name="Freeform: Shape 25">
              <a:extLst>
                <a:ext uri="{FF2B5EF4-FFF2-40B4-BE49-F238E27FC236}">
                  <a16:creationId xmlns:a16="http://schemas.microsoft.com/office/drawing/2014/main" id="{32FC6700-7301-458F-9A60-CA663848041A}"/>
                </a:ext>
              </a:extLst>
            </p:cNvPr>
            <p:cNvSpPr>
              <a:spLocks noChangeAspect="1"/>
            </p:cNvSpPr>
            <p:nvPr/>
          </p:nvSpPr>
          <p:spPr>
            <a:xfrm>
              <a:off x="4571060" y="1211109"/>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3" name="TextBox 62">
              <a:extLst>
                <a:ext uri="{FF2B5EF4-FFF2-40B4-BE49-F238E27FC236}">
                  <a16:creationId xmlns:a16="http://schemas.microsoft.com/office/drawing/2014/main" id="{4BCBEC1E-BECA-43B1-BCFF-44E28F34503E}"/>
                </a:ext>
              </a:extLst>
            </p:cNvPr>
            <p:cNvSpPr txBox="1"/>
            <p:nvPr/>
          </p:nvSpPr>
          <p:spPr>
            <a:xfrm>
              <a:off x="5003052" y="1727518"/>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1" name="Group 70">
            <a:extLst>
              <a:ext uri="{FF2B5EF4-FFF2-40B4-BE49-F238E27FC236}">
                <a16:creationId xmlns:a16="http://schemas.microsoft.com/office/drawing/2014/main" id="{1A573D63-88EC-40EE-8069-5F1EA76FE3FD}"/>
              </a:ext>
            </a:extLst>
          </p:cNvPr>
          <p:cNvGrpSpPr/>
          <p:nvPr/>
        </p:nvGrpSpPr>
        <p:grpSpPr>
          <a:xfrm>
            <a:off x="2822482" y="152400"/>
            <a:ext cx="2194560" cy="2072718"/>
            <a:chOff x="2822482" y="152400"/>
            <a:chExt cx="2194560" cy="2072718"/>
          </a:xfrm>
        </p:grpSpPr>
        <p:grpSp>
          <p:nvGrpSpPr>
            <p:cNvPr id="2" name="Group 1">
              <a:extLst>
                <a:ext uri="{FF2B5EF4-FFF2-40B4-BE49-F238E27FC236}">
                  <a16:creationId xmlns:a16="http://schemas.microsoft.com/office/drawing/2014/main" id="{F9AE430F-71DB-4F47-A2A3-E371C4625B19}"/>
                </a:ext>
              </a:extLst>
            </p:cNvPr>
            <p:cNvGrpSpPr/>
            <p:nvPr/>
          </p:nvGrpSpPr>
          <p:grpSpPr>
            <a:xfrm>
              <a:off x="2822482" y="152400"/>
              <a:ext cx="2194560" cy="2072718"/>
              <a:chOff x="-41097" y="457200"/>
              <a:chExt cx="2194560" cy="2072718"/>
            </a:xfrm>
            <a:effectLst>
              <a:outerShdw blurRad="76200" dist="76200" dir="2700000" algn="tl" rotWithShape="0">
                <a:prstClr val="black">
                  <a:alpha val="40000"/>
                </a:prstClr>
              </a:outerShdw>
            </a:effectLst>
          </p:grpSpPr>
          <p:grpSp>
            <p:nvGrpSpPr>
              <p:cNvPr id="8" name="Group 7">
                <a:extLst>
                  <a:ext uri="{FF2B5EF4-FFF2-40B4-BE49-F238E27FC236}">
                    <a16:creationId xmlns:a16="http://schemas.microsoft.com/office/drawing/2014/main" id="{B58E6341-AEF6-40AE-9B33-ED5D76690E2D}"/>
                  </a:ext>
                </a:extLst>
              </p:cNvPr>
              <p:cNvGrpSpPr/>
              <p:nvPr/>
            </p:nvGrpSpPr>
            <p:grpSpPr>
              <a:xfrm>
                <a:off x="-41097" y="457200"/>
                <a:ext cx="2194560" cy="2072718"/>
                <a:chOff x="7543799" y="1981195"/>
                <a:chExt cx="2194560" cy="2072718"/>
              </a:xfrm>
              <a:effectLst/>
            </p:grpSpPr>
            <p:sp>
              <p:nvSpPr>
                <p:cNvPr id="9" name="Freeform: Shape 8">
                  <a:extLst>
                    <a:ext uri="{FF2B5EF4-FFF2-40B4-BE49-F238E27FC236}">
                      <a16:creationId xmlns:a16="http://schemas.microsoft.com/office/drawing/2014/main" id="{50217796-1A3C-4BF9-A44E-BEBD9614052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21B5A05D-7EAD-4B73-A463-3B93BFAEBBBE}"/>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5" name="Freeform: Shape 14">
                <a:extLst>
                  <a:ext uri="{FF2B5EF4-FFF2-40B4-BE49-F238E27FC236}">
                    <a16:creationId xmlns:a16="http://schemas.microsoft.com/office/drawing/2014/main" id="{6F392753-F562-4401-8EEB-4274F103061A}"/>
                  </a:ext>
                </a:extLst>
              </p:cNvPr>
              <p:cNvSpPr>
                <a:spLocks noChangeAspect="1"/>
              </p:cNvSpPr>
              <p:nvPr/>
            </p:nvSpPr>
            <p:spPr>
              <a:xfrm>
                <a:off x="330070" y="774385"/>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2" name="TextBox 61">
              <a:extLst>
                <a:ext uri="{FF2B5EF4-FFF2-40B4-BE49-F238E27FC236}">
                  <a16:creationId xmlns:a16="http://schemas.microsoft.com/office/drawing/2014/main" id="{D116F2C8-C8DB-4FE7-98A9-9DC9FA6A184A}"/>
                </a:ext>
              </a:extLst>
            </p:cNvPr>
            <p:cNvSpPr txBox="1"/>
            <p:nvPr/>
          </p:nvSpPr>
          <p:spPr>
            <a:xfrm>
              <a:off x="3247769" y="640497"/>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E9F69659-65D6-4C1D-9506-7D5531635F0F}"/>
              </a:ext>
            </a:extLst>
          </p:cNvPr>
          <p:cNvSpPr>
            <a:spLocks noChangeAspect="1"/>
          </p:cNvSpPr>
          <p:nvPr/>
        </p:nvSpPr>
        <p:spPr>
          <a:xfrm>
            <a:off x="2834248" y="230788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nvGrpSpPr>
          <p:cNvPr id="3" name="Group 2">
            <a:extLst>
              <a:ext uri="{FF2B5EF4-FFF2-40B4-BE49-F238E27FC236}">
                <a16:creationId xmlns:a16="http://schemas.microsoft.com/office/drawing/2014/main" id="{49B18A7D-C490-48BD-A782-1BB587FE36A0}"/>
              </a:ext>
            </a:extLst>
          </p:cNvPr>
          <p:cNvGrpSpPr/>
          <p:nvPr/>
        </p:nvGrpSpPr>
        <p:grpSpPr>
          <a:xfrm>
            <a:off x="3519591" y="1883989"/>
            <a:ext cx="777240" cy="731520"/>
            <a:chOff x="5695829" y="1883989"/>
            <a:chExt cx="777240" cy="731520"/>
          </a:xfrm>
        </p:grpSpPr>
        <p:grpSp>
          <p:nvGrpSpPr>
            <p:cNvPr id="34" name="Group 33">
              <a:extLst>
                <a:ext uri="{FF2B5EF4-FFF2-40B4-BE49-F238E27FC236}">
                  <a16:creationId xmlns:a16="http://schemas.microsoft.com/office/drawing/2014/main" id="{7350E364-4A13-4B19-932A-348263E7B427}"/>
                </a:ext>
              </a:extLst>
            </p:cNvPr>
            <p:cNvGrpSpPr>
              <a:grpSpLocks/>
            </p:cNvGrpSpPr>
            <p:nvPr/>
          </p:nvGrpSpPr>
          <p:grpSpPr>
            <a:xfrm>
              <a:off x="5695829" y="1883989"/>
              <a:ext cx="777240" cy="731520"/>
              <a:chOff x="7543799" y="1981195"/>
              <a:chExt cx="2194560" cy="2072718"/>
            </a:xfrm>
            <a:effectLst>
              <a:outerShdw blurRad="63500" sx="102000" sy="102000" algn="ctr" rotWithShape="0">
                <a:prstClr val="black">
                  <a:alpha val="40000"/>
                </a:prstClr>
              </a:outerShdw>
            </a:effectLst>
          </p:grpSpPr>
          <p:sp>
            <p:nvSpPr>
              <p:cNvPr id="35" name="Freeform: Shape 34">
                <a:extLst>
                  <a:ext uri="{FF2B5EF4-FFF2-40B4-BE49-F238E27FC236}">
                    <a16:creationId xmlns:a16="http://schemas.microsoft.com/office/drawing/2014/main" id="{71FA5DDC-6165-4FAF-8885-4641A3602CD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6" name="Freeform: Shape 35">
                <a:extLst>
                  <a:ext uri="{FF2B5EF4-FFF2-40B4-BE49-F238E27FC236}">
                    <a16:creationId xmlns:a16="http://schemas.microsoft.com/office/drawing/2014/main" id="{9B3A98C8-C29C-473A-BC24-3B8059E0F554}"/>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49" name="TextBox 48">
              <a:extLst>
                <a:ext uri="{FF2B5EF4-FFF2-40B4-BE49-F238E27FC236}">
                  <a16:creationId xmlns:a16="http://schemas.microsoft.com/office/drawing/2014/main" id="{BCE4D785-8A15-45DF-95D9-87BE13E19521}"/>
                </a:ext>
              </a:extLst>
            </p:cNvPr>
            <p:cNvSpPr txBox="1"/>
            <p:nvPr/>
          </p:nvSpPr>
          <p:spPr>
            <a:xfrm>
              <a:off x="5814761" y="1975303"/>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DA1F9474-0E2D-4F2E-B95A-47E107F559A1}"/>
              </a:ext>
            </a:extLst>
          </p:cNvPr>
          <p:cNvGrpSpPr/>
          <p:nvPr/>
        </p:nvGrpSpPr>
        <p:grpSpPr>
          <a:xfrm>
            <a:off x="4447770" y="2417016"/>
            <a:ext cx="731520" cy="777240"/>
            <a:chOff x="6624008" y="2417016"/>
            <a:chExt cx="731520" cy="777240"/>
          </a:xfrm>
        </p:grpSpPr>
        <p:grpSp>
          <p:nvGrpSpPr>
            <p:cNvPr id="46" name="Group 45">
              <a:extLst>
                <a:ext uri="{FF2B5EF4-FFF2-40B4-BE49-F238E27FC236}">
                  <a16:creationId xmlns:a16="http://schemas.microsoft.com/office/drawing/2014/main" id="{FA8FA506-E25A-41D9-851E-C8E49DF65FD4}"/>
                </a:ext>
              </a:extLst>
            </p:cNvPr>
            <p:cNvGrpSpPr>
              <a:grpSpLocks/>
            </p:cNvGrpSpPr>
            <p:nvPr/>
          </p:nvGrpSpPr>
          <p:grpSpPr>
            <a:xfrm rot="3726945">
              <a:off x="6601148" y="2439876"/>
              <a:ext cx="777240" cy="731520"/>
              <a:chOff x="7543799" y="1981195"/>
              <a:chExt cx="2194560" cy="2072718"/>
            </a:xfrm>
            <a:effectLst>
              <a:outerShdw blurRad="63500" sx="102000" sy="102000" algn="ctr" rotWithShape="0">
                <a:prstClr val="black">
                  <a:alpha val="40000"/>
                </a:prstClr>
              </a:outerShdw>
            </a:effectLst>
          </p:grpSpPr>
          <p:sp>
            <p:nvSpPr>
              <p:cNvPr id="47" name="Freeform: Shape 46">
                <a:extLst>
                  <a:ext uri="{FF2B5EF4-FFF2-40B4-BE49-F238E27FC236}">
                    <a16:creationId xmlns:a16="http://schemas.microsoft.com/office/drawing/2014/main" id="{B705F133-6988-4494-9D1D-783C8F29694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0032DAB1-EC77-4E56-B82D-A3DFC57F879F}"/>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0" name="TextBox 49">
              <a:extLst>
                <a:ext uri="{FF2B5EF4-FFF2-40B4-BE49-F238E27FC236}">
                  <a16:creationId xmlns:a16="http://schemas.microsoft.com/office/drawing/2014/main" id="{F6638F08-B54D-478C-A199-036741C1DC30}"/>
                </a:ext>
              </a:extLst>
            </p:cNvPr>
            <p:cNvSpPr txBox="1"/>
            <p:nvPr/>
          </p:nvSpPr>
          <p:spPr>
            <a:xfrm>
              <a:off x="6718864" y="2535275"/>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02</a:t>
              </a:r>
            </a:p>
          </p:txBody>
        </p:sp>
      </p:grpSp>
      <p:grpSp>
        <p:nvGrpSpPr>
          <p:cNvPr id="55" name="Group 54">
            <a:extLst>
              <a:ext uri="{FF2B5EF4-FFF2-40B4-BE49-F238E27FC236}">
                <a16:creationId xmlns:a16="http://schemas.microsoft.com/office/drawing/2014/main" id="{7E309B3B-6C54-44A6-8343-ED26E621A5DD}"/>
              </a:ext>
            </a:extLst>
          </p:cNvPr>
          <p:cNvGrpSpPr/>
          <p:nvPr/>
        </p:nvGrpSpPr>
        <p:grpSpPr>
          <a:xfrm>
            <a:off x="4457363" y="3421453"/>
            <a:ext cx="731520" cy="777240"/>
            <a:chOff x="6633601" y="3421453"/>
            <a:chExt cx="731520" cy="777240"/>
          </a:xfrm>
        </p:grpSpPr>
        <p:grpSp>
          <p:nvGrpSpPr>
            <p:cNvPr id="40" name="Group 39">
              <a:extLst>
                <a:ext uri="{FF2B5EF4-FFF2-40B4-BE49-F238E27FC236}">
                  <a16:creationId xmlns:a16="http://schemas.microsoft.com/office/drawing/2014/main" id="{9685EB71-958E-42CA-8EAC-A282D325AE5F}"/>
                </a:ext>
              </a:extLst>
            </p:cNvPr>
            <p:cNvGrpSpPr>
              <a:grpSpLocks/>
            </p:cNvGrpSpPr>
            <p:nvPr/>
          </p:nvGrpSpPr>
          <p:grpSpPr>
            <a:xfrm rot="17818047">
              <a:off x="6610741" y="3444313"/>
              <a:ext cx="777240" cy="731520"/>
              <a:chOff x="7543799" y="1981195"/>
              <a:chExt cx="2194560" cy="2072718"/>
            </a:xfrm>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DE20DBDA-A5F6-49B6-943E-58320B5C297E}"/>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2" name="Freeform: Shape 41">
                <a:extLst>
                  <a:ext uri="{FF2B5EF4-FFF2-40B4-BE49-F238E27FC236}">
                    <a16:creationId xmlns:a16="http://schemas.microsoft.com/office/drawing/2014/main" id="{42712D99-D655-416A-B2FF-695E01F1E043}"/>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1" name="TextBox 50">
              <a:extLst>
                <a:ext uri="{FF2B5EF4-FFF2-40B4-BE49-F238E27FC236}">
                  <a16:creationId xmlns:a16="http://schemas.microsoft.com/office/drawing/2014/main" id="{EA9E3EC9-343D-40C4-9B9B-42D82E0BF934}"/>
                </a:ext>
              </a:extLst>
            </p:cNvPr>
            <p:cNvSpPr txBox="1"/>
            <p:nvPr/>
          </p:nvSpPr>
          <p:spPr>
            <a:xfrm>
              <a:off x="6718864" y="3540500"/>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03</a:t>
              </a:r>
            </a:p>
          </p:txBody>
        </p:sp>
      </p:grpSp>
      <p:grpSp>
        <p:nvGrpSpPr>
          <p:cNvPr id="56" name="Group 55">
            <a:extLst>
              <a:ext uri="{FF2B5EF4-FFF2-40B4-BE49-F238E27FC236}">
                <a16:creationId xmlns:a16="http://schemas.microsoft.com/office/drawing/2014/main" id="{02A1DCF8-E531-4F82-AFE4-4223E7BB9A8B}"/>
              </a:ext>
            </a:extLst>
          </p:cNvPr>
          <p:cNvGrpSpPr/>
          <p:nvPr/>
        </p:nvGrpSpPr>
        <p:grpSpPr>
          <a:xfrm>
            <a:off x="3565006" y="4019889"/>
            <a:ext cx="777240" cy="731520"/>
            <a:chOff x="5741244" y="4019889"/>
            <a:chExt cx="777240" cy="731520"/>
          </a:xfrm>
        </p:grpSpPr>
        <p:grpSp>
          <p:nvGrpSpPr>
            <p:cNvPr id="30" name="Group 29">
              <a:extLst>
                <a:ext uri="{FF2B5EF4-FFF2-40B4-BE49-F238E27FC236}">
                  <a16:creationId xmlns:a16="http://schemas.microsoft.com/office/drawing/2014/main" id="{4069C04A-FC03-460D-A0FE-F1205995FACD}"/>
                </a:ext>
              </a:extLst>
            </p:cNvPr>
            <p:cNvGrpSpPr>
              <a:grpSpLocks/>
            </p:cNvGrpSpPr>
            <p:nvPr/>
          </p:nvGrpSpPr>
          <p:grpSpPr>
            <a:xfrm>
              <a:off x="5741244" y="4019889"/>
              <a:ext cx="777240" cy="731520"/>
              <a:chOff x="7543799" y="1981195"/>
              <a:chExt cx="2194560" cy="2072718"/>
            </a:xfrm>
            <a:effectLst>
              <a:outerShdw blurRad="63500" sx="102000" sy="102000" algn="ctr" rotWithShape="0">
                <a:prstClr val="black">
                  <a:alpha val="40000"/>
                </a:prstClr>
              </a:outerShdw>
            </a:effectLst>
          </p:grpSpPr>
          <p:sp>
            <p:nvSpPr>
              <p:cNvPr id="32" name="Freeform: Shape 31">
                <a:extLst>
                  <a:ext uri="{FF2B5EF4-FFF2-40B4-BE49-F238E27FC236}">
                    <a16:creationId xmlns:a16="http://schemas.microsoft.com/office/drawing/2014/main" id="{0F9FCA1F-32AF-473D-9E89-1985CEB1B44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3" name="Freeform: Shape 32">
                <a:extLst>
                  <a:ext uri="{FF2B5EF4-FFF2-40B4-BE49-F238E27FC236}">
                    <a16:creationId xmlns:a16="http://schemas.microsoft.com/office/drawing/2014/main" id="{4B662242-9189-4B69-91F1-A60597A266C7}"/>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2" name="TextBox 51">
              <a:extLst>
                <a:ext uri="{FF2B5EF4-FFF2-40B4-BE49-F238E27FC236}">
                  <a16:creationId xmlns:a16="http://schemas.microsoft.com/office/drawing/2014/main" id="{EC2D20EF-7E92-44D9-ADAB-515E8D929536}"/>
                </a:ext>
              </a:extLst>
            </p:cNvPr>
            <p:cNvSpPr txBox="1"/>
            <p:nvPr/>
          </p:nvSpPr>
          <p:spPr>
            <a:xfrm>
              <a:off x="5842041" y="4099803"/>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04</a:t>
              </a:r>
            </a:p>
          </p:txBody>
        </p:sp>
      </p:grpSp>
      <p:grpSp>
        <p:nvGrpSpPr>
          <p:cNvPr id="57" name="Group 56">
            <a:extLst>
              <a:ext uri="{FF2B5EF4-FFF2-40B4-BE49-F238E27FC236}">
                <a16:creationId xmlns:a16="http://schemas.microsoft.com/office/drawing/2014/main" id="{31A1A64C-D791-4CC5-975A-850AD08BDABA}"/>
              </a:ext>
            </a:extLst>
          </p:cNvPr>
          <p:cNvGrpSpPr/>
          <p:nvPr/>
        </p:nvGrpSpPr>
        <p:grpSpPr>
          <a:xfrm>
            <a:off x="2734052" y="3467484"/>
            <a:ext cx="731520" cy="777240"/>
            <a:chOff x="4910290" y="3467484"/>
            <a:chExt cx="731520" cy="777240"/>
          </a:xfrm>
        </p:grpSpPr>
        <p:grpSp>
          <p:nvGrpSpPr>
            <p:cNvPr id="43" name="Group 42">
              <a:extLst>
                <a:ext uri="{FF2B5EF4-FFF2-40B4-BE49-F238E27FC236}">
                  <a16:creationId xmlns:a16="http://schemas.microsoft.com/office/drawing/2014/main" id="{3B2DF3AC-63E6-4353-A534-5BF66725EA53}"/>
                </a:ext>
              </a:extLst>
            </p:cNvPr>
            <p:cNvGrpSpPr>
              <a:grpSpLocks/>
            </p:cNvGrpSpPr>
            <p:nvPr/>
          </p:nvGrpSpPr>
          <p:grpSpPr>
            <a:xfrm rot="3726945">
              <a:off x="4887430" y="3490344"/>
              <a:ext cx="777240" cy="731520"/>
              <a:chOff x="7543799" y="1981195"/>
              <a:chExt cx="2194560" cy="2072718"/>
            </a:xfrm>
            <a:effectLst>
              <a:outerShdw blurRad="63500" sx="102000" sy="102000" algn="ctr" rotWithShape="0">
                <a:prstClr val="black">
                  <a:alpha val="40000"/>
                </a:prstClr>
              </a:outerShdw>
            </a:effectLst>
          </p:grpSpPr>
          <p:sp>
            <p:nvSpPr>
              <p:cNvPr id="44" name="Freeform: Shape 43">
                <a:extLst>
                  <a:ext uri="{FF2B5EF4-FFF2-40B4-BE49-F238E27FC236}">
                    <a16:creationId xmlns:a16="http://schemas.microsoft.com/office/drawing/2014/main" id="{2AF86DA4-A258-42CC-9683-3A7B1359A162}"/>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5" name="Freeform: Shape 44">
                <a:extLst>
                  <a:ext uri="{FF2B5EF4-FFF2-40B4-BE49-F238E27FC236}">
                    <a16:creationId xmlns:a16="http://schemas.microsoft.com/office/drawing/2014/main" id="{8DFDCA54-A16B-450B-B0B1-16F633B81FEC}"/>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3" name="TextBox 52">
              <a:extLst>
                <a:ext uri="{FF2B5EF4-FFF2-40B4-BE49-F238E27FC236}">
                  <a16:creationId xmlns:a16="http://schemas.microsoft.com/office/drawing/2014/main" id="{406761DF-C114-4D01-98AF-A2A18F2BFB20}"/>
                </a:ext>
              </a:extLst>
            </p:cNvPr>
            <p:cNvSpPr txBox="1"/>
            <p:nvPr/>
          </p:nvSpPr>
          <p:spPr>
            <a:xfrm>
              <a:off x="5001068" y="3595611"/>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05</a:t>
              </a:r>
            </a:p>
          </p:txBody>
        </p:sp>
      </p:grpSp>
      <p:grpSp>
        <p:nvGrpSpPr>
          <p:cNvPr id="58" name="Group 57">
            <a:extLst>
              <a:ext uri="{FF2B5EF4-FFF2-40B4-BE49-F238E27FC236}">
                <a16:creationId xmlns:a16="http://schemas.microsoft.com/office/drawing/2014/main" id="{3CF164D8-4E86-4174-8FCC-449C21F3F1D3}"/>
              </a:ext>
            </a:extLst>
          </p:cNvPr>
          <p:cNvGrpSpPr/>
          <p:nvPr/>
        </p:nvGrpSpPr>
        <p:grpSpPr>
          <a:xfrm>
            <a:off x="2743564" y="2380190"/>
            <a:ext cx="731520" cy="777240"/>
            <a:chOff x="4919802" y="2380190"/>
            <a:chExt cx="731520" cy="777240"/>
          </a:xfrm>
        </p:grpSpPr>
        <p:grpSp>
          <p:nvGrpSpPr>
            <p:cNvPr id="37" name="Group 36">
              <a:extLst>
                <a:ext uri="{FF2B5EF4-FFF2-40B4-BE49-F238E27FC236}">
                  <a16:creationId xmlns:a16="http://schemas.microsoft.com/office/drawing/2014/main" id="{D6D6FC91-5248-441D-AF5F-58F1FCD91798}"/>
                </a:ext>
              </a:extLst>
            </p:cNvPr>
            <p:cNvGrpSpPr>
              <a:grpSpLocks/>
            </p:cNvGrpSpPr>
            <p:nvPr/>
          </p:nvGrpSpPr>
          <p:grpSpPr>
            <a:xfrm rot="17818047">
              <a:off x="4896942" y="2403050"/>
              <a:ext cx="777240" cy="731520"/>
              <a:chOff x="7543799" y="1981195"/>
              <a:chExt cx="2194560" cy="2072718"/>
            </a:xfrm>
            <a:effectLst>
              <a:outerShdw blurRad="63500" sx="102000" sy="102000" algn="ctr" rotWithShape="0">
                <a:prstClr val="black">
                  <a:alpha val="40000"/>
                </a:prstClr>
              </a:outerShdw>
            </a:effectLst>
          </p:grpSpPr>
          <p:sp>
            <p:nvSpPr>
              <p:cNvPr id="38" name="Freeform: Shape 37">
                <a:extLst>
                  <a:ext uri="{FF2B5EF4-FFF2-40B4-BE49-F238E27FC236}">
                    <a16:creationId xmlns:a16="http://schemas.microsoft.com/office/drawing/2014/main" id="{02BDA821-709F-4C63-A0AA-F9D42EE54359}"/>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9" name="Freeform: Shape 38">
                <a:extLst>
                  <a:ext uri="{FF2B5EF4-FFF2-40B4-BE49-F238E27FC236}">
                    <a16:creationId xmlns:a16="http://schemas.microsoft.com/office/drawing/2014/main" id="{59E30215-34DA-4181-8964-7D5D7897A0D4}"/>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4" name="TextBox 53">
              <a:extLst>
                <a:ext uri="{FF2B5EF4-FFF2-40B4-BE49-F238E27FC236}">
                  <a16:creationId xmlns:a16="http://schemas.microsoft.com/office/drawing/2014/main" id="{A7CBCE00-2E04-49FF-ABC0-15BCE6C49827}"/>
                </a:ext>
              </a:extLst>
            </p:cNvPr>
            <p:cNvSpPr txBox="1"/>
            <p:nvPr/>
          </p:nvSpPr>
          <p:spPr>
            <a:xfrm>
              <a:off x="4982644" y="2505449"/>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06</a:t>
              </a:r>
            </a:p>
          </p:txBody>
        </p:sp>
      </p:grpSp>
      <p:sp>
        <p:nvSpPr>
          <p:cNvPr id="68" name="Flowchart: Document 67">
            <a:extLst>
              <a:ext uri="{FF2B5EF4-FFF2-40B4-BE49-F238E27FC236}">
                <a16:creationId xmlns:a16="http://schemas.microsoft.com/office/drawing/2014/main" id="{AB8F8551-BF52-457C-B79E-3AA6DA057C61}"/>
              </a:ext>
            </a:extLst>
          </p:cNvPr>
          <p:cNvSpPr/>
          <p:nvPr/>
        </p:nvSpPr>
        <p:spPr>
          <a:xfrm rot="5400000">
            <a:off x="6247631" y="913630"/>
            <a:ext cx="6858000" cy="5030739"/>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9A227218-5AE0-49F1-A052-054FD56D30B8}"/>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70" name="TextBox 69">
            <a:extLst>
              <a:ext uri="{FF2B5EF4-FFF2-40B4-BE49-F238E27FC236}">
                <a16:creationId xmlns:a16="http://schemas.microsoft.com/office/drawing/2014/main" id="{1387DF75-C0BA-4902-8223-8203FC007AC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210122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right)">
                                      <p:cBhvr>
                                        <p:cTn id="7" dur="500"/>
                                        <p:tgtEl>
                                          <p:spTgt spid="70"/>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68"/>
                                        </p:tgtEl>
                                        <p:attrNameLst>
                                          <p:attrName>style.visibility</p:attrName>
                                        </p:attrNameLst>
                                      </p:cBhvr>
                                      <p:to>
                                        <p:strVal val="visible"/>
                                      </p:to>
                                    </p:set>
                                    <p:animEffect transition="in" filter="wipe(right)">
                                      <p:cBhvr>
                                        <p:cTn id="10" dur="500"/>
                                        <p:tgtEl>
                                          <p:spTgt spid="6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9">
                                            <p:txEl>
                                              <p:pRg st="0" end="0"/>
                                            </p:txEl>
                                          </p:spTgt>
                                        </p:tgtEl>
                                        <p:attrNameLst>
                                          <p:attrName>style.visibility</p:attrName>
                                        </p:attrNameLst>
                                      </p:cBhvr>
                                      <p:to>
                                        <p:strVal val="visible"/>
                                      </p:to>
                                    </p:set>
                                    <p:animEffect transition="in" filter="fade">
                                      <p:cBhvr>
                                        <p:cTn id="14" dur="750"/>
                                        <p:tgtEl>
                                          <p:spTgt spid="69">
                                            <p:txEl>
                                              <p:pRg st="0" end="0"/>
                                            </p:txEl>
                                          </p:spTgt>
                                        </p:tgtEl>
                                      </p:cBhvr>
                                    </p:animEffect>
                                    <p:anim calcmode="lin" valueType="num">
                                      <p:cBhvr>
                                        <p:cTn id="15" dur="750" fill="hold"/>
                                        <p:tgtEl>
                                          <p:spTgt spid="69">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6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69">
                                            <p:txEl>
                                              <p:pRg st="2" end="2"/>
                                            </p:txEl>
                                          </p:spTgt>
                                        </p:tgtEl>
                                        <p:attrNameLst>
                                          <p:attrName>style.visibility</p:attrName>
                                        </p:attrNameLst>
                                      </p:cBhvr>
                                      <p:to>
                                        <p:strVal val="visible"/>
                                      </p:to>
                                    </p:set>
                                    <p:animEffect transition="in" filter="fade">
                                      <p:cBhvr>
                                        <p:cTn id="20" dur="750"/>
                                        <p:tgtEl>
                                          <p:spTgt spid="69">
                                            <p:txEl>
                                              <p:pRg st="2" end="2"/>
                                            </p:txEl>
                                          </p:spTgt>
                                        </p:tgtEl>
                                      </p:cBhvr>
                                    </p:animEffect>
                                    <p:anim calcmode="lin" valueType="num">
                                      <p:cBhvr>
                                        <p:cTn id="21" dur="750" fill="hold"/>
                                        <p:tgtEl>
                                          <p:spTgt spid="69">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6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9">
                                            <p:txEl>
                                              <p:pRg st="5" end="5"/>
                                            </p:txEl>
                                          </p:spTgt>
                                        </p:tgtEl>
                                        <p:attrNameLst>
                                          <p:attrName>style.visibility</p:attrName>
                                        </p:attrNameLst>
                                      </p:cBhvr>
                                      <p:to>
                                        <p:strVal val="visible"/>
                                      </p:to>
                                    </p:set>
                                    <p:animEffect transition="in" filter="fade">
                                      <p:cBhvr>
                                        <p:cTn id="26" dur="500"/>
                                        <p:tgtEl>
                                          <p:spTgt spid="69">
                                            <p:txEl>
                                              <p:pRg st="5" end="5"/>
                                            </p:txEl>
                                          </p:spTgt>
                                        </p:tgtEl>
                                      </p:cBhvr>
                                    </p:animEffect>
                                    <p:anim calcmode="lin" valueType="num">
                                      <p:cBhvr>
                                        <p:cTn id="27" dur="500" fill="hold"/>
                                        <p:tgtEl>
                                          <p:spTgt spid="69">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69">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69">
                                            <p:txEl>
                                              <p:pRg st="7" end="7"/>
                                            </p:txEl>
                                          </p:spTgt>
                                        </p:tgtEl>
                                        <p:attrNameLst>
                                          <p:attrName>style.visibility</p:attrName>
                                        </p:attrNameLst>
                                      </p:cBhvr>
                                      <p:to>
                                        <p:strVal val="visible"/>
                                      </p:to>
                                    </p:set>
                                    <p:animEffect transition="in" filter="fade">
                                      <p:cBhvr>
                                        <p:cTn id="32" dur="500"/>
                                        <p:tgtEl>
                                          <p:spTgt spid="69">
                                            <p:txEl>
                                              <p:pRg st="7" end="7"/>
                                            </p:txEl>
                                          </p:spTgt>
                                        </p:tgtEl>
                                      </p:cBhvr>
                                    </p:animEffect>
                                    <p:anim calcmode="lin" valueType="num">
                                      <p:cBhvr>
                                        <p:cTn id="33" dur="500" fill="hold"/>
                                        <p:tgtEl>
                                          <p:spTgt spid="69">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69">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69">
                                            <p:txEl>
                                              <p:pRg st="9" end="9"/>
                                            </p:txEl>
                                          </p:spTgt>
                                        </p:tgtEl>
                                        <p:attrNameLst>
                                          <p:attrName>style.visibility</p:attrName>
                                        </p:attrNameLst>
                                      </p:cBhvr>
                                      <p:to>
                                        <p:strVal val="visible"/>
                                      </p:to>
                                    </p:set>
                                    <p:animEffect transition="in" filter="fade">
                                      <p:cBhvr>
                                        <p:cTn id="38" dur="500"/>
                                        <p:tgtEl>
                                          <p:spTgt spid="69">
                                            <p:txEl>
                                              <p:pRg st="9" end="9"/>
                                            </p:txEl>
                                          </p:spTgt>
                                        </p:tgtEl>
                                      </p:cBhvr>
                                    </p:animEffect>
                                    <p:anim calcmode="lin" valueType="num">
                                      <p:cBhvr>
                                        <p:cTn id="39" dur="500" fill="hold"/>
                                        <p:tgtEl>
                                          <p:spTgt spid="69">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69">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69">
                                            <p:txEl>
                                              <p:pRg st="11" end="11"/>
                                            </p:txEl>
                                          </p:spTgt>
                                        </p:tgtEl>
                                        <p:attrNameLst>
                                          <p:attrName>style.visibility</p:attrName>
                                        </p:attrNameLst>
                                      </p:cBhvr>
                                      <p:to>
                                        <p:strVal val="visible"/>
                                      </p:to>
                                    </p:set>
                                    <p:animEffect transition="in" filter="fade">
                                      <p:cBhvr>
                                        <p:cTn id="44" dur="500"/>
                                        <p:tgtEl>
                                          <p:spTgt spid="69">
                                            <p:txEl>
                                              <p:pRg st="11" end="11"/>
                                            </p:txEl>
                                          </p:spTgt>
                                        </p:tgtEl>
                                      </p:cBhvr>
                                    </p:animEffect>
                                    <p:anim calcmode="lin" valueType="num">
                                      <p:cBhvr>
                                        <p:cTn id="45" dur="500" fill="hold"/>
                                        <p:tgtEl>
                                          <p:spTgt spid="69">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69">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69">
                                            <p:txEl>
                                              <p:pRg st="13" end="13"/>
                                            </p:txEl>
                                          </p:spTgt>
                                        </p:tgtEl>
                                        <p:attrNameLst>
                                          <p:attrName>style.visibility</p:attrName>
                                        </p:attrNameLst>
                                      </p:cBhvr>
                                      <p:to>
                                        <p:strVal val="visible"/>
                                      </p:to>
                                    </p:set>
                                    <p:animEffect transition="in" filter="fade">
                                      <p:cBhvr>
                                        <p:cTn id="50" dur="500"/>
                                        <p:tgtEl>
                                          <p:spTgt spid="69">
                                            <p:txEl>
                                              <p:pRg st="13" end="13"/>
                                            </p:txEl>
                                          </p:spTgt>
                                        </p:tgtEl>
                                      </p:cBhvr>
                                    </p:animEffect>
                                    <p:anim calcmode="lin" valueType="num">
                                      <p:cBhvr>
                                        <p:cTn id="51" dur="500" fill="hold"/>
                                        <p:tgtEl>
                                          <p:spTgt spid="69">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69">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grpId="0"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childTnLst>
                          </p:cTn>
                        </p:par>
                        <p:par>
                          <p:cTn id="59" fill="hold">
                            <p:stCondLst>
                              <p:cond delay="5000"/>
                            </p:stCondLst>
                            <p:childTnLst>
                              <p:par>
                                <p:cTn id="60" presetID="42" presetClass="entr" presetSubtype="0"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fade">
                                      <p:cBhvr>
                                        <p:cTn id="62" dur="1000"/>
                                        <p:tgtEl>
                                          <p:spTgt spid="3"/>
                                        </p:tgtEl>
                                      </p:cBhvr>
                                    </p:animEffect>
                                    <p:anim calcmode="lin" valueType="num">
                                      <p:cBhvr>
                                        <p:cTn id="63" dur="1000" fill="hold"/>
                                        <p:tgtEl>
                                          <p:spTgt spid="3"/>
                                        </p:tgtEl>
                                        <p:attrNameLst>
                                          <p:attrName>ppt_x</p:attrName>
                                        </p:attrNameLst>
                                      </p:cBhvr>
                                      <p:tavLst>
                                        <p:tav tm="0">
                                          <p:val>
                                            <p:strVal val="#ppt_x"/>
                                          </p:val>
                                        </p:tav>
                                        <p:tav tm="100000">
                                          <p:val>
                                            <p:strVal val="#ppt_x"/>
                                          </p:val>
                                        </p:tav>
                                      </p:tavLst>
                                    </p:anim>
                                    <p:anim calcmode="lin" valueType="num">
                                      <p:cBhvr>
                                        <p:cTn id="64" dur="1000" fill="hold"/>
                                        <p:tgtEl>
                                          <p:spTgt spid="3"/>
                                        </p:tgtEl>
                                        <p:attrNameLst>
                                          <p:attrName>ppt_y</p:attrName>
                                        </p:attrNameLst>
                                      </p:cBhvr>
                                      <p:tavLst>
                                        <p:tav tm="0">
                                          <p:val>
                                            <p:strVal val="#ppt_y+.1"/>
                                          </p:val>
                                        </p:tav>
                                        <p:tav tm="100000">
                                          <p:val>
                                            <p:strVal val="#ppt_y"/>
                                          </p:val>
                                        </p:tav>
                                      </p:tavLst>
                                    </p:anim>
                                  </p:childTnLst>
                                </p:cTn>
                              </p:par>
                            </p:childTnLst>
                          </p:cTn>
                        </p:par>
                        <p:par>
                          <p:cTn id="65" fill="hold">
                            <p:stCondLst>
                              <p:cond delay="6000"/>
                            </p:stCondLst>
                            <p:childTnLst>
                              <p:par>
                                <p:cTn id="66" presetID="31" presetClass="entr" presetSubtype="0" fill="hold" nodeType="afterEffect">
                                  <p:stCondLst>
                                    <p:cond delay="0"/>
                                  </p:stCondLst>
                                  <p:childTnLst>
                                    <p:set>
                                      <p:cBhvr>
                                        <p:cTn id="67" dur="1" fill="hold">
                                          <p:stCondLst>
                                            <p:cond delay="0"/>
                                          </p:stCondLst>
                                        </p:cTn>
                                        <p:tgtEl>
                                          <p:spTgt spid="71"/>
                                        </p:tgtEl>
                                        <p:attrNameLst>
                                          <p:attrName>style.visibility</p:attrName>
                                        </p:attrNameLst>
                                      </p:cBhvr>
                                      <p:to>
                                        <p:strVal val="visible"/>
                                      </p:to>
                                    </p:set>
                                    <p:anim calcmode="lin" valueType="num">
                                      <p:cBhvr>
                                        <p:cTn id="68" dur="1000" fill="hold"/>
                                        <p:tgtEl>
                                          <p:spTgt spid="71"/>
                                        </p:tgtEl>
                                        <p:attrNameLst>
                                          <p:attrName>ppt_w</p:attrName>
                                        </p:attrNameLst>
                                      </p:cBhvr>
                                      <p:tavLst>
                                        <p:tav tm="0">
                                          <p:val>
                                            <p:fltVal val="0"/>
                                          </p:val>
                                        </p:tav>
                                        <p:tav tm="100000">
                                          <p:val>
                                            <p:strVal val="#ppt_w"/>
                                          </p:val>
                                        </p:tav>
                                      </p:tavLst>
                                    </p:anim>
                                    <p:anim calcmode="lin" valueType="num">
                                      <p:cBhvr>
                                        <p:cTn id="69" dur="1000" fill="hold"/>
                                        <p:tgtEl>
                                          <p:spTgt spid="71"/>
                                        </p:tgtEl>
                                        <p:attrNameLst>
                                          <p:attrName>ppt_h</p:attrName>
                                        </p:attrNameLst>
                                      </p:cBhvr>
                                      <p:tavLst>
                                        <p:tav tm="0">
                                          <p:val>
                                            <p:fltVal val="0"/>
                                          </p:val>
                                        </p:tav>
                                        <p:tav tm="100000">
                                          <p:val>
                                            <p:strVal val="#ppt_h"/>
                                          </p:val>
                                        </p:tav>
                                      </p:tavLst>
                                    </p:anim>
                                    <p:anim calcmode="lin" valueType="num">
                                      <p:cBhvr>
                                        <p:cTn id="70" dur="1000" fill="hold"/>
                                        <p:tgtEl>
                                          <p:spTgt spid="71"/>
                                        </p:tgtEl>
                                        <p:attrNameLst>
                                          <p:attrName>style.rotation</p:attrName>
                                        </p:attrNameLst>
                                      </p:cBhvr>
                                      <p:tavLst>
                                        <p:tav tm="0">
                                          <p:val>
                                            <p:fltVal val="90"/>
                                          </p:val>
                                        </p:tav>
                                        <p:tav tm="100000">
                                          <p:val>
                                            <p:fltVal val="0"/>
                                          </p:val>
                                        </p:tav>
                                      </p:tavLst>
                                    </p:anim>
                                    <p:animEffect transition="in" filter="fade">
                                      <p:cBhvr>
                                        <p:cTn id="71" dur="1000"/>
                                        <p:tgtEl>
                                          <p:spTgt spid="71"/>
                                        </p:tgtEl>
                                      </p:cBhvr>
                                    </p:animEffect>
                                  </p:childTnLst>
                                </p:cTn>
                              </p:par>
                            </p:childTnLst>
                          </p:cTn>
                        </p:par>
                        <p:par>
                          <p:cTn id="72" fill="hold">
                            <p:stCondLst>
                              <p:cond delay="7000"/>
                            </p:stCondLst>
                            <p:childTnLst>
                              <p:par>
                                <p:cTn id="73" presetID="42" presetClass="entr" presetSubtype="0" fill="hold" nodeType="afterEffect">
                                  <p:stCondLst>
                                    <p:cond delay="0"/>
                                  </p:stCondLst>
                                  <p:childTnLst>
                                    <p:set>
                                      <p:cBhvr>
                                        <p:cTn id="74" dur="1" fill="hold">
                                          <p:stCondLst>
                                            <p:cond delay="0"/>
                                          </p:stCondLst>
                                        </p:cTn>
                                        <p:tgtEl>
                                          <p:spTgt spid="4"/>
                                        </p:tgtEl>
                                        <p:attrNameLst>
                                          <p:attrName>style.visibility</p:attrName>
                                        </p:attrNameLst>
                                      </p:cBhvr>
                                      <p:to>
                                        <p:strVal val="visible"/>
                                      </p:to>
                                    </p:set>
                                    <p:animEffect transition="in" filter="fade">
                                      <p:cBhvr>
                                        <p:cTn id="75" dur="1000"/>
                                        <p:tgtEl>
                                          <p:spTgt spid="4"/>
                                        </p:tgtEl>
                                      </p:cBhvr>
                                    </p:animEffect>
                                    <p:anim calcmode="lin" valueType="num">
                                      <p:cBhvr>
                                        <p:cTn id="76" dur="1000" fill="hold"/>
                                        <p:tgtEl>
                                          <p:spTgt spid="4"/>
                                        </p:tgtEl>
                                        <p:attrNameLst>
                                          <p:attrName>ppt_x</p:attrName>
                                        </p:attrNameLst>
                                      </p:cBhvr>
                                      <p:tavLst>
                                        <p:tav tm="0">
                                          <p:val>
                                            <p:strVal val="#ppt_x"/>
                                          </p:val>
                                        </p:tav>
                                        <p:tav tm="100000">
                                          <p:val>
                                            <p:strVal val="#ppt_x"/>
                                          </p:val>
                                        </p:tav>
                                      </p:tavLst>
                                    </p:anim>
                                    <p:anim calcmode="lin" valueType="num">
                                      <p:cBhvr>
                                        <p:cTn id="77" dur="1000" fill="hold"/>
                                        <p:tgtEl>
                                          <p:spTgt spid="4"/>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31" presetClass="entr" presetSubtype="0" fill="hold" nodeType="afterEffect">
                                  <p:stCondLst>
                                    <p:cond delay="0"/>
                                  </p:stCondLst>
                                  <p:childTnLst>
                                    <p:set>
                                      <p:cBhvr>
                                        <p:cTn id="80" dur="1" fill="hold">
                                          <p:stCondLst>
                                            <p:cond delay="0"/>
                                          </p:stCondLst>
                                        </p:cTn>
                                        <p:tgtEl>
                                          <p:spTgt spid="72"/>
                                        </p:tgtEl>
                                        <p:attrNameLst>
                                          <p:attrName>style.visibility</p:attrName>
                                        </p:attrNameLst>
                                      </p:cBhvr>
                                      <p:to>
                                        <p:strVal val="visible"/>
                                      </p:to>
                                    </p:set>
                                    <p:anim calcmode="lin" valueType="num">
                                      <p:cBhvr>
                                        <p:cTn id="81" dur="1000" fill="hold"/>
                                        <p:tgtEl>
                                          <p:spTgt spid="72"/>
                                        </p:tgtEl>
                                        <p:attrNameLst>
                                          <p:attrName>ppt_w</p:attrName>
                                        </p:attrNameLst>
                                      </p:cBhvr>
                                      <p:tavLst>
                                        <p:tav tm="0">
                                          <p:val>
                                            <p:fltVal val="0"/>
                                          </p:val>
                                        </p:tav>
                                        <p:tav tm="100000">
                                          <p:val>
                                            <p:strVal val="#ppt_w"/>
                                          </p:val>
                                        </p:tav>
                                      </p:tavLst>
                                    </p:anim>
                                    <p:anim calcmode="lin" valueType="num">
                                      <p:cBhvr>
                                        <p:cTn id="82" dur="1000" fill="hold"/>
                                        <p:tgtEl>
                                          <p:spTgt spid="72"/>
                                        </p:tgtEl>
                                        <p:attrNameLst>
                                          <p:attrName>ppt_h</p:attrName>
                                        </p:attrNameLst>
                                      </p:cBhvr>
                                      <p:tavLst>
                                        <p:tav tm="0">
                                          <p:val>
                                            <p:fltVal val="0"/>
                                          </p:val>
                                        </p:tav>
                                        <p:tav tm="100000">
                                          <p:val>
                                            <p:strVal val="#ppt_h"/>
                                          </p:val>
                                        </p:tav>
                                      </p:tavLst>
                                    </p:anim>
                                    <p:anim calcmode="lin" valueType="num">
                                      <p:cBhvr>
                                        <p:cTn id="83" dur="1000" fill="hold"/>
                                        <p:tgtEl>
                                          <p:spTgt spid="72"/>
                                        </p:tgtEl>
                                        <p:attrNameLst>
                                          <p:attrName>style.rotation</p:attrName>
                                        </p:attrNameLst>
                                      </p:cBhvr>
                                      <p:tavLst>
                                        <p:tav tm="0">
                                          <p:val>
                                            <p:fltVal val="90"/>
                                          </p:val>
                                        </p:tav>
                                        <p:tav tm="100000">
                                          <p:val>
                                            <p:fltVal val="0"/>
                                          </p:val>
                                        </p:tav>
                                      </p:tavLst>
                                    </p:anim>
                                    <p:animEffect transition="in" filter="fade">
                                      <p:cBhvr>
                                        <p:cTn id="84" dur="1000"/>
                                        <p:tgtEl>
                                          <p:spTgt spid="72"/>
                                        </p:tgtEl>
                                      </p:cBhvr>
                                    </p:animEffect>
                                  </p:childTnLst>
                                </p:cTn>
                              </p:par>
                            </p:childTnLst>
                          </p:cTn>
                        </p:par>
                        <p:par>
                          <p:cTn id="85" fill="hold">
                            <p:stCondLst>
                              <p:cond delay="9000"/>
                            </p:stCondLst>
                            <p:childTnLst>
                              <p:par>
                                <p:cTn id="86" presetID="42" presetClass="entr" presetSubtype="0" fill="hold" nodeType="after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fade">
                                      <p:cBhvr>
                                        <p:cTn id="88" dur="1000"/>
                                        <p:tgtEl>
                                          <p:spTgt spid="55"/>
                                        </p:tgtEl>
                                      </p:cBhvr>
                                    </p:animEffect>
                                    <p:anim calcmode="lin" valueType="num">
                                      <p:cBhvr>
                                        <p:cTn id="89" dur="1000" fill="hold"/>
                                        <p:tgtEl>
                                          <p:spTgt spid="55"/>
                                        </p:tgtEl>
                                        <p:attrNameLst>
                                          <p:attrName>ppt_x</p:attrName>
                                        </p:attrNameLst>
                                      </p:cBhvr>
                                      <p:tavLst>
                                        <p:tav tm="0">
                                          <p:val>
                                            <p:strVal val="#ppt_x"/>
                                          </p:val>
                                        </p:tav>
                                        <p:tav tm="100000">
                                          <p:val>
                                            <p:strVal val="#ppt_x"/>
                                          </p:val>
                                        </p:tav>
                                      </p:tavLst>
                                    </p:anim>
                                    <p:anim calcmode="lin" valueType="num">
                                      <p:cBhvr>
                                        <p:cTn id="90" dur="1000" fill="hold"/>
                                        <p:tgtEl>
                                          <p:spTgt spid="55"/>
                                        </p:tgtEl>
                                        <p:attrNameLst>
                                          <p:attrName>ppt_y</p:attrName>
                                        </p:attrNameLst>
                                      </p:cBhvr>
                                      <p:tavLst>
                                        <p:tav tm="0">
                                          <p:val>
                                            <p:strVal val="#ppt_y+.1"/>
                                          </p:val>
                                        </p:tav>
                                        <p:tav tm="100000">
                                          <p:val>
                                            <p:strVal val="#ppt_y"/>
                                          </p:val>
                                        </p:tav>
                                      </p:tavLst>
                                    </p:anim>
                                  </p:childTnLst>
                                </p:cTn>
                              </p:par>
                            </p:childTnLst>
                          </p:cTn>
                        </p:par>
                        <p:par>
                          <p:cTn id="91" fill="hold">
                            <p:stCondLst>
                              <p:cond delay="10000"/>
                            </p:stCondLst>
                            <p:childTnLst>
                              <p:par>
                                <p:cTn id="92" presetID="31" presetClass="entr" presetSubtype="0" fill="hold" nodeType="afterEffect">
                                  <p:stCondLst>
                                    <p:cond delay="0"/>
                                  </p:stCondLst>
                                  <p:childTnLst>
                                    <p:set>
                                      <p:cBhvr>
                                        <p:cTn id="93" dur="1" fill="hold">
                                          <p:stCondLst>
                                            <p:cond delay="0"/>
                                          </p:stCondLst>
                                        </p:cTn>
                                        <p:tgtEl>
                                          <p:spTgt spid="73"/>
                                        </p:tgtEl>
                                        <p:attrNameLst>
                                          <p:attrName>style.visibility</p:attrName>
                                        </p:attrNameLst>
                                      </p:cBhvr>
                                      <p:to>
                                        <p:strVal val="visible"/>
                                      </p:to>
                                    </p:set>
                                    <p:anim calcmode="lin" valueType="num">
                                      <p:cBhvr>
                                        <p:cTn id="94" dur="1000" fill="hold"/>
                                        <p:tgtEl>
                                          <p:spTgt spid="73"/>
                                        </p:tgtEl>
                                        <p:attrNameLst>
                                          <p:attrName>ppt_w</p:attrName>
                                        </p:attrNameLst>
                                      </p:cBhvr>
                                      <p:tavLst>
                                        <p:tav tm="0">
                                          <p:val>
                                            <p:fltVal val="0"/>
                                          </p:val>
                                        </p:tav>
                                        <p:tav tm="100000">
                                          <p:val>
                                            <p:strVal val="#ppt_w"/>
                                          </p:val>
                                        </p:tav>
                                      </p:tavLst>
                                    </p:anim>
                                    <p:anim calcmode="lin" valueType="num">
                                      <p:cBhvr>
                                        <p:cTn id="95" dur="1000" fill="hold"/>
                                        <p:tgtEl>
                                          <p:spTgt spid="73"/>
                                        </p:tgtEl>
                                        <p:attrNameLst>
                                          <p:attrName>ppt_h</p:attrName>
                                        </p:attrNameLst>
                                      </p:cBhvr>
                                      <p:tavLst>
                                        <p:tav tm="0">
                                          <p:val>
                                            <p:fltVal val="0"/>
                                          </p:val>
                                        </p:tav>
                                        <p:tav tm="100000">
                                          <p:val>
                                            <p:strVal val="#ppt_h"/>
                                          </p:val>
                                        </p:tav>
                                      </p:tavLst>
                                    </p:anim>
                                    <p:anim calcmode="lin" valueType="num">
                                      <p:cBhvr>
                                        <p:cTn id="96" dur="1000" fill="hold"/>
                                        <p:tgtEl>
                                          <p:spTgt spid="73"/>
                                        </p:tgtEl>
                                        <p:attrNameLst>
                                          <p:attrName>style.rotation</p:attrName>
                                        </p:attrNameLst>
                                      </p:cBhvr>
                                      <p:tavLst>
                                        <p:tav tm="0">
                                          <p:val>
                                            <p:fltVal val="90"/>
                                          </p:val>
                                        </p:tav>
                                        <p:tav tm="100000">
                                          <p:val>
                                            <p:fltVal val="0"/>
                                          </p:val>
                                        </p:tav>
                                      </p:tavLst>
                                    </p:anim>
                                    <p:animEffect transition="in" filter="fade">
                                      <p:cBhvr>
                                        <p:cTn id="97" dur="1000"/>
                                        <p:tgtEl>
                                          <p:spTgt spid="73"/>
                                        </p:tgtEl>
                                      </p:cBhvr>
                                    </p:animEffect>
                                  </p:childTnLst>
                                </p:cTn>
                              </p:par>
                            </p:childTnLst>
                          </p:cTn>
                        </p:par>
                        <p:par>
                          <p:cTn id="98" fill="hold">
                            <p:stCondLst>
                              <p:cond delay="11000"/>
                            </p:stCondLst>
                            <p:childTnLst>
                              <p:par>
                                <p:cTn id="99" presetID="42" presetClass="entr" presetSubtype="0"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Effect transition="in" filter="fade">
                                      <p:cBhvr>
                                        <p:cTn id="101" dur="1000"/>
                                        <p:tgtEl>
                                          <p:spTgt spid="56"/>
                                        </p:tgtEl>
                                      </p:cBhvr>
                                    </p:animEffect>
                                    <p:anim calcmode="lin" valueType="num">
                                      <p:cBhvr>
                                        <p:cTn id="102" dur="1000" fill="hold"/>
                                        <p:tgtEl>
                                          <p:spTgt spid="56"/>
                                        </p:tgtEl>
                                        <p:attrNameLst>
                                          <p:attrName>ppt_x</p:attrName>
                                        </p:attrNameLst>
                                      </p:cBhvr>
                                      <p:tavLst>
                                        <p:tav tm="0">
                                          <p:val>
                                            <p:strVal val="#ppt_x"/>
                                          </p:val>
                                        </p:tav>
                                        <p:tav tm="100000">
                                          <p:val>
                                            <p:strVal val="#ppt_x"/>
                                          </p:val>
                                        </p:tav>
                                      </p:tavLst>
                                    </p:anim>
                                    <p:anim calcmode="lin" valueType="num">
                                      <p:cBhvr>
                                        <p:cTn id="103" dur="1000" fill="hold"/>
                                        <p:tgtEl>
                                          <p:spTgt spid="56"/>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31" presetClass="entr" presetSubtype="0" fill="hold" nodeType="afterEffect">
                                  <p:stCondLst>
                                    <p:cond delay="0"/>
                                  </p:stCondLst>
                                  <p:childTnLst>
                                    <p:set>
                                      <p:cBhvr>
                                        <p:cTn id="106" dur="1" fill="hold">
                                          <p:stCondLst>
                                            <p:cond delay="0"/>
                                          </p:stCondLst>
                                        </p:cTn>
                                        <p:tgtEl>
                                          <p:spTgt spid="74"/>
                                        </p:tgtEl>
                                        <p:attrNameLst>
                                          <p:attrName>style.visibility</p:attrName>
                                        </p:attrNameLst>
                                      </p:cBhvr>
                                      <p:to>
                                        <p:strVal val="visible"/>
                                      </p:to>
                                    </p:set>
                                    <p:anim calcmode="lin" valueType="num">
                                      <p:cBhvr>
                                        <p:cTn id="107" dur="1000" fill="hold"/>
                                        <p:tgtEl>
                                          <p:spTgt spid="74"/>
                                        </p:tgtEl>
                                        <p:attrNameLst>
                                          <p:attrName>ppt_w</p:attrName>
                                        </p:attrNameLst>
                                      </p:cBhvr>
                                      <p:tavLst>
                                        <p:tav tm="0">
                                          <p:val>
                                            <p:fltVal val="0"/>
                                          </p:val>
                                        </p:tav>
                                        <p:tav tm="100000">
                                          <p:val>
                                            <p:strVal val="#ppt_w"/>
                                          </p:val>
                                        </p:tav>
                                      </p:tavLst>
                                    </p:anim>
                                    <p:anim calcmode="lin" valueType="num">
                                      <p:cBhvr>
                                        <p:cTn id="108" dur="1000" fill="hold"/>
                                        <p:tgtEl>
                                          <p:spTgt spid="74"/>
                                        </p:tgtEl>
                                        <p:attrNameLst>
                                          <p:attrName>ppt_h</p:attrName>
                                        </p:attrNameLst>
                                      </p:cBhvr>
                                      <p:tavLst>
                                        <p:tav tm="0">
                                          <p:val>
                                            <p:fltVal val="0"/>
                                          </p:val>
                                        </p:tav>
                                        <p:tav tm="100000">
                                          <p:val>
                                            <p:strVal val="#ppt_h"/>
                                          </p:val>
                                        </p:tav>
                                      </p:tavLst>
                                    </p:anim>
                                    <p:anim calcmode="lin" valueType="num">
                                      <p:cBhvr>
                                        <p:cTn id="109" dur="1000" fill="hold"/>
                                        <p:tgtEl>
                                          <p:spTgt spid="74"/>
                                        </p:tgtEl>
                                        <p:attrNameLst>
                                          <p:attrName>style.rotation</p:attrName>
                                        </p:attrNameLst>
                                      </p:cBhvr>
                                      <p:tavLst>
                                        <p:tav tm="0">
                                          <p:val>
                                            <p:fltVal val="90"/>
                                          </p:val>
                                        </p:tav>
                                        <p:tav tm="100000">
                                          <p:val>
                                            <p:fltVal val="0"/>
                                          </p:val>
                                        </p:tav>
                                      </p:tavLst>
                                    </p:anim>
                                    <p:animEffect transition="in" filter="fade">
                                      <p:cBhvr>
                                        <p:cTn id="110" dur="1000"/>
                                        <p:tgtEl>
                                          <p:spTgt spid="74"/>
                                        </p:tgtEl>
                                      </p:cBhvr>
                                    </p:animEffect>
                                  </p:childTnLst>
                                </p:cTn>
                              </p:par>
                            </p:childTnLst>
                          </p:cTn>
                        </p:par>
                        <p:par>
                          <p:cTn id="111" fill="hold">
                            <p:stCondLst>
                              <p:cond delay="13000"/>
                            </p:stCondLst>
                            <p:childTnLst>
                              <p:par>
                                <p:cTn id="112" presetID="42" presetClass="entr" presetSubtype="0" fill="hold" nodeType="afterEffect">
                                  <p:stCondLst>
                                    <p:cond delay="0"/>
                                  </p:stCondLst>
                                  <p:childTnLst>
                                    <p:set>
                                      <p:cBhvr>
                                        <p:cTn id="113" dur="1" fill="hold">
                                          <p:stCondLst>
                                            <p:cond delay="0"/>
                                          </p:stCondLst>
                                        </p:cTn>
                                        <p:tgtEl>
                                          <p:spTgt spid="57"/>
                                        </p:tgtEl>
                                        <p:attrNameLst>
                                          <p:attrName>style.visibility</p:attrName>
                                        </p:attrNameLst>
                                      </p:cBhvr>
                                      <p:to>
                                        <p:strVal val="visible"/>
                                      </p:to>
                                    </p:set>
                                    <p:animEffect transition="in" filter="fade">
                                      <p:cBhvr>
                                        <p:cTn id="114" dur="1000"/>
                                        <p:tgtEl>
                                          <p:spTgt spid="57"/>
                                        </p:tgtEl>
                                      </p:cBhvr>
                                    </p:animEffect>
                                    <p:anim calcmode="lin" valueType="num">
                                      <p:cBhvr>
                                        <p:cTn id="115" dur="1000" fill="hold"/>
                                        <p:tgtEl>
                                          <p:spTgt spid="57"/>
                                        </p:tgtEl>
                                        <p:attrNameLst>
                                          <p:attrName>ppt_x</p:attrName>
                                        </p:attrNameLst>
                                      </p:cBhvr>
                                      <p:tavLst>
                                        <p:tav tm="0">
                                          <p:val>
                                            <p:strVal val="#ppt_x"/>
                                          </p:val>
                                        </p:tav>
                                        <p:tav tm="100000">
                                          <p:val>
                                            <p:strVal val="#ppt_x"/>
                                          </p:val>
                                        </p:tav>
                                      </p:tavLst>
                                    </p:anim>
                                    <p:anim calcmode="lin" valueType="num">
                                      <p:cBhvr>
                                        <p:cTn id="116" dur="1000" fill="hold"/>
                                        <p:tgtEl>
                                          <p:spTgt spid="57"/>
                                        </p:tgtEl>
                                        <p:attrNameLst>
                                          <p:attrName>ppt_y</p:attrName>
                                        </p:attrNameLst>
                                      </p:cBhvr>
                                      <p:tavLst>
                                        <p:tav tm="0">
                                          <p:val>
                                            <p:strVal val="#ppt_y+.1"/>
                                          </p:val>
                                        </p:tav>
                                        <p:tav tm="100000">
                                          <p:val>
                                            <p:strVal val="#ppt_y"/>
                                          </p:val>
                                        </p:tav>
                                      </p:tavLst>
                                    </p:anim>
                                  </p:childTnLst>
                                </p:cTn>
                              </p:par>
                            </p:childTnLst>
                          </p:cTn>
                        </p:par>
                        <p:par>
                          <p:cTn id="117" fill="hold">
                            <p:stCondLst>
                              <p:cond delay="14000"/>
                            </p:stCondLst>
                            <p:childTnLst>
                              <p:par>
                                <p:cTn id="118" presetID="31" presetClass="entr" presetSubtype="0" fill="hold" nodeType="afterEffect">
                                  <p:stCondLst>
                                    <p:cond delay="0"/>
                                  </p:stCondLst>
                                  <p:childTnLst>
                                    <p:set>
                                      <p:cBhvr>
                                        <p:cTn id="119" dur="1" fill="hold">
                                          <p:stCondLst>
                                            <p:cond delay="0"/>
                                          </p:stCondLst>
                                        </p:cTn>
                                        <p:tgtEl>
                                          <p:spTgt spid="75"/>
                                        </p:tgtEl>
                                        <p:attrNameLst>
                                          <p:attrName>style.visibility</p:attrName>
                                        </p:attrNameLst>
                                      </p:cBhvr>
                                      <p:to>
                                        <p:strVal val="visible"/>
                                      </p:to>
                                    </p:set>
                                    <p:anim calcmode="lin" valueType="num">
                                      <p:cBhvr>
                                        <p:cTn id="120" dur="1000" fill="hold"/>
                                        <p:tgtEl>
                                          <p:spTgt spid="75"/>
                                        </p:tgtEl>
                                        <p:attrNameLst>
                                          <p:attrName>ppt_w</p:attrName>
                                        </p:attrNameLst>
                                      </p:cBhvr>
                                      <p:tavLst>
                                        <p:tav tm="0">
                                          <p:val>
                                            <p:fltVal val="0"/>
                                          </p:val>
                                        </p:tav>
                                        <p:tav tm="100000">
                                          <p:val>
                                            <p:strVal val="#ppt_w"/>
                                          </p:val>
                                        </p:tav>
                                      </p:tavLst>
                                    </p:anim>
                                    <p:anim calcmode="lin" valueType="num">
                                      <p:cBhvr>
                                        <p:cTn id="121" dur="1000" fill="hold"/>
                                        <p:tgtEl>
                                          <p:spTgt spid="75"/>
                                        </p:tgtEl>
                                        <p:attrNameLst>
                                          <p:attrName>ppt_h</p:attrName>
                                        </p:attrNameLst>
                                      </p:cBhvr>
                                      <p:tavLst>
                                        <p:tav tm="0">
                                          <p:val>
                                            <p:fltVal val="0"/>
                                          </p:val>
                                        </p:tav>
                                        <p:tav tm="100000">
                                          <p:val>
                                            <p:strVal val="#ppt_h"/>
                                          </p:val>
                                        </p:tav>
                                      </p:tavLst>
                                    </p:anim>
                                    <p:anim calcmode="lin" valueType="num">
                                      <p:cBhvr>
                                        <p:cTn id="122" dur="1000" fill="hold"/>
                                        <p:tgtEl>
                                          <p:spTgt spid="75"/>
                                        </p:tgtEl>
                                        <p:attrNameLst>
                                          <p:attrName>style.rotation</p:attrName>
                                        </p:attrNameLst>
                                      </p:cBhvr>
                                      <p:tavLst>
                                        <p:tav tm="0">
                                          <p:val>
                                            <p:fltVal val="90"/>
                                          </p:val>
                                        </p:tav>
                                        <p:tav tm="100000">
                                          <p:val>
                                            <p:fltVal val="0"/>
                                          </p:val>
                                        </p:tav>
                                      </p:tavLst>
                                    </p:anim>
                                    <p:animEffect transition="in" filter="fade">
                                      <p:cBhvr>
                                        <p:cTn id="123" dur="1000"/>
                                        <p:tgtEl>
                                          <p:spTgt spid="75"/>
                                        </p:tgtEl>
                                      </p:cBhvr>
                                    </p:animEffect>
                                  </p:childTnLst>
                                </p:cTn>
                              </p:par>
                            </p:childTnLst>
                          </p:cTn>
                        </p:par>
                        <p:par>
                          <p:cTn id="124" fill="hold">
                            <p:stCondLst>
                              <p:cond delay="15000"/>
                            </p:stCondLst>
                            <p:childTnLst>
                              <p:par>
                                <p:cTn id="125" presetID="42" presetClass="entr" presetSubtype="0" fill="hold" nodeType="afterEffect">
                                  <p:stCondLst>
                                    <p:cond delay="0"/>
                                  </p:stCondLst>
                                  <p:childTnLst>
                                    <p:set>
                                      <p:cBhvr>
                                        <p:cTn id="126" dur="1" fill="hold">
                                          <p:stCondLst>
                                            <p:cond delay="0"/>
                                          </p:stCondLst>
                                        </p:cTn>
                                        <p:tgtEl>
                                          <p:spTgt spid="58"/>
                                        </p:tgtEl>
                                        <p:attrNameLst>
                                          <p:attrName>style.visibility</p:attrName>
                                        </p:attrNameLst>
                                      </p:cBhvr>
                                      <p:to>
                                        <p:strVal val="visible"/>
                                      </p:to>
                                    </p:set>
                                    <p:animEffect transition="in" filter="fade">
                                      <p:cBhvr>
                                        <p:cTn id="127" dur="1000"/>
                                        <p:tgtEl>
                                          <p:spTgt spid="58"/>
                                        </p:tgtEl>
                                      </p:cBhvr>
                                    </p:animEffect>
                                    <p:anim calcmode="lin" valueType="num">
                                      <p:cBhvr>
                                        <p:cTn id="128" dur="1000" fill="hold"/>
                                        <p:tgtEl>
                                          <p:spTgt spid="58"/>
                                        </p:tgtEl>
                                        <p:attrNameLst>
                                          <p:attrName>ppt_x</p:attrName>
                                        </p:attrNameLst>
                                      </p:cBhvr>
                                      <p:tavLst>
                                        <p:tav tm="0">
                                          <p:val>
                                            <p:strVal val="#ppt_x"/>
                                          </p:val>
                                        </p:tav>
                                        <p:tav tm="100000">
                                          <p:val>
                                            <p:strVal val="#ppt_x"/>
                                          </p:val>
                                        </p:tav>
                                      </p:tavLst>
                                    </p:anim>
                                    <p:anim calcmode="lin" valueType="num">
                                      <p:cBhvr>
                                        <p:cTn id="129" dur="1000" fill="hold"/>
                                        <p:tgtEl>
                                          <p:spTgt spid="58"/>
                                        </p:tgtEl>
                                        <p:attrNameLst>
                                          <p:attrName>ppt_y</p:attrName>
                                        </p:attrNameLst>
                                      </p:cBhvr>
                                      <p:tavLst>
                                        <p:tav tm="0">
                                          <p:val>
                                            <p:strVal val="#ppt_y+.1"/>
                                          </p:val>
                                        </p:tav>
                                        <p:tav tm="100000">
                                          <p:val>
                                            <p:strVal val="#ppt_y"/>
                                          </p:val>
                                        </p:tav>
                                      </p:tavLst>
                                    </p:anim>
                                  </p:childTnLst>
                                </p:cTn>
                              </p:par>
                            </p:childTnLst>
                          </p:cTn>
                        </p:par>
                        <p:par>
                          <p:cTn id="130" fill="hold">
                            <p:stCondLst>
                              <p:cond delay="16000"/>
                            </p:stCondLst>
                            <p:childTnLst>
                              <p:par>
                                <p:cTn id="131" presetID="31" presetClass="entr" presetSubtype="0" fill="hold" nodeType="afterEffect">
                                  <p:stCondLst>
                                    <p:cond delay="0"/>
                                  </p:stCondLst>
                                  <p:childTnLst>
                                    <p:set>
                                      <p:cBhvr>
                                        <p:cTn id="132" dur="1" fill="hold">
                                          <p:stCondLst>
                                            <p:cond delay="0"/>
                                          </p:stCondLst>
                                        </p:cTn>
                                        <p:tgtEl>
                                          <p:spTgt spid="76"/>
                                        </p:tgtEl>
                                        <p:attrNameLst>
                                          <p:attrName>style.visibility</p:attrName>
                                        </p:attrNameLst>
                                      </p:cBhvr>
                                      <p:to>
                                        <p:strVal val="visible"/>
                                      </p:to>
                                    </p:set>
                                    <p:anim calcmode="lin" valueType="num">
                                      <p:cBhvr>
                                        <p:cTn id="133" dur="1000" fill="hold"/>
                                        <p:tgtEl>
                                          <p:spTgt spid="76"/>
                                        </p:tgtEl>
                                        <p:attrNameLst>
                                          <p:attrName>ppt_w</p:attrName>
                                        </p:attrNameLst>
                                      </p:cBhvr>
                                      <p:tavLst>
                                        <p:tav tm="0">
                                          <p:val>
                                            <p:fltVal val="0"/>
                                          </p:val>
                                        </p:tav>
                                        <p:tav tm="100000">
                                          <p:val>
                                            <p:strVal val="#ppt_w"/>
                                          </p:val>
                                        </p:tav>
                                      </p:tavLst>
                                    </p:anim>
                                    <p:anim calcmode="lin" valueType="num">
                                      <p:cBhvr>
                                        <p:cTn id="134" dur="1000" fill="hold"/>
                                        <p:tgtEl>
                                          <p:spTgt spid="76"/>
                                        </p:tgtEl>
                                        <p:attrNameLst>
                                          <p:attrName>ppt_h</p:attrName>
                                        </p:attrNameLst>
                                      </p:cBhvr>
                                      <p:tavLst>
                                        <p:tav tm="0">
                                          <p:val>
                                            <p:fltVal val="0"/>
                                          </p:val>
                                        </p:tav>
                                        <p:tav tm="100000">
                                          <p:val>
                                            <p:strVal val="#ppt_h"/>
                                          </p:val>
                                        </p:tav>
                                      </p:tavLst>
                                    </p:anim>
                                    <p:anim calcmode="lin" valueType="num">
                                      <p:cBhvr>
                                        <p:cTn id="135" dur="1000" fill="hold"/>
                                        <p:tgtEl>
                                          <p:spTgt spid="76"/>
                                        </p:tgtEl>
                                        <p:attrNameLst>
                                          <p:attrName>style.rotation</p:attrName>
                                        </p:attrNameLst>
                                      </p:cBhvr>
                                      <p:tavLst>
                                        <p:tav tm="0">
                                          <p:val>
                                            <p:fltVal val="90"/>
                                          </p:val>
                                        </p:tav>
                                        <p:tav tm="100000">
                                          <p:val>
                                            <p:fltVal val="0"/>
                                          </p:val>
                                        </p:tav>
                                      </p:tavLst>
                                    </p:anim>
                                    <p:animEffect transition="in" filter="fade">
                                      <p:cBhvr>
                                        <p:cTn id="136" dur="10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68" grpId="0" animBg="1"/>
      <p:bldP spid="69" grpId="0" uiExpand="1" build="p"/>
      <p:bldP spid="70"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Flowchart: Document 50">
            <a:extLst>
              <a:ext uri="{FF2B5EF4-FFF2-40B4-BE49-F238E27FC236}">
                <a16:creationId xmlns:a16="http://schemas.microsoft.com/office/drawing/2014/main" id="{3CAF04BB-5FF7-49E1-8FDF-8C8F22972469}"/>
              </a:ext>
            </a:extLst>
          </p:cNvPr>
          <p:cNvSpPr/>
          <p:nvPr/>
        </p:nvSpPr>
        <p:spPr>
          <a:xfrm rot="16200000" flipH="1">
            <a:off x="-1137988" y="1147152"/>
            <a:ext cx="6858000" cy="4561982"/>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6F91E2D1-3DB8-4146-8D1E-573025A5E55D}"/>
              </a:ext>
            </a:extLst>
          </p:cNvPr>
          <p:cNvGrpSpPr/>
          <p:nvPr/>
        </p:nvGrpSpPr>
        <p:grpSpPr>
          <a:xfrm>
            <a:off x="6799535" y="3445501"/>
            <a:ext cx="2705206" cy="2816707"/>
            <a:chOff x="6799535" y="3445501"/>
            <a:chExt cx="2705206" cy="2816707"/>
          </a:xfrm>
        </p:grpSpPr>
        <p:grpSp>
          <p:nvGrpSpPr>
            <p:cNvPr id="25" name="Group 24">
              <a:extLst>
                <a:ext uri="{FF2B5EF4-FFF2-40B4-BE49-F238E27FC236}">
                  <a16:creationId xmlns:a16="http://schemas.microsoft.com/office/drawing/2014/main" id="{F9167922-488C-4C2B-A01A-21255BD4B118}"/>
                </a:ext>
              </a:extLst>
            </p:cNvPr>
            <p:cNvGrpSpPr/>
            <p:nvPr/>
          </p:nvGrpSpPr>
          <p:grpSpPr>
            <a:xfrm rot="16200000">
              <a:off x="6743784" y="3501252"/>
              <a:ext cx="2816707" cy="2705206"/>
              <a:chOff x="6007608" y="1911096"/>
              <a:chExt cx="2816707" cy="2705206"/>
            </a:xfrm>
            <a:effectLst>
              <a:outerShdw blurRad="63500" sx="102000" sy="102000" algn="ctr" rotWithShape="0">
                <a:prstClr val="black">
                  <a:alpha val="40000"/>
                </a:prstClr>
              </a:outerShdw>
            </a:effectLst>
          </p:grpSpPr>
          <p:sp>
            <p:nvSpPr>
              <p:cNvPr id="26" name="Sev01">
                <a:extLst>
                  <a:ext uri="{FF2B5EF4-FFF2-40B4-BE49-F238E27FC236}">
                    <a16:creationId xmlns:a16="http://schemas.microsoft.com/office/drawing/2014/main" id="{775D7FB1-C5EA-42E2-ABB5-980FC21C95D9}"/>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Sev01">
                <a:extLst>
                  <a:ext uri="{FF2B5EF4-FFF2-40B4-BE49-F238E27FC236}">
                    <a16:creationId xmlns:a16="http://schemas.microsoft.com/office/drawing/2014/main" id="{D59ADACC-9181-4177-A5EE-0D11CADACD9E}"/>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8" name="Freeform: Shape 27">
                <a:extLst>
                  <a:ext uri="{FF2B5EF4-FFF2-40B4-BE49-F238E27FC236}">
                    <a16:creationId xmlns:a16="http://schemas.microsoft.com/office/drawing/2014/main" id="{2F3494C7-BBEA-42FA-A838-A3BF66C66EF1}"/>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a:extLst>
                  <a:ext uri="{FF2B5EF4-FFF2-40B4-BE49-F238E27FC236}">
                    <a16:creationId xmlns:a16="http://schemas.microsoft.com/office/drawing/2014/main" id="{34599944-0218-442E-A30D-92C87BD41D67}"/>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4EE48F3D-2B98-4481-BE92-84F29D5F49EF}"/>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Freeform: Shape 60">
              <a:extLst>
                <a:ext uri="{FF2B5EF4-FFF2-40B4-BE49-F238E27FC236}">
                  <a16:creationId xmlns:a16="http://schemas.microsoft.com/office/drawing/2014/main" id="{8233A212-405B-4FB7-98C2-F877ADA59917}"/>
                </a:ext>
              </a:extLst>
            </p:cNvPr>
            <p:cNvSpPr>
              <a:spLocks/>
            </p:cNvSpPr>
            <p:nvPr/>
          </p:nvSpPr>
          <p:spPr>
            <a:xfrm rot="13500000">
              <a:off x="6919034" y="5846315"/>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 name="Group 4">
            <a:extLst>
              <a:ext uri="{FF2B5EF4-FFF2-40B4-BE49-F238E27FC236}">
                <a16:creationId xmlns:a16="http://schemas.microsoft.com/office/drawing/2014/main" id="{CFD5EE26-62E1-407D-B7A6-01C6F8840848}"/>
              </a:ext>
            </a:extLst>
          </p:cNvPr>
          <p:cNvGrpSpPr/>
          <p:nvPr/>
        </p:nvGrpSpPr>
        <p:grpSpPr>
          <a:xfrm>
            <a:off x="8079893" y="2031050"/>
            <a:ext cx="2816707" cy="2705206"/>
            <a:chOff x="8079893" y="2031050"/>
            <a:chExt cx="2816707" cy="2705206"/>
          </a:xfrm>
        </p:grpSpPr>
        <p:grpSp>
          <p:nvGrpSpPr>
            <p:cNvPr id="4" name="Group 3">
              <a:extLst>
                <a:ext uri="{FF2B5EF4-FFF2-40B4-BE49-F238E27FC236}">
                  <a16:creationId xmlns:a16="http://schemas.microsoft.com/office/drawing/2014/main" id="{66A83E15-62E2-4203-9915-E877FC29F5BE}"/>
                </a:ext>
              </a:extLst>
            </p:cNvPr>
            <p:cNvGrpSpPr/>
            <p:nvPr/>
          </p:nvGrpSpPr>
          <p:grpSpPr>
            <a:xfrm>
              <a:off x="8079893" y="2031050"/>
              <a:ext cx="2816707" cy="2705206"/>
              <a:chOff x="6007608" y="1911096"/>
              <a:chExt cx="2816707" cy="2705206"/>
            </a:xfrm>
            <a:effectLst>
              <a:outerShdw blurRad="63500" sx="102000" sy="102000" algn="ctr" rotWithShape="0">
                <a:prstClr val="black">
                  <a:alpha val="40000"/>
                </a:prstClr>
              </a:outerShdw>
            </a:effectLst>
          </p:grpSpPr>
          <p:sp>
            <p:nvSpPr>
              <p:cNvPr id="13" name="Sev01">
                <a:extLst>
                  <a:ext uri="{FF2B5EF4-FFF2-40B4-BE49-F238E27FC236}">
                    <a16:creationId xmlns:a16="http://schemas.microsoft.com/office/drawing/2014/main" id="{C19829BC-D358-4E5A-9183-E88FB8F15B9E}"/>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5" name="Sev01">
                <a:extLst>
                  <a:ext uri="{FF2B5EF4-FFF2-40B4-BE49-F238E27FC236}">
                    <a16:creationId xmlns:a16="http://schemas.microsoft.com/office/drawing/2014/main" id="{115393DF-4CE7-4DDF-B274-1C6E2A6205FF}"/>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Freeform: Shape 21">
                <a:extLst>
                  <a:ext uri="{FF2B5EF4-FFF2-40B4-BE49-F238E27FC236}">
                    <a16:creationId xmlns:a16="http://schemas.microsoft.com/office/drawing/2014/main" id="{5E3C5F69-53D7-44BF-B573-1FB496E772E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5399D529-2E8F-40D0-BD4F-A19081B0320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107AF75A-FC0B-43A0-BF9C-73B3B3557569}"/>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Freeform: Shape 59">
              <a:extLst>
                <a:ext uri="{FF2B5EF4-FFF2-40B4-BE49-F238E27FC236}">
                  <a16:creationId xmlns:a16="http://schemas.microsoft.com/office/drawing/2014/main" id="{AAA63987-51A4-48DA-89C6-414A95F4D8D5}"/>
                </a:ext>
              </a:extLst>
            </p:cNvPr>
            <p:cNvSpPr>
              <a:spLocks/>
            </p:cNvSpPr>
            <p:nvPr/>
          </p:nvSpPr>
          <p:spPr>
            <a:xfrm rot="7434025">
              <a:off x="10376727" y="4264488"/>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 name="Group 2">
            <a:extLst>
              <a:ext uri="{FF2B5EF4-FFF2-40B4-BE49-F238E27FC236}">
                <a16:creationId xmlns:a16="http://schemas.microsoft.com/office/drawing/2014/main" id="{AD199D82-8BF3-418B-A438-FE814407C9DF}"/>
              </a:ext>
            </a:extLst>
          </p:cNvPr>
          <p:cNvGrpSpPr/>
          <p:nvPr/>
        </p:nvGrpSpPr>
        <p:grpSpPr>
          <a:xfrm>
            <a:off x="6694278" y="652395"/>
            <a:ext cx="2705206" cy="2816707"/>
            <a:chOff x="6694278" y="652395"/>
            <a:chExt cx="2705206" cy="2816707"/>
          </a:xfrm>
        </p:grpSpPr>
        <p:grpSp>
          <p:nvGrpSpPr>
            <p:cNvPr id="31" name="Group 30">
              <a:extLst>
                <a:ext uri="{FF2B5EF4-FFF2-40B4-BE49-F238E27FC236}">
                  <a16:creationId xmlns:a16="http://schemas.microsoft.com/office/drawing/2014/main" id="{4A791537-EED7-4783-8836-E40FB125E5DE}"/>
                </a:ext>
              </a:extLst>
            </p:cNvPr>
            <p:cNvGrpSpPr/>
            <p:nvPr/>
          </p:nvGrpSpPr>
          <p:grpSpPr>
            <a:xfrm rot="16200000">
              <a:off x="6638527" y="708146"/>
              <a:ext cx="2816707" cy="2705206"/>
              <a:chOff x="6007608" y="1911096"/>
              <a:chExt cx="2816707" cy="2705206"/>
            </a:xfrm>
            <a:effectLst>
              <a:outerShdw blurRad="63500" sx="102000" sy="102000" algn="ctr" rotWithShape="0">
                <a:prstClr val="black">
                  <a:alpha val="40000"/>
                </a:prstClr>
              </a:outerShdw>
            </a:effectLst>
          </p:grpSpPr>
          <p:sp>
            <p:nvSpPr>
              <p:cNvPr id="32" name="Sev01">
                <a:extLst>
                  <a:ext uri="{FF2B5EF4-FFF2-40B4-BE49-F238E27FC236}">
                    <a16:creationId xmlns:a16="http://schemas.microsoft.com/office/drawing/2014/main" id="{9586529C-2367-4054-A270-59E9A085A33D}"/>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a:extLst>
                  <a:ext uri="{FF2B5EF4-FFF2-40B4-BE49-F238E27FC236}">
                    <a16:creationId xmlns:a16="http://schemas.microsoft.com/office/drawing/2014/main" id="{31456C38-B15B-4048-AF27-0146FB5BEC98}"/>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4" name="Freeform: Shape 33">
                <a:extLst>
                  <a:ext uri="{FF2B5EF4-FFF2-40B4-BE49-F238E27FC236}">
                    <a16:creationId xmlns:a16="http://schemas.microsoft.com/office/drawing/2014/main" id="{F1E45927-0A83-4BF3-86CA-FC8BCC8D961B}"/>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9EF7ECF7-AF40-454F-B909-B520EB7E389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BE13CF87-3ECC-4A8D-866D-BE2C3F287713}"/>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Freeform: Shape 58">
              <a:extLst>
                <a:ext uri="{FF2B5EF4-FFF2-40B4-BE49-F238E27FC236}">
                  <a16:creationId xmlns:a16="http://schemas.microsoft.com/office/drawing/2014/main" id="{8A4374F7-DFFE-413F-8DD5-44073BF0CC50}"/>
                </a:ext>
              </a:extLst>
            </p:cNvPr>
            <p:cNvSpPr>
              <a:spLocks/>
            </p:cNvSpPr>
            <p:nvPr/>
          </p:nvSpPr>
          <p:spPr>
            <a:xfrm rot="13339771">
              <a:off x="6814243" y="3063521"/>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 name="Group 1">
            <a:extLst>
              <a:ext uri="{FF2B5EF4-FFF2-40B4-BE49-F238E27FC236}">
                <a16:creationId xmlns:a16="http://schemas.microsoft.com/office/drawing/2014/main" id="{6F81D3FB-A8C8-447E-A115-1AC405A3A647}"/>
              </a:ext>
            </a:extLst>
          </p:cNvPr>
          <p:cNvGrpSpPr/>
          <p:nvPr/>
        </p:nvGrpSpPr>
        <p:grpSpPr>
          <a:xfrm>
            <a:off x="5324692" y="2176088"/>
            <a:ext cx="2816707" cy="2705206"/>
            <a:chOff x="5324692" y="2176088"/>
            <a:chExt cx="2816707" cy="2705206"/>
          </a:xfrm>
        </p:grpSpPr>
        <p:grpSp>
          <p:nvGrpSpPr>
            <p:cNvPr id="37" name="Group 36">
              <a:extLst>
                <a:ext uri="{FF2B5EF4-FFF2-40B4-BE49-F238E27FC236}">
                  <a16:creationId xmlns:a16="http://schemas.microsoft.com/office/drawing/2014/main" id="{16D04BFC-ADBE-430A-B9AA-B57FA3011491}"/>
                </a:ext>
              </a:extLst>
            </p:cNvPr>
            <p:cNvGrpSpPr/>
            <p:nvPr/>
          </p:nvGrpSpPr>
          <p:grpSpPr>
            <a:xfrm>
              <a:off x="5324692" y="2176088"/>
              <a:ext cx="2816707" cy="2705206"/>
              <a:chOff x="6007608" y="1911096"/>
              <a:chExt cx="2816707" cy="2705206"/>
            </a:xfrm>
            <a:effectLst>
              <a:outerShdw blurRad="63500" sx="102000" sy="102000" algn="ctr" rotWithShape="0">
                <a:prstClr val="black">
                  <a:alpha val="40000"/>
                </a:prstClr>
              </a:outerShdw>
            </a:effectLst>
          </p:grpSpPr>
          <p:sp>
            <p:nvSpPr>
              <p:cNvPr id="38" name="Sev01">
                <a:extLst>
                  <a:ext uri="{FF2B5EF4-FFF2-40B4-BE49-F238E27FC236}">
                    <a16:creationId xmlns:a16="http://schemas.microsoft.com/office/drawing/2014/main" id="{C8D7AAB4-279C-4621-B95B-D2AB282B7FC4}"/>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9" name="Sev01">
                <a:extLst>
                  <a:ext uri="{FF2B5EF4-FFF2-40B4-BE49-F238E27FC236}">
                    <a16:creationId xmlns:a16="http://schemas.microsoft.com/office/drawing/2014/main" id="{209A32DA-53A6-43D8-B31C-CE5B67F037CC}"/>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40" name="Freeform: Shape 39">
                <a:extLst>
                  <a:ext uri="{FF2B5EF4-FFF2-40B4-BE49-F238E27FC236}">
                    <a16:creationId xmlns:a16="http://schemas.microsoft.com/office/drawing/2014/main" id="{0F2A6484-1959-481C-A25E-01EE6C318FB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05216F18-20E2-4CAE-82DC-477DDDEB610F}"/>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9CE6146-A327-439C-8B60-B8AC6432FEBE}"/>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Freeform: Shape 64">
              <a:extLst>
                <a:ext uri="{FF2B5EF4-FFF2-40B4-BE49-F238E27FC236}">
                  <a16:creationId xmlns:a16="http://schemas.microsoft.com/office/drawing/2014/main" id="{EF184648-5769-46F7-B302-8EE0A2EFA059}"/>
                </a:ext>
              </a:extLst>
            </p:cNvPr>
            <p:cNvSpPr>
              <a:spLocks/>
            </p:cNvSpPr>
            <p:nvPr/>
          </p:nvSpPr>
          <p:spPr>
            <a:xfrm rot="8158412">
              <a:off x="7563232" y="4480613"/>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5" name="TextBox 44">
            <a:extLst>
              <a:ext uri="{FF2B5EF4-FFF2-40B4-BE49-F238E27FC236}">
                <a16:creationId xmlns:a16="http://schemas.microsoft.com/office/drawing/2014/main" id="{3C360009-BDB5-4495-BA7D-32C796AC80C7}"/>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6F60D68F-6B2F-4ED5-8F4A-3D4CF0F1BC0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TextBox 46">
            <a:extLst>
              <a:ext uri="{FF2B5EF4-FFF2-40B4-BE49-F238E27FC236}">
                <a16:creationId xmlns:a16="http://schemas.microsoft.com/office/drawing/2014/main" id="{51F5D1B5-622B-4099-8C44-90CE56A4A9FC}"/>
              </a:ext>
            </a:extLst>
          </p:cNvPr>
          <p:cNvSpPr txBox="1"/>
          <p:nvPr/>
        </p:nvSpPr>
        <p:spPr>
          <a:xfrm>
            <a:off x="9556436" y="1293525"/>
            <a:ext cx="2616021" cy="1680460"/>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8" name="TextBox 47">
            <a:extLst>
              <a:ext uri="{FF2B5EF4-FFF2-40B4-BE49-F238E27FC236}">
                <a16:creationId xmlns:a16="http://schemas.microsoft.com/office/drawing/2014/main" id="{C821D4B5-462C-4E22-B040-BD2D86FC0EFB}"/>
              </a:ext>
            </a:extLst>
          </p:cNvPr>
          <p:cNvSpPr txBox="1"/>
          <p:nvPr/>
        </p:nvSpPr>
        <p:spPr>
          <a:xfrm>
            <a:off x="5419961" y="264456"/>
            <a:ext cx="2616021" cy="1680460"/>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9" name="TextBox 48">
            <a:extLst>
              <a:ext uri="{FF2B5EF4-FFF2-40B4-BE49-F238E27FC236}">
                <a16:creationId xmlns:a16="http://schemas.microsoft.com/office/drawing/2014/main" id="{D7984987-AF4B-46E0-AB8D-77743E3AB105}"/>
              </a:ext>
            </a:extLst>
          </p:cNvPr>
          <p:cNvSpPr txBox="1"/>
          <p:nvPr/>
        </p:nvSpPr>
        <p:spPr>
          <a:xfrm>
            <a:off x="8497937" y="5009462"/>
            <a:ext cx="2616021" cy="1680460"/>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0" name="TextBox 49">
            <a:extLst>
              <a:ext uri="{FF2B5EF4-FFF2-40B4-BE49-F238E27FC236}">
                <a16:creationId xmlns:a16="http://schemas.microsoft.com/office/drawing/2014/main" id="{47D3E15D-C8F0-450A-8222-AA19682A357E}"/>
              </a:ext>
            </a:extLst>
          </p:cNvPr>
          <p:cNvSpPr txBox="1"/>
          <p:nvPr/>
        </p:nvSpPr>
        <p:spPr>
          <a:xfrm>
            <a:off x="4368797" y="3828102"/>
            <a:ext cx="2616021" cy="1680460"/>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4" name="TextBox 53">
            <a:extLst>
              <a:ext uri="{FF2B5EF4-FFF2-40B4-BE49-F238E27FC236}">
                <a16:creationId xmlns:a16="http://schemas.microsoft.com/office/drawing/2014/main" id="{812F796A-60AA-4B3B-AC1D-99FB37183AB9}"/>
              </a:ext>
            </a:extLst>
          </p:cNvPr>
          <p:cNvSpPr txBox="1"/>
          <p:nvPr/>
        </p:nvSpPr>
        <p:spPr>
          <a:xfrm>
            <a:off x="5518145" y="2398528"/>
            <a:ext cx="838200" cy="800219"/>
          </a:xfrm>
          <a:prstGeom prst="rect">
            <a:avLst/>
          </a:prstGeom>
          <a:noFill/>
          <a:effectLst/>
        </p:spPr>
        <p:txBody>
          <a:bodyPr wrap="square" rtlCol="0">
            <a:spAutoFit/>
          </a:bodyPr>
          <a:lstStyle/>
          <a:p>
            <a:pPr algn="ctr"/>
            <a:r>
              <a:rPr lang="en-US" sz="3600" dirty="0">
                <a:solidFill>
                  <a:srgbClr val="FFA803"/>
                </a:solidFill>
                <a:latin typeface="Bernard MT Condensed" panose="02050806060905020404" pitchFamily="18" charset="0"/>
              </a:rPr>
              <a:t>04</a:t>
            </a:r>
          </a:p>
          <a:p>
            <a:pPr algn="ctr"/>
            <a:r>
              <a:rPr lang="en-US" sz="1000" dirty="0">
                <a:solidFill>
                  <a:srgbClr val="FFA803"/>
                </a:solidFill>
              </a:rPr>
              <a:t>OPTION</a:t>
            </a:r>
          </a:p>
        </p:txBody>
      </p:sp>
      <p:sp>
        <p:nvSpPr>
          <p:cNvPr id="55" name="Freeform 18">
            <a:extLst>
              <a:ext uri="{FF2B5EF4-FFF2-40B4-BE49-F238E27FC236}">
                <a16:creationId xmlns:a16="http://schemas.microsoft.com/office/drawing/2014/main" id="{01E94DD7-8BA4-4352-8C14-A6739DFEF44F}"/>
              </a:ext>
            </a:extLst>
          </p:cNvPr>
          <p:cNvSpPr>
            <a:spLocks noChangeAspect="1" noChangeArrowheads="1"/>
          </p:cNvSpPr>
          <p:nvPr/>
        </p:nvSpPr>
        <p:spPr bwMode="auto">
          <a:xfrm rot="21480000">
            <a:off x="7335373" y="3992973"/>
            <a:ext cx="331893" cy="45720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95959"/>
          </a:solidFill>
          <a:ln>
            <a:noFill/>
          </a:ln>
          <a:effectLst/>
        </p:spPr>
        <p:txBody>
          <a:bodyPr wrap="none" anchor="ctr"/>
          <a:lstStyle/>
          <a:p>
            <a:endParaRPr lang="en-US">
              <a:solidFill>
                <a:schemeClr val="bg1"/>
              </a:solidFill>
            </a:endParaRPr>
          </a:p>
        </p:txBody>
      </p:sp>
      <p:sp>
        <p:nvSpPr>
          <p:cNvPr id="56" name="Freeform 17">
            <a:extLst>
              <a:ext uri="{FF2B5EF4-FFF2-40B4-BE49-F238E27FC236}">
                <a16:creationId xmlns:a16="http://schemas.microsoft.com/office/drawing/2014/main" id="{02650E75-D3FD-46D4-AB39-2A9D302E8834}"/>
              </a:ext>
            </a:extLst>
          </p:cNvPr>
          <p:cNvSpPr>
            <a:spLocks noChangeAspect="1" noChangeArrowheads="1"/>
          </p:cNvSpPr>
          <p:nvPr/>
        </p:nvSpPr>
        <p:spPr bwMode="auto">
          <a:xfrm rot="21480000">
            <a:off x="7235345" y="5438510"/>
            <a:ext cx="365761" cy="365760"/>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595959"/>
          </a:solidFill>
          <a:ln>
            <a:noFill/>
          </a:ln>
          <a:effectLst/>
        </p:spPr>
        <p:txBody>
          <a:bodyPr wrap="none" anchor="ctr"/>
          <a:lstStyle/>
          <a:p>
            <a:endParaRPr lang="en-US">
              <a:solidFill>
                <a:schemeClr val="bg1"/>
              </a:solidFill>
            </a:endParaRPr>
          </a:p>
        </p:txBody>
      </p:sp>
      <p:sp>
        <p:nvSpPr>
          <p:cNvPr id="57" name="Freeform 13">
            <a:extLst>
              <a:ext uri="{FF2B5EF4-FFF2-40B4-BE49-F238E27FC236}">
                <a16:creationId xmlns:a16="http://schemas.microsoft.com/office/drawing/2014/main" id="{F864B2A2-E6F0-4BDF-BF1D-E4E324DDE203}"/>
              </a:ext>
            </a:extLst>
          </p:cNvPr>
          <p:cNvSpPr>
            <a:spLocks noChangeAspect="1" noChangeArrowheads="1"/>
          </p:cNvSpPr>
          <p:nvPr/>
        </p:nvSpPr>
        <p:spPr bwMode="auto">
          <a:xfrm rot="21480000">
            <a:off x="10066082" y="3871679"/>
            <a:ext cx="380875" cy="38404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595959"/>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E5C11F57-11A6-4FF6-932D-51C416D937D1}"/>
              </a:ext>
            </a:extLst>
          </p:cNvPr>
          <p:cNvSpPr>
            <a:spLocks noChangeAspect="1" noChangeArrowheads="1"/>
          </p:cNvSpPr>
          <p:nvPr/>
        </p:nvSpPr>
        <p:spPr bwMode="auto">
          <a:xfrm>
            <a:off x="7119875" y="2631259"/>
            <a:ext cx="402336" cy="34044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595959"/>
          </a:solidFill>
          <a:ln>
            <a:noFill/>
          </a:ln>
          <a:effectLst/>
        </p:spPr>
        <p:txBody>
          <a:bodyPr wrap="none" anchor="ctr"/>
          <a:lstStyle/>
          <a:p>
            <a:endParaRPr lang="en-US"/>
          </a:p>
        </p:txBody>
      </p:sp>
      <p:sp>
        <p:nvSpPr>
          <p:cNvPr id="62" name="TextBox 61">
            <a:extLst>
              <a:ext uri="{FF2B5EF4-FFF2-40B4-BE49-F238E27FC236}">
                <a16:creationId xmlns:a16="http://schemas.microsoft.com/office/drawing/2014/main" id="{63DD28F0-CB57-4F43-ADFD-45A675DB4214}"/>
              </a:ext>
            </a:extLst>
          </p:cNvPr>
          <p:cNvSpPr txBox="1"/>
          <p:nvPr/>
        </p:nvSpPr>
        <p:spPr>
          <a:xfrm>
            <a:off x="8317439" y="894549"/>
            <a:ext cx="838200" cy="800219"/>
          </a:xfrm>
          <a:prstGeom prst="rect">
            <a:avLst/>
          </a:prstGeom>
          <a:noFill/>
          <a:effectLst/>
        </p:spPr>
        <p:txBody>
          <a:bodyPr wrap="square" rtlCol="0">
            <a:spAutoFit/>
          </a:bodyPr>
          <a:lstStyle/>
          <a:p>
            <a:pPr algn="ctr"/>
            <a:r>
              <a:rPr lang="en-US" sz="3600" dirty="0">
                <a:solidFill>
                  <a:srgbClr val="FF2B2A"/>
                </a:solidFill>
                <a:latin typeface="Bernard MT Condensed" panose="02050806060905020404" pitchFamily="18" charset="0"/>
              </a:rPr>
              <a:t>01</a:t>
            </a:r>
          </a:p>
          <a:p>
            <a:pPr algn="ctr"/>
            <a:r>
              <a:rPr lang="en-US" sz="1000" dirty="0">
                <a:solidFill>
                  <a:srgbClr val="FF2B2A"/>
                </a:solidFill>
              </a:rPr>
              <a:t>OPTION</a:t>
            </a:r>
          </a:p>
        </p:txBody>
      </p:sp>
      <p:sp>
        <p:nvSpPr>
          <p:cNvPr id="63" name="TextBox 62">
            <a:extLst>
              <a:ext uri="{FF2B5EF4-FFF2-40B4-BE49-F238E27FC236}">
                <a16:creationId xmlns:a16="http://schemas.microsoft.com/office/drawing/2014/main" id="{A15496A9-441E-418D-A48D-1322FBDEE766}"/>
              </a:ext>
            </a:extLst>
          </p:cNvPr>
          <p:cNvSpPr txBox="1"/>
          <p:nvPr/>
        </p:nvSpPr>
        <p:spPr>
          <a:xfrm>
            <a:off x="8274954" y="2262706"/>
            <a:ext cx="838200" cy="800219"/>
          </a:xfrm>
          <a:prstGeom prst="rect">
            <a:avLst/>
          </a:prstGeom>
          <a:noFill/>
          <a:effectLst/>
        </p:spPr>
        <p:txBody>
          <a:bodyPr wrap="square" rtlCol="0">
            <a:spAutoFit/>
          </a:bodyPr>
          <a:lstStyle/>
          <a:p>
            <a:pPr algn="ctr"/>
            <a:r>
              <a:rPr lang="en-US" sz="3600" dirty="0">
                <a:solidFill>
                  <a:srgbClr val="85C401"/>
                </a:solidFill>
                <a:latin typeface="Bernard MT Condensed" panose="02050806060905020404" pitchFamily="18" charset="0"/>
              </a:rPr>
              <a:t>02</a:t>
            </a:r>
          </a:p>
          <a:p>
            <a:pPr algn="ctr"/>
            <a:r>
              <a:rPr lang="en-US" sz="1000" dirty="0">
                <a:solidFill>
                  <a:srgbClr val="85C401"/>
                </a:solidFill>
              </a:rPr>
              <a:t>OPTION</a:t>
            </a:r>
          </a:p>
        </p:txBody>
      </p:sp>
      <p:sp>
        <p:nvSpPr>
          <p:cNvPr id="64" name="TextBox 63">
            <a:extLst>
              <a:ext uri="{FF2B5EF4-FFF2-40B4-BE49-F238E27FC236}">
                <a16:creationId xmlns:a16="http://schemas.microsoft.com/office/drawing/2014/main" id="{7B94CCE7-8B3C-486F-97E6-CCAD3C92966A}"/>
              </a:ext>
            </a:extLst>
          </p:cNvPr>
          <p:cNvSpPr txBox="1"/>
          <p:nvPr/>
        </p:nvSpPr>
        <p:spPr>
          <a:xfrm>
            <a:off x="8443865" y="3673855"/>
            <a:ext cx="838200" cy="800219"/>
          </a:xfrm>
          <a:prstGeom prst="rect">
            <a:avLst/>
          </a:prstGeom>
          <a:noFill/>
          <a:effectLst/>
        </p:spPr>
        <p:txBody>
          <a:bodyPr wrap="square" rtlCol="0">
            <a:spAutoFit/>
          </a:bodyPr>
          <a:lstStyle/>
          <a:p>
            <a:pPr algn="ctr"/>
            <a:r>
              <a:rPr lang="en-US" sz="3600" dirty="0">
                <a:solidFill>
                  <a:srgbClr val="3EB8CD"/>
                </a:solidFill>
                <a:latin typeface="Bernard MT Condensed" panose="02050806060905020404" pitchFamily="18" charset="0"/>
              </a:rPr>
              <a:t>03</a:t>
            </a:r>
          </a:p>
          <a:p>
            <a:pPr algn="ctr"/>
            <a:r>
              <a:rPr lang="en-US" sz="1000" dirty="0">
                <a:solidFill>
                  <a:srgbClr val="3EB8CD"/>
                </a:solidFill>
              </a:rPr>
              <a:t>OPTION</a:t>
            </a:r>
          </a:p>
        </p:txBody>
      </p:sp>
    </p:spTree>
    <p:extLst>
      <p:ext uri="{BB962C8B-B14F-4D97-AF65-F5344CB8AC3E}">
        <p14:creationId xmlns:p14="http://schemas.microsoft.com/office/powerpoint/2010/main" val="221364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nodeType="afterEffect">
                                  <p:stCondLst>
                                    <p:cond delay="0"/>
                                  </p:stCondLst>
                                  <p:childTnLst>
                                    <p:set>
                                      <p:cBhvr>
                                        <p:cTn id="49" dur="1" fill="hold">
                                          <p:stCondLst>
                                            <p:cond delay="0"/>
                                          </p:stCondLst>
                                        </p:cTn>
                                        <p:tgtEl>
                                          <p:spTgt spid="3"/>
                                        </p:tgtEl>
                                        <p:attrNameLst>
                                          <p:attrName>style.visibility</p:attrName>
                                        </p:attrNameLst>
                                      </p:cBhvr>
                                      <p:to>
                                        <p:strVal val="visible"/>
                                      </p:to>
                                    </p:set>
                                    <p:anim calcmode="lin" valueType="num">
                                      <p:cBhvr>
                                        <p:cTn id="50" dur="1000" fill="hold"/>
                                        <p:tgtEl>
                                          <p:spTgt spid="3"/>
                                        </p:tgtEl>
                                        <p:attrNameLst>
                                          <p:attrName>ppt_w</p:attrName>
                                        </p:attrNameLst>
                                      </p:cBhvr>
                                      <p:tavLst>
                                        <p:tav tm="0">
                                          <p:val>
                                            <p:fltVal val="0"/>
                                          </p:val>
                                        </p:tav>
                                        <p:tav tm="100000">
                                          <p:val>
                                            <p:strVal val="#ppt_w"/>
                                          </p:val>
                                        </p:tav>
                                      </p:tavLst>
                                    </p:anim>
                                    <p:anim calcmode="lin" valueType="num">
                                      <p:cBhvr>
                                        <p:cTn id="51" dur="1000" fill="hold"/>
                                        <p:tgtEl>
                                          <p:spTgt spid="3"/>
                                        </p:tgtEl>
                                        <p:attrNameLst>
                                          <p:attrName>ppt_h</p:attrName>
                                        </p:attrNameLst>
                                      </p:cBhvr>
                                      <p:tavLst>
                                        <p:tav tm="0">
                                          <p:val>
                                            <p:fltVal val="0"/>
                                          </p:val>
                                        </p:tav>
                                        <p:tav tm="100000">
                                          <p:val>
                                            <p:strVal val="#ppt_h"/>
                                          </p:val>
                                        </p:tav>
                                      </p:tavLst>
                                    </p:anim>
                                    <p:anim calcmode="lin" valueType="num">
                                      <p:cBhvr>
                                        <p:cTn id="52" dur="1000" fill="hold"/>
                                        <p:tgtEl>
                                          <p:spTgt spid="3"/>
                                        </p:tgtEl>
                                        <p:attrNameLst>
                                          <p:attrName>style.rotation</p:attrName>
                                        </p:attrNameLst>
                                      </p:cBhvr>
                                      <p:tavLst>
                                        <p:tav tm="0">
                                          <p:val>
                                            <p:fltVal val="90"/>
                                          </p:val>
                                        </p:tav>
                                        <p:tav tm="100000">
                                          <p:val>
                                            <p:fltVal val="0"/>
                                          </p:val>
                                        </p:tav>
                                      </p:tavLst>
                                    </p:anim>
                                    <p:animEffect transition="in" filter="fade">
                                      <p:cBhvr>
                                        <p:cTn id="53" dur="1000"/>
                                        <p:tgtEl>
                                          <p:spTgt spid="3"/>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62"/>
                                        </p:tgtEl>
                                        <p:attrNameLst>
                                          <p:attrName>style.visibility</p:attrName>
                                        </p:attrNameLst>
                                      </p:cBhvr>
                                      <p:to>
                                        <p:strVal val="visible"/>
                                      </p:to>
                                    </p:set>
                                    <p:anim calcmode="lin" valueType="num">
                                      <p:cBhvr>
                                        <p:cTn id="57" dur="500" fill="hold"/>
                                        <p:tgtEl>
                                          <p:spTgt spid="62"/>
                                        </p:tgtEl>
                                        <p:attrNameLst>
                                          <p:attrName>ppt_w</p:attrName>
                                        </p:attrNameLst>
                                      </p:cBhvr>
                                      <p:tavLst>
                                        <p:tav tm="0">
                                          <p:val>
                                            <p:fltVal val="0"/>
                                          </p:val>
                                        </p:tav>
                                        <p:tav tm="100000">
                                          <p:val>
                                            <p:strVal val="#ppt_w"/>
                                          </p:val>
                                        </p:tav>
                                      </p:tavLst>
                                    </p:anim>
                                    <p:anim calcmode="lin" valueType="num">
                                      <p:cBhvr>
                                        <p:cTn id="58" dur="500" fill="hold"/>
                                        <p:tgtEl>
                                          <p:spTgt spid="62"/>
                                        </p:tgtEl>
                                        <p:attrNameLst>
                                          <p:attrName>ppt_h</p:attrName>
                                        </p:attrNameLst>
                                      </p:cBhvr>
                                      <p:tavLst>
                                        <p:tav tm="0">
                                          <p:val>
                                            <p:fltVal val="0"/>
                                          </p:val>
                                        </p:tav>
                                        <p:tav tm="100000">
                                          <p:val>
                                            <p:strVal val="#ppt_h"/>
                                          </p:val>
                                        </p:tav>
                                      </p:tavLst>
                                    </p:anim>
                                    <p:animEffect transition="in" filter="fade">
                                      <p:cBhvr>
                                        <p:cTn id="59" dur="500"/>
                                        <p:tgtEl>
                                          <p:spTgt spid="62"/>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58"/>
                                        </p:tgtEl>
                                        <p:attrNameLst>
                                          <p:attrName>style.visibility</p:attrName>
                                        </p:attrNameLst>
                                      </p:cBhvr>
                                      <p:to>
                                        <p:strVal val="visible"/>
                                      </p:to>
                                    </p:set>
                                    <p:anim calcmode="lin" valueType="num">
                                      <p:cBhvr>
                                        <p:cTn id="62" dur="500" fill="hold"/>
                                        <p:tgtEl>
                                          <p:spTgt spid="58"/>
                                        </p:tgtEl>
                                        <p:attrNameLst>
                                          <p:attrName>ppt_w</p:attrName>
                                        </p:attrNameLst>
                                      </p:cBhvr>
                                      <p:tavLst>
                                        <p:tav tm="0">
                                          <p:val>
                                            <p:fltVal val="0"/>
                                          </p:val>
                                        </p:tav>
                                        <p:tav tm="100000">
                                          <p:val>
                                            <p:strVal val="#ppt_w"/>
                                          </p:val>
                                        </p:tav>
                                      </p:tavLst>
                                    </p:anim>
                                    <p:anim calcmode="lin" valueType="num">
                                      <p:cBhvr>
                                        <p:cTn id="63" dur="500" fill="hold"/>
                                        <p:tgtEl>
                                          <p:spTgt spid="58"/>
                                        </p:tgtEl>
                                        <p:attrNameLst>
                                          <p:attrName>ppt_h</p:attrName>
                                        </p:attrNameLst>
                                      </p:cBhvr>
                                      <p:tavLst>
                                        <p:tav tm="0">
                                          <p:val>
                                            <p:fltVal val="0"/>
                                          </p:val>
                                        </p:tav>
                                        <p:tav tm="100000">
                                          <p:val>
                                            <p:strVal val="#ppt_h"/>
                                          </p:val>
                                        </p:tav>
                                      </p:tavLst>
                                    </p:anim>
                                    <p:animEffect transition="in" filter="fade">
                                      <p:cBhvr>
                                        <p:cTn id="64" dur="500"/>
                                        <p:tgtEl>
                                          <p:spTgt spid="58"/>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1000" fill="hold"/>
                                        <p:tgtEl>
                                          <p:spTgt spid="5"/>
                                        </p:tgtEl>
                                        <p:attrNameLst>
                                          <p:attrName>ppt_w</p:attrName>
                                        </p:attrNameLst>
                                      </p:cBhvr>
                                      <p:tavLst>
                                        <p:tav tm="0">
                                          <p:val>
                                            <p:fltVal val="0"/>
                                          </p:val>
                                        </p:tav>
                                        <p:tav tm="100000">
                                          <p:val>
                                            <p:strVal val="#ppt_w"/>
                                          </p:val>
                                        </p:tav>
                                      </p:tavLst>
                                    </p:anim>
                                    <p:anim calcmode="lin" valueType="num">
                                      <p:cBhvr>
                                        <p:cTn id="75" dur="1000" fill="hold"/>
                                        <p:tgtEl>
                                          <p:spTgt spid="5"/>
                                        </p:tgtEl>
                                        <p:attrNameLst>
                                          <p:attrName>ppt_h</p:attrName>
                                        </p:attrNameLst>
                                      </p:cBhvr>
                                      <p:tavLst>
                                        <p:tav tm="0">
                                          <p:val>
                                            <p:fltVal val="0"/>
                                          </p:val>
                                        </p:tav>
                                        <p:tav tm="100000">
                                          <p:val>
                                            <p:strVal val="#ppt_h"/>
                                          </p:val>
                                        </p:tav>
                                      </p:tavLst>
                                    </p:anim>
                                    <p:anim calcmode="lin" valueType="num">
                                      <p:cBhvr>
                                        <p:cTn id="76" dur="1000" fill="hold"/>
                                        <p:tgtEl>
                                          <p:spTgt spid="5"/>
                                        </p:tgtEl>
                                        <p:attrNameLst>
                                          <p:attrName>style.rotation</p:attrName>
                                        </p:attrNameLst>
                                      </p:cBhvr>
                                      <p:tavLst>
                                        <p:tav tm="0">
                                          <p:val>
                                            <p:fltVal val="90"/>
                                          </p:val>
                                        </p:tav>
                                        <p:tav tm="100000">
                                          <p:val>
                                            <p:fltVal val="0"/>
                                          </p:val>
                                        </p:tav>
                                      </p:tavLst>
                                    </p:anim>
                                    <p:animEffect transition="in" filter="fade">
                                      <p:cBhvr>
                                        <p:cTn id="77" dur="1000"/>
                                        <p:tgtEl>
                                          <p:spTgt spid="5"/>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500" fill="hold"/>
                                        <p:tgtEl>
                                          <p:spTgt spid="57"/>
                                        </p:tgtEl>
                                        <p:attrNameLst>
                                          <p:attrName>ppt_w</p:attrName>
                                        </p:attrNameLst>
                                      </p:cBhvr>
                                      <p:tavLst>
                                        <p:tav tm="0">
                                          <p:val>
                                            <p:fltVal val="0"/>
                                          </p:val>
                                        </p:tav>
                                        <p:tav tm="100000">
                                          <p:val>
                                            <p:strVal val="#ppt_w"/>
                                          </p:val>
                                        </p:tav>
                                      </p:tavLst>
                                    </p:anim>
                                    <p:anim calcmode="lin" valueType="num">
                                      <p:cBhvr>
                                        <p:cTn id="87" dur="500" fill="hold"/>
                                        <p:tgtEl>
                                          <p:spTgt spid="57"/>
                                        </p:tgtEl>
                                        <p:attrNameLst>
                                          <p:attrName>ppt_h</p:attrName>
                                        </p:attrNameLst>
                                      </p:cBhvr>
                                      <p:tavLst>
                                        <p:tav tm="0">
                                          <p:val>
                                            <p:fltVal val="0"/>
                                          </p:val>
                                        </p:tav>
                                        <p:tav tm="100000">
                                          <p:val>
                                            <p:strVal val="#ppt_h"/>
                                          </p:val>
                                        </p:tav>
                                      </p:tavLst>
                                    </p:anim>
                                    <p:animEffect transition="in" filter="fade">
                                      <p:cBhvr>
                                        <p:cTn id="88" dur="500"/>
                                        <p:tgtEl>
                                          <p:spTgt spid="57"/>
                                        </p:tgtEl>
                                      </p:cBhvr>
                                    </p:animEffect>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nodeType="afterEffect">
                                  <p:stCondLst>
                                    <p:cond delay="0"/>
                                  </p:stCondLst>
                                  <p:childTnLst>
                                    <p:set>
                                      <p:cBhvr>
                                        <p:cTn id="97" dur="1" fill="hold">
                                          <p:stCondLst>
                                            <p:cond delay="0"/>
                                          </p:stCondLst>
                                        </p:cTn>
                                        <p:tgtEl>
                                          <p:spTgt spid="6"/>
                                        </p:tgtEl>
                                        <p:attrNameLst>
                                          <p:attrName>style.visibility</p:attrName>
                                        </p:attrNameLst>
                                      </p:cBhvr>
                                      <p:to>
                                        <p:strVal val="visible"/>
                                      </p:to>
                                    </p:set>
                                    <p:anim calcmode="lin" valueType="num">
                                      <p:cBhvr>
                                        <p:cTn id="98" dur="1000" fill="hold"/>
                                        <p:tgtEl>
                                          <p:spTgt spid="6"/>
                                        </p:tgtEl>
                                        <p:attrNameLst>
                                          <p:attrName>ppt_w</p:attrName>
                                        </p:attrNameLst>
                                      </p:cBhvr>
                                      <p:tavLst>
                                        <p:tav tm="0">
                                          <p:val>
                                            <p:fltVal val="0"/>
                                          </p:val>
                                        </p:tav>
                                        <p:tav tm="100000">
                                          <p:val>
                                            <p:strVal val="#ppt_w"/>
                                          </p:val>
                                        </p:tav>
                                      </p:tavLst>
                                    </p:anim>
                                    <p:anim calcmode="lin" valueType="num">
                                      <p:cBhvr>
                                        <p:cTn id="99" dur="1000" fill="hold"/>
                                        <p:tgtEl>
                                          <p:spTgt spid="6"/>
                                        </p:tgtEl>
                                        <p:attrNameLst>
                                          <p:attrName>ppt_h</p:attrName>
                                        </p:attrNameLst>
                                      </p:cBhvr>
                                      <p:tavLst>
                                        <p:tav tm="0">
                                          <p:val>
                                            <p:fltVal val="0"/>
                                          </p:val>
                                        </p:tav>
                                        <p:tav tm="100000">
                                          <p:val>
                                            <p:strVal val="#ppt_h"/>
                                          </p:val>
                                        </p:tav>
                                      </p:tavLst>
                                    </p:anim>
                                    <p:anim calcmode="lin" valueType="num">
                                      <p:cBhvr>
                                        <p:cTn id="100" dur="1000" fill="hold"/>
                                        <p:tgtEl>
                                          <p:spTgt spid="6"/>
                                        </p:tgtEl>
                                        <p:attrNameLst>
                                          <p:attrName>style.rotation</p:attrName>
                                        </p:attrNameLst>
                                      </p:cBhvr>
                                      <p:tavLst>
                                        <p:tav tm="0">
                                          <p:val>
                                            <p:fltVal val="90"/>
                                          </p:val>
                                        </p:tav>
                                        <p:tav tm="100000">
                                          <p:val>
                                            <p:fltVal val="0"/>
                                          </p:val>
                                        </p:tav>
                                      </p:tavLst>
                                    </p:anim>
                                    <p:animEffect transition="in" filter="fade">
                                      <p:cBhvr>
                                        <p:cTn id="101" dur="1000"/>
                                        <p:tgtEl>
                                          <p:spTgt spid="6"/>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 calcmode="lin" valueType="num">
                                      <p:cBhvr>
                                        <p:cTn id="105" dur="500" fill="hold"/>
                                        <p:tgtEl>
                                          <p:spTgt spid="64"/>
                                        </p:tgtEl>
                                        <p:attrNameLst>
                                          <p:attrName>ppt_w</p:attrName>
                                        </p:attrNameLst>
                                      </p:cBhvr>
                                      <p:tavLst>
                                        <p:tav tm="0">
                                          <p:val>
                                            <p:fltVal val="0"/>
                                          </p:val>
                                        </p:tav>
                                        <p:tav tm="100000">
                                          <p:val>
                                            <p:strVal val="#ppt_w"/>
                                          </p:val>
                                        </p:tav>
                                      </p:tavLst>
                                    </p:anim>
                                    <p:anim calcmode="lin" valueType="num">
                                      <p:cBhvr>
                                        <p:cTn id="106" dur="500" fill="hold"/>
                                        <p:tgtEl>
                                          <p:spTgt spid="64"/>
                                        </p:tgtEl>
                                        <p:attrNameLst>
                                          <p:attrName>ppt_h</p:attrName>
                                        </p:attrNameLst>
                                      </p:cBhvr>
                                      <p:tavLst>
                                        <p:tav tm="0">
                                          <p:val>
                                            <p:fltVal val="0"/>
                                          </p:val>
                                        </p:tav>
                                        <p:tav tm="100000">
                                          <p:val>
                                            <p:strVal val="#ppt_h"/>
                                          </p:val>
                                        </p:tav>
                                      </p:tavLst>
                                    </p:anim>
                                    <p:animEffect transition="in" filter="fade">
                                      <p:cBhvr>
                                        <p:cTn id="107" dur="500"/>
                                        <p:tgtEl>
                                          <p:spTgt spid="64"/>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49"/>
                                        </p:tgtEl>
                                        <p:attrNameLst>
                                          <p:attrName>style.visibility</p:attrName>
                                        </p:attrNameLst>
                                      </p:cBhvr>
                                      <p:to>
                                        <p:strVal val="visible"/>
                                      </p:to>
                                    </p:set>
                                    <p:animEffect transition="in" filter="fade">
                                      <p:cBhvr>
                                        <p:cTn id="116" dur="1000"/>
                                        <p:tgtEl>
                                          <p:spTgt spid="49"/>
                                        </p:tgtEl>
                                      </p:cBhvr>
                                    </p:animEffect>
                                    <p:anim calcmode="lin" valueType="num">
                                      <p:cBhvr>
                                        <p:cTn id="117" dur="1000" fill="hold"/>
                                        <p:tgtEl>
                                          <p:spTgt spid="49"/>
                                        </p:tgtEl>
                                        <p:attrNameLst>
                                          <p:attrName>ppt_x</p:attrName>
                                        </p:attrNameLst>
                                      </p:cBhvr>
                                      <p:tavLst>
                                        <p:tav tm="0">
                                          <p:val>
                                            <p:strVal val="#ppt_x"/>
                                          </p:val>
                                        </p:tav>
                                        <p:tav tm="100000">
                                          <p:val>
                                            <p:strVal val="#ppt_x"/>
                                          </p:val>
                                        </p:tav>
                                      </p:tavLst>
                                    </p:anim>
                                    <p:anim calcmode="lin" valueType="num">
                                      <p:cBhvr>
                                        <p:cTn id="118" dur="1000" fill="hold"/>
                                        <p:tgtEl>
                                          <p:spTgt spid="49"/>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nodeType="afterEffect">
                                  <p:stCondLst>
                                    <p:cond delay="0"/>
                                  </p:stCondLst>
                                  <p:childTnLst>
                                    <p:set>
                                      <p:cBhvr>
                                        <p:cTn id="121" dur="1" fill="hold">
                                          <p:stCondLst>
                                            <p:cond delay="0"/>
                                          </p:stCondLst>
                                        </p:cTn>
                                        <p:tgtEl>
                                          <p:spTgt spid="2"/>
                                        </p:tgtEl>
                                        <p:attrNameLst>
                                          <p:attrName>style.visibility</p:attrName>
                                        </p:attrNameLst>
                                      </p:cBhvr>
                                      <p:to>
                                        <p:strVal val="visible"/>
                                      </p:to>
                                    </p:set>
                                    <p:anim calcmode="lin" valueType="num">
                                      <p:cBhvr>
                                        <p:cTn id="122" dur="1000" fill="hold"/>
                                        <p:tgtEl>
                                          <p:spTgt spid="2"/>
                                        </p:tgtEl>
                                        <p:attrNameLst>
                                          <p:attrName>ppt_w</p:attrName>
                                        </p:attrNameLst>
                                      </p:cBhvr>
                                      <p:tavLst>
                                        <p:tav tm="0">
                                          <p:val>
                                            <p:fltVal val="0"/>
                                          </p:val>
                                        </p:tav>
                                        <p:tav tm="100000">
                                          <p:val>
                                            <p:strVal val="#ppt_w"/>
                                          </p:val>
                                        </p:tav>
                                      </p:tavLst>
                                    </p:anim>
                                    <p:anim calcmode="lin" valueType="num">
                                      <p:cBhvr>
                                        <p:cTn id="123" dur="1000" fill="hold"/>
                                        <p:tgtEl>
                                          <p:spTgt spid="2"/>
                                        </p:tgtEl>
                                        <p:attrNameLst>
                                          <p:attrName>ppt_h</p:attrName>
                                        </p:attrNameLst>
                                      </p:cBhvr>
                                      <p:tavLst>
                                        <p:tav tm="0">
                                          <p:val>
                                            <p:fltVal val="0"/>
                                          </p:val>
                                        </p:tav>
                                        <p:tav tm="100000">
                                          <p:val>
                                            <p:strVal val="#ppt_h"/>
                                          </p:val>
                                        </p:tav>
                                      </p:tavLst>
                                    </p:anim>
                                    <p:anim calcmode="lin" valueType="num">
                                      <p:cBhvr>
                                        <p:cTn id="124" dur="1000" fill="hold"/>
                                        <p:tgtEl>
                                          <p:spTgt spid="2"/>
                                        </p:tgtEl>
                                        <p:attrNameLst>
                                          <p:attrName>style.rotation</p:attrName>
                                        </p:attrNameLst>
                                      </p:cBhvr>
                                      <p:tavLst>
                                        <p:tav tm="0">
                                          <p:val>
                                            <p:fltVal val="90"/>
                                          </p:val>
                                        </p:tav>
                                        <p:tav tm="100000">
                                          <p:val>
                                            <p:fltVal val="0"/>
                                          </p:val>
                                        </p:tav>
                                      </p:tavLst>
                                    </p:anim>
                                    <p:animEffect transition="in" filter="fade">
                                      <p:cBhvr>
                                        <p:cTn id="125" dur="1000"/>
                                        <p:tgtEl>
                                          <p:spTgt spid="2"/>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54"/>
                                        </p:tgtEl>
                                        <p:attrNameLst>
                                          <p:attrName>style.visibility</p:attrName>
                                        </p:attrNameLst>
                                      </p:cBhvr>
                                      <p:to>
                                        <p:strVal val="visible"/>
                                      </p:to>
                                    </p:set>
                                    <p:anim calcmode="lin" valueType="num">
                                      <p:cBhvr>
                                        <p:cTn id="129" dur="500" fill="hold"/>
                                        <p:tgtEl>
                                          <p:spTgt spid="54"/>
                                        </p:tgtEl>
                                        <p:attrNameLst>
                                          <p:attrName>ppt_w</p:attrName>
                                        </p:attrNameLst>
                                      </p:cBhvr>
                                      <p:tavLst>
                                        <p:tav tm="0">
                                          <p:val>
                                            <p:fltVal val="0"/>
                                          </p:val>
                                        </p:tav>
                                        <p:tav tm="100000">
                                          <p:val>
                                            <p:strVal val="#ppt_w"/>
                                          </p:val>
                                        </p:tav>
                                      </p:tavLst>
                                    </p:anim>
                                    <p:anim calcmode="lin" valueType="num">
                                      <p:cBhvr>
                                        <p:cTn id="130" dur="500" fill="hold"/>
                                        <p:tgtEl>
                                          <p:spTgt spid="54"/>
                                        </p:tgtEl>
                                        <p:attrNameLst>
                                          <p:attrName>ppt_h</p:attrName>
                                        </p:attrNameLst>
                                      </p:cBhvr>
                                      <p:tavLst>
                                        <p:tav tm="0">
                                          <p:val>
                                            <p:fltVal val="0"/>
                                          </p:val>
                                        </p:tav>
                                        <p:tav tm="100000">
                                          <p:val>
                                            <p:strVal val="#ppt_h"/>
                                          </p:val>
                                        </p:tav>
                                      </p:tavLst>
                                    </p:anim>
                                    <p:animEffect transition="in" filter="fade">
                                      <p:cBhvr>
                                        <p:cTn id="131" dur="500"/>
                                        <p:tgtEl>
                                          <p:spTgt spid="54"/>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55"/>
                                        </p:tgtEl>
                                        <p:attrNameLst>
                                          <p:attrName>style.visibility</p:attrName>
                                        </p:attrNameLst>
                                      </p:cBhvr>
                                      <p:to>
                                        <p:strVal val="visible"/>
                                      </p:to>
                                    </p:set>
                                    <p:anim calcmode="lin" valueType="num">
                                      <p:cBhvr>
                                        <p:cTn id="134" dur="500" fill="hold"/>
                                        <p:tgtEl>
                                          <p:spTgt spid="55"/>
                                        </p:tgtEl>
                                        <p:attrNameLst>
                                          <p:attrName>ppt_w</p:attrName>
                                        </p:attrNameLst>
                                      </p:cBhvr>
                                      <p:tavLst>
                                        <p:tav tm="0">
                                          <p:val>
                                            <p:fltVal val="0"/>
                                          </p:val>
                                        </p:tav>
                                        <p:tav tm="100000">
                                          <p:val>
                                            <p:strVal val="#ppt_w"/>
                                          </p:val>
                                        </p:tav>
                                      </p:tavLst>
                                    </p:anim>
                                    <p:anim calcmode="lin" valueType="num">
                                      <p:cBhvr>
                                        <p:cTn id="135" dur="500" fill="hold"/>
                                        <p:tgtEl>
                                          <p:spTgt spid="55"/>
                                        </p:tgtEl>
                                        <p:attrNameLst>
                                          <p:attrName>ppt_h</p:attrName>
                                        </p:attrNameLst>
                                      </p:cBhvr>
                                      <p:tavLst>
                                        <p:tav tm="0">
                                          <p:val>
                                            <p:fltVal val="0"/>
                                          </p:val>
                                        </p:tav>
                                        <p:tav tm="100000">
                                          <p:val>
                                            <p:strVal val="#ppt_h"/>
                                          </p:val>
                                        </p:tav>
                                      </p:tavLst>
                                    </p:anim>
                                    <p:animEffect transition="in" filter="fade">
                                      <p:cBhvr>
                                        <p:cTn id="136" dur="500"/>
                                        <p:tgtEl>
                                          <p:spTgt spid="55"/>
                                        </p:tgtEl>
                                      </p:cBhvr>
                                    </p:animEffect>
                                  </p:childTnLst>
                                </p:cTn>
                              </p:par>
                            </p:childTnLst>
                          </p:cTn>
                        </p:par>
                        <p:par>
                          <p:cTn id="137" fill="hold">
                            <p:stCondLst>
                              <p:cond delay="12500"/>
                            </p:stCondLst>
                            <p:childTnLst>
                              <p:par>
                                <p:cTn id="138" presetID="42" presetClass="entr" presetSubtype="0" fill="hold" grpId="0" nodeType="afterEffect">
                                  <p:stCondLst>
                                    <p:cond delay="0"/>
                                  </p:stCondLst>
                                  <p:childTnLst>
                                    <p:set>
                                      <p:cBhvr>
                                        <p:cTn id="139" dur="1" fill="hold">
                                          <p:stCondLst>
                                            <p:cond delay="0"/>
                                          </p:stCondLst>
                                        </p:cTn>
                                        <p:tgtEl>
                                          <p:spTgt spid="50"/>
                                        </p:tgtEl>
                                        <p:attrNameLst>
                                          <p:attrName>style.visibility</p:attrName>
                                        </p:attrNameLst>
                                      </p:cBhvr>
                                      <p:to>
                                        <p:strVal val="visible"/>
                                      </p:to>
                                    </p:set>
                                    <p:animEffect transition="in" filter="fade">
                                      <p:cBhvr>
                                        <p:cTn id="140" dur="1000"/>
                                        <p:tgtEl>
                                          <p:spTgt spid="50"/>
                                        </p:tgtEl>
                                      </p:cBhvr>
                                    </p:animEffect>
                                    <p:anim calcmode="lin" valueType="num">
                                      <p:cBhvr>
                                        <p:cTn id="141" dur="1000" fill="hold"/>
                                        <p:tgtEl>
                                          <p:spTgt spid="50"/>
                                        </p:tgtEl>
                                        <p:attrNameLst>
                                          <p:attrName>ppt_x</p:attrName>
                                        </p:attrNameLst>
                                      </p:cBhvr>
                                      <p:tavLst>
                                        <p:tav tm="0">
                                          <p:val>
                                            <p:strVal val="#ppt_x"/>
                                          </p:val>
                                        </p:tav>
                                        <p:tav tm="100000">
                                          <p:val>
                                            <p:strVal val="#ppt_x"/>
                                          </p:val>
                                        </p:tav>
                                      </p:tavLst>
                                    </p:anim>
                                    <p:anim calcmode="lin" valueType="num">
                                      <p:cBhvr>
                                        <p:cTn id="142"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45" grpId="0" build="p"/>
      <p:bldP spid="46" grpId="0"/>
      <p:bldP spid="47" grpId="0"/>
      <p:bldP spid="48" grpId="0"/>
      <p:bldP spid="49" grpId="0"/>
      <p:bldP spid="50" grpId="0"/>
      <p:bldP spid="54" grpId="0"/>
      <p:bldP spid="55" grpId="0" animBg="1"/>
      <p:bldP spid="56" grpId="0" animBg="1"/>
      <p:bldP spid="57" grpId="0" animBg="1"/>
      <p:bldP spid="58" grpId="0" animBg="1"/>
      <p:bldP spid="62" grpId="0"/>
      <p:bldP spid="63" grpId="0"/>
      <p:bldP spid="64"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B681D98D-4EE5-4C04-9E83-6FB117588857}"/>
              </a:ext>
            </a:extLst>
          </p:cNvPr>
          <p:cNvSpPr>
            <a:spLocks noChangeAspect="1"/>
          </p:cNvSpPr>
          <p:nvPr/>
        </p:nvSpPr>
        <p:spPr>
          <a:xfrm rot="16200000">
            <a:off x="1478281" y="224028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2" name="Freeform: Shape 11">
            <a:extLst>
              <a:ext uri="{FF2B5EF4-FFF2-40B4-BE49-F238E27FC236}">
                <a16:creationId xmlns:a16="http://schemas.microsoft.com/office/drawing/2014/main" id="{B0E94457-EAC0-4470-9FAE-146DB8958159}"/>
              </a:ext>
            </a:extLst>
          </p:cNvPr>
          <p:cNvSpPr>
            <a:spLocks noChangeAspect="1"/>
          </p:cNvSpPr>
          <p:nvPr/>
        </p:nvSpPr>
        <p:spPr>
          <a:xfrm rot="16200000">
            <a:off x="2113184" y="4155816"/>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7" name="Freeform: Shape 16">
            <a:extLst>
              <a:ext uri="{FF2B5EF4-FFF2-40B4-BE49-F238E27FC236}">
                <a16:creationId xmlns:a16="http://schemas.microsoft.com/office/drawing/2014/main" id="{D1969A74-E867-4BF7-8DDA-6B4438231CF6}"/>
              </a:ext>
            </a:extLst>
          </p:cNvPr>
          <p:cNvSpPr>
            <a:spLocks noChangeAspect="1"/>
          </p:cNvSpPr>
          <p:nvPr/>
        </p:nvSpPr>
        <p:spPr>
          <a:xfrm rot="16200000">
            <a:off x="3234870" y="3996727"/>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8" name="Freeform: Shape 17">
            <a:extLst>
              <a:ext uri="{FF2B5EF4-FFF2-40B4-BE49-F238E27FC236}">
                <a16:creationId xmlns:a16="http://schemas.microsoft.com/office/drawing/2014/main" id="{A436741C-A9DE-4976-9C9A-70DB28BB6912}"/>
              </a:ext>
            </a:extLst>
          </p:cNvPr>
          <p:cNvSpPr>
            <a:spLocks noChangeAspect="1"/>
          </p:cNvSpPr>
          <p:nvPr/>
        </p:nvSpPr>
        <p:spPr>
          <a:xfrm rot="16200000">
            <a:off x="3867109" y="3297428"/>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9" name="Freeform: Shape 18">
            <a:extLst>
              <a:ext uri="{FF2B5EF4-FFF2-40B4-BE49-F238E27FC236}">
                <a16:creationId xmlns:a16="http://schemas.microsoft.com/office/drawing/2014/main" id="{4D1A88B4-C723-4D56-BD2C-7C4CF9306BC9}"/>
              </a:ext>
            </a:extLst>
          </p:cNvPr>
          <p:cNvSpPr>
            <a:spLocks noChangeAspect="1"/>
          </p:cNvSpPr>
          <p:nvPr/>
        </p:nvSpPr>
        <p:spPr>
          <a:xfrm rot="16200000">
            <a:off x="5025232" y="224028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0" name="Freeform: Shape 19">
            <a:extLst>
              <a:ext uri="{FF2B5EF4-FFF2-40B4-BE49-F238E27FC236}">
                <a16:creationId xmlns:a16="http://schemas.microsoft.com/office/drawing/2014/main" id="{E6916513-9B6F-4D30-9698-EDE64C6C3D47}"/>
              </a:ext>
            </a:extLst>
          </p:cNvPr>
          <p:cNvSpPr>
            <a:spLocks noChangeAspect="1"/>
          </p:cNvSpPr>
          <p:nvPr/>
        </p:nvSpPr>
        <p:spPr>
          <a:xfrm rot="16200000">
            <a:off x="5660135" y="4155816"/>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1" name="Freeform: Shape 20">
            <a:extLst>
              <a:ext uri="{FF2B5EF4-FFF2-40B4-BE49-F238E27FC236}">
                <a16:creationId xmlns:a16="http://schemas.microsoft.com/office/drawing/2014/main" id="{6560BD72-F8C0-4310-881F-CA9C4139AA4D}"/>
              </a:ext>
            </a:extLst>
          </p:cNvPr>
          <p:cNvSpPr>
            <a:spLocks noChangeAspect="1"/>
          </p:cNvSpPr>
          <p:nvPr/>
        </p:nvSpPr>
        <p:spPr>
          <a:xfrm rot="16200000">
            <a:off x="6781821" y="3996727"/>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2" name="Freeform: Shape 21">
            <a:extLst>
              <a:ext uri="{FF2B5EF4-FFF2-40B4-BE49-F238E27FC236}">
                <a16:creationId xmlns:a16="http://schemas.microsoft.com/office/drawing/2014/main" id="{6F522C55-615A-4455-93F1-14986CD26A81}"/>
              </a:ext>
            </a:extLst>
          </p:cNvPr>
          <p:cNvSpPr>
            <a:spLocks noChangeAspect="1"/>
          </p:cNvSpPr>
          <p:nvPr/>
        </p:nvSpPr>
        <p:spPr>
          <a:xfrm rot="16200000">
            <a:off x="7414060" y="3297428"/>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3" name="Freeform: Shape 22">
            <a:extLst>
              <a:ext uri="{FF2B5EF4-FFF2-40B4-BE49-F238E27FC236}">
                <a16:creationId xmlns:a16="http://schemas.microsoft.com/office/drawing/2014/main" id="{0888285F-3234-48EB-972F-EEF91C265AE5}"/>
              </a:ext>
            </a:extLst>
          </p:cNvPr>
          <p:cNvSpPr>
            <a:spLocks noChangeAspect="1"/>
          </p:cNvSpPr>
          <p:nvPr/>
        </p:nvSpPr>
        <p:spPr>
          <a:xfrm rot="16200000">
            <a:off x="8522728" y="2240280"/>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D27C43F0-594E-4DDD-9F42-53C2CD26D8C2}"/>
              </a:ext>
            </a:extLst>
          </p:cNvPr>
          <p:cNvSpPr>
            <a:spLocks noChangeAspect="1"/>
          </p:cNvSpPr>
          <p:nvPr/>
        </p:nvSpPr>
        <p:spPr>
          <a:xfrm rot="16200000">
            <a:off x="9157631" y="4155815"/>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TextBox 24">
            <a:extLst>
              <a:ext uri="{FF2B5EF4-FFF2-40B4-BE49-F238E27FC236}">
                <a16:creationId xmlns:a16="http://schemas.microsoft.com/office/drawing/2014/main" id="{30686A2C-12F2-4CC5-8A4F-BBC0BF126E37}"/>
              </a:ext>
            </a:extLst>
          </p:cNvPr>
          <p:cNvSpPr txBox="1"/>
          <p:nvPr/>
        </p:nvSpPr>
        <p:spPr>
          <a:xfrm>
            <a:off x="2289984" y="4211701"/>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26" name="TextBox 25">
            <a:extLst>
              <a:ext uri="{FF2B5EF4-FFF2-40B4-BE49-F238E27FC236}">
                <a16:creationId xmlns:a16="http://schemas.microsoft.com/office/drawing/2014/main" id="{809FE498-1006-4C38-849F-3FAB63DD9FB0}"/>
              </a:ext>
            </a:extLst>
          </p:cNvPr>
          <p:cNvSpPr txBox="1"/>
          <p:nvPr/>
        </p:nvSpPr>
        <p:spPr>
          <a:xfrm>
            <a:off x="4050066" y="3370228"/>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7" name="TextBox 26">
            <a:extLst>
              <a:ext uri="{FF2B5EF4-FFF2-40B4-BE49-F238E27FC236}">
                <a16:creationId xmlns:a16="http://schemas.microsoft.com/office/drawing/2014/main" id="{8A1E8190-41E9-48FA-ACF1-673AD6A5D114}"/>
              </a:ext>
            </a:extLst>
          </p:cNvPr>
          <p:cNvSpPr txBox="1"/>
          <p:nvPr/>
        </p:nvSpPr>
        <p:spPr>
          <a:xfrm>
            <a:off x="5841269" y="4215386"/>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8" name="TextBox 27">
            <a:extLst>
              <a:ext uri="{FF2B5EF4-FFF2-40B4-BE49-F238E27FC236}">
                <a16:creationId xmlns:a16="http://schemas.microsoft.com/office/drawing/2014/main" id="{6EE05BCE-D390-4A0B-A3BD-A67EEF32829F}"/>
              </a:ext>
            </a:extLst>
          </p:cNvPr>
          <p:cNvSpPr txBox="1"/>
          <p:nvPr/>
        </p:nvSpPr>
        <p:spPr>
          <a:xfrm>
            <a:off x="7592602" y="3384093"/>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9" name="TextBox 28">
            <a:extLst>
              <a:ext uri="{FF2B5EF4-FFF2-40B4-BE49-F238E27FC236}">
                <a16:creationId xmlns:a16="http://schemas.microsoft.com/office/drawing/2014/main" id="{3647D94A-E12F-4779-9220-BBFF6CE1DB92}"/>
              </a:ext>
            </a:extLst>
          </p:cNvPr>
          <p:cNvSpPr txBox="1"/>
          <p:nvPr/>
        </p:nvSpPr>
        <p:spPr>
          <a:xfrm>
            <a:off x="9345688" y="4242480"/>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30" name="TextBox 29">
            <a:extLst>
              <a:ext uri="{FF2B5EF4-FFF2-40B4-BE49-F238E27FC236}">
                <a16:creationId xmlns:a16="http://schemas.microsoft.com/office/drawing/2014/main" id="{574F60D5-7095-4E4F-BD2F-2C789C24DF18}"/>
              </a:ext>
            </a:extLst>
          </p:cNvPr>
          <p:cNvSpPr txBox="1"/>
          <p:nvPr/>
        </p:nvSpPr>
        <p:spPr>
          <a:xfrm>
            <a:off x="1584920" y="2636463"/>
            <a:ext cx="2072720" cy="1280351"/>
          </a:xfrm>
          <a:prstGeom prst="rect">
            <a:avLst/>
          </a:prstGeom>
          <a:noFill/>
        </p:spPr>
        <p:txBody>
          <a:bodyPr wrap="square" rtlCol="0">
            <a:spAutoFit/>
          </a:bodyPr>
          <a:lstStyle/>
          <a:p>
            <a:pPr algn="ctr" defTabSz="1219170">
              <a:spcBef>
                <a:spcPct val="20000"/>
              </a:spcBef>
              <a:defRPr/>
            </a:pPr>
            <a:r>
              <a:rPr lang="en-US" sz="1500" dirty="0">
                <a:solidFill>
                  <a:srgbClr val="FF2B2A"/>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5105A104-7974-437E-AB42-291B43C158AB}"/>
              </a:ext>
            </a:extLst>
          </p:cNvPr>
          <p:cNvSpPr txBox="1"/>
          <p:nvPr/>
        </p:nvSpPr>
        <p:spPr>
          <a:xfrm>
            <a:off x="3315476" y="4522450"/>
            <a:ext cx="2072720" cy="1280351"/>
          </a:xfrm>
          <a:prstGeom prst="rect">
            <a:avLst/>
          </a:prstGeom>
          <a:noFill/>
        </p:spPr>
        <p:txBody>
          <a:bodyPr wrap="square" rtlCol="0">
            <a:spAutoFit/>
          </a:bodyPr>
          <a:lstStyle/>
          <a:p>
            <a:pPr algn="ctr" defTabSz="1219170">
              <a:spcBef>
                <a:spcPct val="20000"/>
              </a:spcBef>
              <a:defRPr/>
            </a:pPr>
            <a:r>
              <a:rPr lang="en-US" sz="1500" dirty="0">
                <a:solidFill>
                  <a:srgbClr val="85C401"/>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CFB23416-04F1-455A-B9EB-5A33EB7E36E9}"/>
              </a:ext>
            </a:extLst>
          </p:cNvPr>
          <p:cNvSpPr txBox="1"/>
          <p:nvPr/>
        </p:nvSpPr>
        <p:spPr>
          <a:xfrm>
            <a:off x="5108501" y="2636462"/>
            <a:ext cx="2072720" cy="1280351"/>
          </a:xfrm>
          <a:prstGeom prst="rect">
            <a:avLst/>
          </a:prstGeom>
          <a:noFill/>
        </p:spPr>
        <p:txBody>
          <a:bodyPr wrap="square" rtlCol="0">
            <a:spAutoFit/>
          </a:bodyPr>
          <a:lstStyle/>
          <a:p>
            <a:pPr algn="ctr" defTabSz="1219170">
              <a:spcBef>
                <a:spcPct val="20000"/>
              </a:spcBef>
              <a:defRPr/>
            </a:pPr>
            <a:r>
              <a:rPr lang="en-US" sz="1500" dirty="0">
                <a:solidFill>
                  <a:srgbClr val="3EB8C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3" name="TextBox 32">
            <a:extLst>
              <a:ext uri="{FF2B5EF4-FFF2-40B4-BE49-F238E27FC236}">
                <a16:creationId xmlns:a16="http://schemas.microsoft.com/office/drawing/2014/main" id="{81C4CDF0-2C9E-4AE9-9FBF-3B84071C1FD9}"/>
              </a:ext>
            </a:extLst>
          </p:cNvPr>
          <p:cNvSpPr txBox="1"/>
          <p:nvPr/>
        </p:nvSpPr>
        <p:spPr>
          <a:xfrm>
            <a:off x="6888339" y="4597169"/>
            <a:ext cx="2072720" cy="1280351"/>
          </a:xfrm>
          <a:prstGeom prst="rect">
            <a:avLst/>
          </a:prstGeom>
          <a:noFill/>
        </p:spPr>
        <p:txBody>
          <a:bodyPr wrap="square" rtlCol="0">
            <a:spAutoFit/>
          </a:bodyPr>
          <a:lstStyle/>
          <a:p>
            <a:pPr algn="ctr" defTabSz="1219170">
              <a:spcBef>
                <a:spcPct val="20000"/>
              </a:spcBef>
              <a:defRPr/>
            </a:pPr>
            <a:r>
              <a:rPr lang="en-US" sz="1500" dirty="0">
                <a:solidFill>
                  <a:srgbClr val="FFA803"/>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4" name="TextBox 33">
            <a:extLst>
              <a:ext uri="{FF2B5EF4-FFF2-40B4-BE49-F238E27FC236}">
                <a16:creationId xmlns:a16="http://schemas.microsoft.com/office/drawing/2014/main" id="{BB4698E4-6E90-4250-9D03-1F119DCC32B0}"/>
              </a:ext>
            </a:extLst>
          </p:cNvPr>
          <p:cNvSpPr txBox="1"/>
          <p:nvPr/>
        </p:nvSpPr>
        <p:spPr>
          <a:xfrm>
            <a:off x="8622880" y="2633379"/>
            <a:ext cx="2072720" cy="1280351"/>
          </a:xfrm>
          <a:prstGeom prst="rect">
            <a:avLst/>
          </a:prstGeom>
          <a:noFill/>
        </p:spPr>
        <p:txBody>
          <a:bodyPr wrap="square" rtlCol="0">
            <a:spAutoFit/>
          </a:bodyPr>
          <a:lstStyle/>
          <a:p>
            <a:pPr algn="ctr" defTabSz="1219170">
              <a:spcBef>
                <a:spcPct val="20000"/>
              </a:spcBef>
              <a:defRPr/>
            </a:pPr>
            <a:r>
              <a:rPr lang="en-US" sz="1500" dirty="0">
                <a:solidFill>
                  <a:srgbClr val="01AA8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836084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900" decel="100000" fill="hold"/>
                                        <p:tgtEl>
                                          <p:spTgt spid="1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1000"/>
                                        <p:tgtEl>
                                          <p:spTgt spid="25"/>
                                        </p:tgtEl>
                                      </p:cBhvr>
                                    </p:animEffect>
                                    <p:anim calcmode="lin" valueType="num">
                                      <p:cBhvr>
                                        <p:cTn id="18" dur="1000" fill="hold"/>
                                        <p:tgtEl>
                                          <p:spTgt spid="25"/>
                                        </p:tgtEl>
                                        <p:attrNameLst>
                                          <p:attrName>ppt_x</p:attrName>
                                        </p:attrNameLst>
                                      </p:cBhvr>
                                      <p:tavLst>
                                        <p:tav tm="0">
                                          <p:val>
                                            <p:strVal val="#ppt_x"/>
                                          </p:val>
                                        </p:tav>
                                        <p:tav tm="100000">
                                          <p:val>
                                            <p:strVal val="#ppt_x"/>
                                          </p:val>
                                        </p:tav>
                                      </p:tavLst>
                                    </p:anim>
                                    <p:anim calcmode="lin" valueType="num">
                                      <p:cBhvr>
                                        <p:cTn id="19" dur="900" decel="100000" fill="hold"/>
                                        <p:tgtEl>
                                          <p:spTgt spid="2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21" fill="hold">
                            <p:stCondLst>
                              <p:cond delay="1500"/>
                            </p:stCondLst>
                            <p:childTnLst>
                              <p:par>
                                <p:cTn id="22" presetID="47" presetClass="entr" presetSubtype="0"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37"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900" decel="100000" fill="hold"/>
                                        <p:tgtEl>
                                          <p:spTgt spid="1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1000"/>
                                        <p:tgtEl>
                                          <p:spTgt spid="26"/>
                                        </p:tgtEl>
                                      </p:cBhvr>
                                    </p:animEffect>
                                    <p:anim calcmode="lin" valueType="num">
                                      <p:cBhvr>
                                        <p:cTn id="42" dur="1000" fill="hold"/>
                                        <p:tgtEl>
                                          <p:spTgt spid="26"/>
                                        </p:tgtEl>
                                        <p:attrNameLst>
                                          <p:attrName>ppt_x</p:attrName>
                                        </p:attrNameLst>
                                      </p:cBhvr>
                                      <p:tavLst>
                                        <p:tav tm="0">
                                          <p:val>
                                            <p:strVal val="#ppt_x"/>
                                          </p:val>
                                        </p:tav>
                                        <p:tav tm="100000">
                                          <p:val>
                                            <p:strVal val="#ppt_x"/>
                                          </p:val>
                                        </p:tav>
                                      </p:tavLst>
                                    </p:anim>
                                    <p:anim calcmode="lin" valueType="num">
                                      <p:cBhvr>
                                        <p:cTn id="43" dur="900" decel="100000" fill="hold"/>
                                        <p:tgtEl>
                                          <p:spTgt spid="26"/>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1000"/>
                                        <p:tgtEl>
                                          <p:spTgt spid="17"/>
                                        </p:tgtEl>
                                      </p:cBhvr>
                                    </p:animEffect>
                                    <p:anim calcmode="lin" valueType="num">
                                      <p:cBhvr>
                                        <p:cTn id="49" dur="1000" fill="hold"/>
                                        <p:tgtEl>
                                          <p:spTgt spid="17"/>
                                        </p:tgtEl>
                                        <p:attrNameLst>
                                          <p:attrName>ppt_x</p:attrName>
                                        </p:attrNameLst>
                                      </p:cBhvr>
                                      <p:tavLst>
                                        <p:tav tm="0">
                                          <p:val>
                                            <p:strVal val="#ppt_x"/>
                                          </p:val>
                                        </p:tav>
                                        <p:tav tm="100000">
                                          <p:val>
                                            <p:strVal val="#ppt_x"/>
                                          </p:val>
                                        </p:tav>
                                      </p:tavLst>
                                    </p:anim>
                                    <p:anim calcmode="lin" valueType="num">
                                      <p:cBhvr>
                                        <p:cTn id="50" dur="1000" fill="hold"/>
                                        <p:tgtEl>
                                          <p:spTgt spid="17"/>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fade">
                                      <p:cBhvr>
                                        <p:cTn id="65" dur="1000"/>
                                        <p:tgtEl>
                                          <p:spTgt spid="27"/>
                                        </p:tgtEl>
                                      </p:cBhvr>
                                    </p:animEffect>
                                    <p:anim calcmode="lin" valueType="num">
                                      <p:cBhvr>
                                        <p:cTn id="66" dur="1000" fill="hold"/>
                                        <p:tgtEl>
                                          <p:spTgt spid="27"/>
                                        </p:tgtEl>
                                        <p:attrNameLst>
                                          <p:attrName>ppt_x</p:attrName>
                                        </p:attrNameLst>
                                      </p:cBhvr>
                                      <p:tavLst>
                                        <p:tav tm="0">
                                          <p:val>
                                            <p:strVal val="#ppt_x"/>
                                          </p:val>
                                        </p:tav>
                                        <p:tav tm="100000">
                                          <p:val>
                                            <p:strVal val="#ppt_x"/>
                                          </p:val>
                                        </p:tav>
                                      </p:tavLst>
                                    </p:anim>
                                    <p:anim calcmode="lin" valueType="num">
                                      <p:cBhvr>
                                        <p:cTn id="67" dur="900" decel="100000" fill="hold"/>
                                        <p:tgtEl>
                                          <p:spTgt spid="27"/>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9" fill="hold">
                            <p:stCondLst>
                              <p:cond delay="5500"/>
                            </p:stCondLst>
                            <p:childTnLst>
                              <p:par>
                                <p:cTn id="70" presetID="47" presetClass="entr" presetSubtype="0" fill="hold" grpId="0" nodeType="after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1000"/>
                                        <p:tgtEl>
                                          <p:spTgt spid="19"/>
                                        </p:tgtEl>
                                      </p:cBhvr>
                                    </p:animEffect>
                                    <p:anim calcmode="lin" valueType="num">
                                      <p:cBhvr>
                                        <p:cTn id="73" dur="1000" fill="hold"/>
                                        <p:tgtEl>
                                          <p:spTgt spid="19"/>
                                        </p:tgtEl>
                                        <p:attrNameLst>
                                          <p:attrName>ppt_x</p:attrName>
                                        </p:attrNameLst>
                                      </p:cBhvr>
                                      <p:tavLst>
                                        <p:tav tm="0">
                                          <p:val>
                                            <p:strVal val="#ppt_x"/>
                                          </p:val>
                                        </p:tav>
                                        <p:tav tm="100000">
                                          <p:val>
                                            <p:strVal val="#ppt_x"/>
                                          </p:val>
                                        </p:tav>
                                      </p:tavLst>
                                    </p:anim>
                                    <p:anim calcmode="lin" valueType="num">
                                      <p:cBhvr>
                                        <p:cTn id="74" dur="1000" fill="hold"/>
                                        <p:tgtEl>
                                          <p:spTgt spid="19"/>
                                        </p:tgtEl>
                                        <p:attrNameLst>
                                          <p:attrName>ppt_y</p:attrName>
                                        </p:attrNameLst>
                                      </p:cBhvr>
                                      <p:tavLst>
                                        <p:tav tm="0">
                                          <p:val>
                                            <p:strVal val="#ppt_y-.1"/>
                                          </p:val>
                                        </p:tav>
                                        <p:tav tm="100000">
                                          <p:val>
                                            <p:strVal val="#ppt_y"/>
                                          </p:val>
                                        </p:tav>
                                      </p:tavLst>
                                    </p:anim>
                                  </p:childTnLst>
                                </p:cTn>
                              </p:par>
                              <p:par>
                                <p:cTn id="75" presetID="47" presetClass="entr" presetSubtype="0" fill="hold" grpId="0" nodeType="with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37"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Effect transition="in" filter="fade">
                                      <p:cBhvr>
                                        <p:cTn id="83" dur="1000"/>
                                        <p:tgtEl>
                                          <p:spTgt spid="22"/>
                                        </p:tgtEl>
                                      </p:cBhvr>
                                    </p:animEffect>
                                    <p:anim calcmode="lin" valueType="num">
                                      <p:cBhvr>
                                        <p:cTn id="84" dur="1000" fill="hold"/>
                                        <p:tgtEl>
                                          <p:spTgt spid="22"/>
                                        </p:tgtEl>
                                        <p:attrNameLst>
                                          <p:attrName>ppt_x</p:attrName>
                                        </p:attrNameLst>
                                      </p:cBhvr>
                                      <p:tavLst>
                                        <p:tav tm="0">
                                          <p:val>
                                            <p:strVal val="#ppt_x"/>
                                          </p:val>
                                        </p:tav>
                                        <p:tav tm="100000">
                                          <p:val>
                                            <p:strVal val="#ppt_x"/>
                                          </p:val>
                                        </p:tav>
                                      </p:tavLst>
                                    </p:anim>
                                    <p:anim calcmode="lin" valueType="num">
                                      <p:cBhvr>
                                        <p:cTn id="85" dur="900" decel="100000" fill="hold"/>
                                        <p:tgtEl>
                                          <p:spTgt spid="22"/>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fade">
                                      <p:cBhvr>
                                        <p:cTn id="89" dur="1000"/>
                                        <p:tgtEl>
                                          <p:spTgt spid="28"/>
                                        </p:tgtEl>
                                      </p:cBhvr>
                                    </p:animEffect>
                                    <p:anim calcmode="lin" valueType="num">
                                      <p:cBhvr>
                                        <p:cTn id="90" dur="1000" fill="hold"/>
                                        <p:tgtEl>
                                          <p:spTgt spid="28"/>
                                        </p:tgtEl>
                                        <p:attrNameLst>
                                          <p:attrName>ppt_x</p:attrName>
                                        </p:attrNameLst>
                                      </p:cBhvr>
                                      <p:tavLst>
                                        <p:tav tm="0">
                                          <p:val>
                                            <p:strVal val="#ppt_x"/>
                                          </p:val>
                                        </p:tav>
                                        <p:tav tm="100000">
                                          <p:val>
                                            <p:strVal val="#ppt_x"/>
                                          </p:val>
                                        </p:tav>
                                      </p:tavLst>
                                    </p:anim>
                                    <p:anim calcmode="lin" valueType="num">
                                      <p:cBhvr>
                                        <p:cTn id="91" dur="900" decel="100000" fill="hold"/>
                                        <p:tgtEl>
                                          <p:spTgt spid="2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21"/>
                                        </p:tgtEl>
                                        <p:attrNameLst>
                                          <p:attrName>style.visibility</p:attrName>
                                        </p:attrNameLst>
                                      </p:cBhvr>
                                      <p:to>
                                        <p:strVal val="visible"/>
                                      </p:to>
                                    </p:set>
                                    <p:animEffect transition="in" filter="fade">
                                      <p:cBhvr>
                                        <p:cTn id="96" dur="1000"/>
                                        <p:tgtEl>
                                          <p:spTgt spid="21"/>
                                        </p:tgtEl>
                                      </p:cBhvr>
                                    </p:animEffect>
                                    <p:anim calcmode="lin" valueType="num">
                                      <p:cBhvr>
                                        <p:cTn id="97" dur="1000" fill="hold"/>
                                        <p:tgtEl>
                                          <p:spTgt spid="21"/>
                                        </p:tgtEl>
                                        <p:attrNameLst>
                                          <p:attrName>ppt_x</p:attrName>
                                        </p:attrNameLst>
                                      </p:cBhvr>
                                      <p:tavLst>
                                        <p:tav tm="0">
                                          <p:val>
                                            <p:strVal val="#ppt_x"/>
                                          </p:val>
                                        </p:tav>
                                        <p:tav tm="100000">
                                          <p:val>
                                            <p:strVal val="#ppt_x"/>
                                          </p:val>
                                        </p:tav>
                                      </p:tavLst>
                                    </p:anim>
                                    <p:anim calcmode="lin" valueType="num">
                                      <p:cBhvr>
                                        <p:cTn id="98" dur="1000" fill="hold"/>
                                        <p:tgtEl>
                                          <p:spTgt spid="21"/>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37" presetClass="entr" presetSubtype="0" fill="hold" grpId="0"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900" decel="100000" fill="hold"/>
                                        <p:tgtEl>
                                          <p:spTgt spid="2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1" presetID="37" presetClass="entr" presetSubtype="0" fill="hold" grpId="0" nodeType="with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fade">
                                      <p:cBhvr>
                                        <p:cTn id="113" dur="1000"/>
                                        <p:tgtEl>
                                          <p:spTgt spid="29"/>
                                        </p:tgtEl>
                                      </p:cBhvr>
                                    </p:animEffect>
                                    <p:anim calcmode="lin" valueType="num">
                                      <p:cBhvr>
                                        <p:cTn id="114" dur="1000" fill="hold"/>
                                        <p:tgtEl>
                                          <p:spTgt spid="29"/>
                                        </p:tgtEl>
                                        <p:attrNameLst>
                                          <p:attrName>ppt_x</p:attrName>
                                        </p:attrNameLst>
                                      </p:cBhvr>
                                      <p:tavLst>
                                        <p:tav tm="0">
                                          <p:val>
                                            <p:strVal val="#ppt_x"/>
                                          </p:val>
                                        </p:tav>
                                        <p:tav tm="100000">
                                          <p:val>
                                            <p:strVal val="#ppt_x"/>
                                          </p:val>
                                        </p:tav>
                                      </p:tavLst>
                                    </p:anim>
                                    <p:anim calcmode="lin" valueType="num">
                                      <p:cBhvr>
                                        <p:cTn id="115" dur="900" decel="100000" fill="hold"/>
                                        <p:tgtEl>
                                          <p:spTgt spid="29"/>
                                        </p:tgtEl>
                                        <p:attrNameLst>
                                          <p:attrName>ppt_y</p:attrName>
                                        </p:attrNameLst>
                                      </p:cBhvr>
                                      <p:tavLst>
                                        <p:tav tm="0">
                                          <p:val>
                                            <p:strVal val="#ppt_y+1"/>
                                          </p:val>
                                        </p:tav>
                                        <p:tav tm="100000">
                                          <p:val>
                                            <p:strVal val="#ppt_y-.03"/>
                                          </p:val>
                                        </p:tav>
                                      </p:tavLst>
                                    </p:anim>
                                    <p:anim calcmode="lin" valueType="num">
                                      <p:cBhvr>
                                        <p:cTn id="11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117" fill="hold">
                            <p:stCondLst>
                              <p:cond delay="9500"/>
                            </p:stCondLst>
                            <p:childTnLst>
                              <p:par>
                                <p:cTn id="118" presetID="47" presetClass="entr" presetSubtype="0" fill="hold" grpId="0" nodeType="afterEffect">
                                  <p:stCondLst>
                                    <p:cond delay="0"/>
                                  </p:stCondLst>
                                  <p:childTnLst>
                                    <p:set>
                                      <p:cBhvr>
                                        <p:cTn id="119" dur="1" fill="hold">
                                          <p:stCondLst>
                                            <p:cond delay="0"/>
                                          </p:stCondLst>
                                        </p:cTn>
                                        <p:tgtEl>
                                          <p:spTgt spid="23"/>
                                        </p:tgtEl>
                                        <p:attrNameLst>
                                          <p:attrName>style.visibility</p:attrName>
                                        </p:attrNameLst>
                                      </p:cBhvr>
                                      <p:to>
                                        <p:strVal val="visible"/>
                                      </p:to>
                                    </p:set>
                                    <p:animEffect transition="in" filter="fade">
                                      <p:cBhvr>
                                        <p:cTn id="120" dur="1000"/>
                                        <p:tgtEl>
                                          <p:spTgt spid="23"/>
                                        </p:tgtEl>
                                      </p:cBhvr>
                                    </p:animEffect>
                                    <p:anim calcmode="lin" valueType="num">
                                      <p:cBhvr>
                                        <p:cTn id="121" dur="1000" fill="hold"/>
                                        <p:tgtEl>
                                          <p:spTgt spid="23"/>
                                        </p:tgtEl>
                                        <p:attrNameLst>
                                          <p:attrName>ppt_x</p:attrName>
                                        </p:attrNameLst>
                                      </p:cBhvr>
                                      <p:tavLst>
                                        <p:tav tm="0">
                                          <p:val>
                                            <p:strVal val="#ppt_x"/>
                                          </p:val>
                                        </p:tav>
                                        <p:tav tm="100000">
                                          <p:val>
                                            <p:strVal val="#ppt_x"/>
                                          </p:val>
                                        </p:tav>
                                      </p:tavLst>
                                    </p:anim>
                                    <p:anim calcmode="lin" valueType="num">
                                      <p:cBhvr>
                                        <p:cTn id="122" dur="1000" fill="hold"/>
                                        <p:tgtEl>
                                          <p:spTgt spid="23"/>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34"/>
                                        </p:tgtEl>
                                        <p:attrNameLst>
                                          <p:attrName>style.visibility</p:attrName>
                                        </p:attrNameLst>
                                      </p:cBhvr>
                                      <p:to>
                                        <p:strVal val="visible"/>
                                      </p:to>
                                    </p:set>
                                    <p:animEffect transition="in" filter="fade">
                                      <p:cBhvr>
                                        <p:cTn id="125" dur="1000"/>
                                        <p:tgtEl>
                                          <p:spTgt spid="34"/>
                                        </p:tgtEl>
                                      </p:cBhvr>
                                    </p:animEffect>
                                    <p:anim calcmode="lin" valueType="num">
                                      <p:cBhvr>
                                        <p:cTn id="126" dur="1000" fill="hold"/>
                                        <p:tgtEl>
                                          <p:spTgt spid="34"/>
                                        </p:tgtEl>
                                        <p:attrNameLst>
                                          <p:attrName>ppt_x</p:attrName>
                                        </p:attrNameLst>
                                      </p:cBhvr>
                                      <p:tavLst>
                                        <p:tav tm="0">
                                          <p:val>
                                            <p:strVal val="#ppt_x"/>
                                          </p:val>
                                        </p:tav>
                                        <p:tav tm="100000">
                                          <p:val>
                                            <p:strVal val="#ppt_x"/>
                                          </p:val>
                                        </p:tav>
                                      </p:tavLst>
                                    </p:anim>
                                    <p:anim calcmode="lin" valueType="num">
                                      <p:cBhvr>
                                        <p:cTn id="12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2" grpId="0" animBg="1"/>
      <p:bldP spid="17" grpId="0" animBg="1"/>
      <p:bldP spid="18" grpId="0" animBg="1"/>
      <p:bldP spid="19" grpId="0" animBg="1"/>
      <p:bldP spid="20" grpId="0" animBg="1"/>
      <p:bldP spid="21" grpId="0" animBg="1"/>
      <p:bldP spid="22" grpId="0" animBg="1"/>
      <p:bldP spid="23" grpId="0" animBg="1"/>
      <p:bldP spid="24" grpId="0" animBg="1"/>
      <p:bldP spid="25" grpId="0"/>
      <p:bldP spid="26" grpId="0"/>
      <p:bldP spid="27" grpId="0"/>
      <p:bldP spid="28" grpId="0"/>
      <p:bldP spid="29" grpId="0"/>
      <p:bldP spid="30" grpId="0"/>
      <p:bldP spid="31" grpId="0"/>
      <p:bldP spid="32" grpId="0"/>
      <p:bldP spid="33" grpId="0"/>
      <p:bldP spid="34"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3" name="Oval 92">
            <a:extLst>
              <a:ext uri="{FF2B5EF4-FFF2-40B4-BE49-F238E27FC236}">
                <a16:creationId xmlns:a16="http://schemas.microsoft.com/office/drawing/2014/main" id="{94B7ADE0-78A3-4E70-B2CB-C6FFA8D17EB2}"/>
              </a:ext>
            </a:extLst>
          </p:cNvPr>
          <p:cNvSpPr>
            <a:spLocks noChangeAspect="1"/>
          </p:cNvSpPr>
          <p:nvPr/>
        </p:nvSpPr>
        <p:spPr>
          <a:xfrm>
            <a:off x="3126101" y="2103120"/>
            <a:ext cx="3749040" cy="3749040"/>
          </a:xfrm>
          <a:prstGeom prst="ellipse">
            <a:avLst/>
          </a:prstGeom>
          <a:solidFill>
            <a:schemeClr val="bg2">
              <a:lumMod val="10000"/>
              <a:alpha val="25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78CFF7D0-00B3-4880-ADD2-DF9EC4D8BA94}"/>
              </a:ext>
            </a:extLst>
          </p:cNvPr>
          <p:cNvGrpSpPr/>
          <p:nvPr/>
        </p:nvGrpSpPr>
        <p:grpSpPr>
          <a:xfrm>
            <a:off x="457200" y="1828800"/>
            <a:ext cx="4297680" cy="4426411"/>
            <a:chOff x="609600" y="1676400"/>
            <a:chExt cx="4297680" cy="4426411"/>
          </a:xfrm>
          <a:effectLst>
            <a:outerShdw blurRad="190500" dist="190500" dir="18900000" algn="bl" rotWithShape="0">
              <a:prstClr val="black">
                <a:alpha val="40000"/>
              </a:prstClr>
            </a:outerShdw>
          </a:effectLst>
        </p:grpSpPr>
        <p:sp>
          <p:nvSpPr>
            <p:cNvPr id="69" name="Freeform: Shape 68">
              <a:extLst>
                <a:ext uri="{FF2B5EF4-FFF2-40B4-BE49-F238E27FC236}">
                  <a16:creationId xmlns:a16="http://schemas.microsoft.com/office/drawing/2014/main" id="{DC1A4B8F-5F7E-4485-A86A-F5646DC63C1F}"/>
                </a:ext>
              </a:extLst>
            </p:cNvPr>
            <p:cNvSpPr>
              <a:spLocks noChangeAspect="1"/>
            </p:cNvSpPr>
            <p:nvPr/>
          </p:nvSpPr>
          <p:spPr>
            <a:xfrm>
              <a:off x="609600" y="1676400"/>
              <a:ext cx="4297680" cy="4297680"/>
            </a:xfrm>
            <a:custGeom>
              <a:avLst/>
              <a:gdLst>
                <a:gd name="connsiteX0" fmla="*/ 3794418 w 4297680"/>
                <a:gd name="connsiteY0" fmla="*/ 1874483 h 4297680"/>
                <a:gd name="connsiteX1" fmla="*/ 3794504 w 4297680"/>
                <a:gd name="connsiteY1" fmla="*/ 1875416 h 4297680"/>
                <a:gd name="connsiteX2" fmla="*/ 3803455 w 4297680"/>
                <a:gd name="connsiteY2" fmla="*/ 1874951 h 4297680"/>
                <a:gd name="connsiteX3" fmla="*/ 2148840 w 4297680"/>
                <a:gd name="connsiteY3" fmla="*/ 0 h 4297680"/>
                <a:gd name="connsiteX4" fmla="*/ 4297680 w 4297680"/>
                <a:gd name="connsiteY4" fmla="*/ 2148840 h 4297680"/>
                <a:gd name="connsiteX5" fmla="*/ 2148840 w 4297680"/>
                <a:gd name="connsiteY5" fmla="*/ 4297680 h 4297680"/>
                <a:gd name="connsiteX6" fmla="*/ 0 w 4297680"/>
                <a:gd name="connsiteY6" fmla="*/ 2148840 h 4297680"/>
                <a:gd name="connsiteX7" fmla="*/ 2148840 w 4297680"/>
                <a:gd name="connsiteY7" fmla="*/ 0 h 429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7680" h="4297680">
                  <a:moveTo>
                    <a:pt x="3794418" y="1874483"/>
                  </a:moveTo>
                  <a:lnTo>
                    <a:pt x="3794504" y="1875416"/>
                  </a:lnTo>
                  <a:lnTo>
                    <a:pt x="3803455" y="1874951"/>
                  </a:lnTo>
                  <a:close/>
                  <a:moveTo>
                    <a:pt x="2148840" y="0"/>
                  </a:moveTo>
                  <a:cubicBezTo>
                    <a:pt x="3335612" y="0"/>
                    <a:pt x="4297680" y="962069"/>
                    <a:pt x="4297680" y="2148840"/>
                  </a:cubicBezTo>
                  <a:cubicBezTo>
                    <a:pt x="4297680" y="3335612"/>
                    <a:pt x="3335612" y="4297680"/>
                    <a:pt x="2148840" y="4297680"/>
                  </a:cubicBezTo>
                  <a:cubicBezTo>
                    <a:pt x="962069" y="4297680"/>
                    <a:pt x="0" y="3335612"/>
                    <a:pt x="0" y="2148840"/>
                  </a:cubicBezTo>
                  <a:cubicBezTo>
                    <a:pt x="0" y="962069"/>
                    <a:pt x="962069" y="0"/>
                    <a:pt x="2148840"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D136ACF-F747-44DC-B4D5-011F55A0EA81}"/>
                </a:ext>
              </a:extLst>
            </p:cNvPr>
            <p:cNvSpPr>
              <a:spLocks noChangeAspect="1"/>
            </p:cNvSpPr>
            <p:nvPr/>
          </p:nvSpPr>
          <p:spPr>
            <a:xfrm rot="8840941">
              <a:off x="1162528" y="3565418"/>
              <a:ext cx="3304251" cy="2537393"/>
            </a:xfrm>
            <a:custGeom>
              <a:avLst/>
              <a:gdLst>
                <a:gd name="connsiteX0" fmla="*/ 1650296 w 3515161"/>
                <a:gd name="connsiteY0" fmla="*/ 2017603 h 2699354"/>
                <a:gd name="connsiteX1" fmla="*/ 1424934 w 3515161"/>
                <a:gd name="connsiteY1" fmla="*/ 1873196 h 2699354"/>
                <a:gd name="connsiteX2" fmla="*/ 1446910 w 3515161"/>
                <a:gd name="connsiteY2" fmla="*/ 1853685 h 2699354"/>
                <a:gd name="connsiteX3" fmla="*/ 1876615 w 3515161"/>
                <a:gd name="connsiteY3" fmla="*/ 1053130 h 2699354"/>
                <a:gd name="connsiteX4" fmla="*/ 1967147 w 3515161"/>
                <a:gd name="connsiteY4" fmla="*/ 744173 h 2699354"/>
                <a:gd name="connsiteX5" fmla="*/ 1986430 w 3515161"/>
                <a:gd name="connsiteY5" fmla="*/ 654260 h 2699354"/>
                <a:gd name="connsiteX6" fmla="*/ 1903691 w 3515161"/>
                <a:gd name="connsiteY6" fmla="*/ 598458 h 2699354"/>
                <a:gd name="connsiteX7" fmla="*/ 1721563 w 3515161"/>
                <a:gd name="connsiteY7" fmla="*/ 464018 h 2699354"/>
                <a:gd name="connsiteX8" fmla="*/ 1632242 w 3515161"/>
                <a:gd name="connsiteY8" fmla="*/ 519128 h 2699354"/>
                <a:gd name="connsiteX9" fmla="*/ 1376753 w 3515161"/>
                <a:gd name="connsiteY9" fmla="*/ 549684 h 2699354"/>
                <a:gd name="connsiteX10" fmla="*/ 1350459 w 3515161"/>
                <a:gd name="connsiteY10" fmla="*/ 542437 h 2699354"/>
                <a:gd name="connsiteX11" fmla="*/ 1344073 w 3515161"/>
                <a:gd name="connsiteY11" fmla="*/ 563009 h 2699354"/>
                <a:gd name="connsiteX12" fmla="*/ 928087 w 3515161"/>
                <a:gd name="connsiteY12" fmla="*/ 838743 h 2699354"/>
                <a:gd name="connsiteX13" fmla="*/ 928087 w 3515161"/>
                <a:gd name="connsiteY13" fmla="*/ 838742 h 2699354"/>
                <a:gd name="connsiteX14" fmla="*/ 675670 w 3515161"/>
                <a:gd name="connsiteY14" fmla="*/ 761639 h 2699354"/>
                <a:gd name="connsiteX15" fmla="*/ 531112 w 3515161"/>
                <a:gd name="connsiteY15" fmla="*/ 602473 h 2699354"/>
                <a:gd name="connsiteX16" fmla="*/ 495425 w 3515161"/>
                <a:gd name="connsiteY16" fmla="*/ 511766 h 2699354"/>
                <a:gd name="connsiteX17" fmla="*/ 484988 w 3515161"/>
                <a:gd name="connsiteY17" fmla="*/ 516082 h 2699354"/>
                <a:gd name="connsiteX18" fmla="*/ 145513 w 3515161"/>
                <a:gd name="connsiteY18" fmla="*/ 482740 h 2699354"/>
                <a:gd name="connsiteX19" fmla="*/ 90000 w 3515161"/>
                <a:gd name="connsiteY19" fmla="*/ 448192 h 2699354"/>
                <a:gd name="connsiteX20" fmla="*/ 39591 w 3515161"/>
                <a:gd name="connsiteY20" fmla="*/ 405472 h 2699354"/>
                <a:gd name="connsiteX21" fmla="*/ 0 w 3515161"/>
                <a:gd name="connsiteY21" fmla="*/ 360237 h 2699354"/>
                <a:gd name="connsiteX22" fmla="*/ 124322 w 3515161"/>
                <a:gd name="connsiteY22" fmla="*/ 283672 h 2699354"/>
                <a:gd name="connsiteX23" fmla="*/ 1175442 w 3515161"/>
                <a:gd name="connsiteY23" fmla="*/ 0 h 2699354"/>
                <a:gd name="connsiteX24" fmla="*/ 1200232 w 3515161"/>
                <a:gd name="connsiteY24" fmla="*/ 594 h 2699354"/>
                <a:gd name="connsiteX25" fmla="*/ 1200229 w 3515161"/>
                <a:gd name="connsiteY25" fmla="*/ 591 h 2699354"/>
                <a:gd name="connsiteX26" fmla="*/ 1395914 w 3515161"/>
                <a:gd name="connsiteY26" fmla="*/ 5277 h 2699354"/>
                <a:gd name="connsiteX27" fmla="*/ 1533665 w 3515161"/>
                <a:gd name="connsiteY27" fmla="*/ 19464 h 2699354"/>
                <a:gd name="connsiteX28" fmla="*/ 1592358 w 3515161"/>
                <a:gd name="connsiteY28" fmla="*/ 29155 h 2699354"/>
                <a:gd name="connsiteX29" fmla="*/ 1616101 w 3515161"/>
                <a:gd name="connsiteY29" fmla="*/ 32041 h 2699354"/>
                <a:gd name="connsiteX30" fmla="*/ 1634109 w 3515161"/>
                <a:gd name="connsiteY30" fmla="*/ 36049 h 2699354"/>
                <a:gd name="connsiteX31" fmla="*/ 1670916 w 3515161"/>
                <a:gd name="connsiteY31" fmla="*/ 42126 h 2699354"/>
                <a:gd name="connsiteX32" fmla="*/ 1807279 w 3515161"/>
                <a:gd name="connsiteY32" fmla="*/ 73350 h 2699354"/>
                <a:gd name="connsiteX33" fmla="*/ 1824401 w 3515161"/>
                <a:gd name="connsiteY33" fmla="*/ 78403 h 2699354"/>
                <a:gd name="connsiteX34" fmla="*/ 1834413 w 3515161"/>
                <a:gd name="connsiteY34" fmla="*/ 80632 h 2699354"/>
                <a:gd name="connsiteX35" fmla="*/ 1855620 w 3515161"/>
                <a:gd name="connsiteY35" fmla="*/ 87617 h 2699354"/>
                <a:gd name="connsiteX36" fmla="*/ 1942368 w 3515161"/>
                <a:gd name="connsiteY36" fmla="*/ 113220 h 2699354"/>
                <a:gd name="connsiteX37" fmla="*/ 2462222 w 3515161"/>
                <a:gd name="connsiteY37" fmla="*/ 360855 h 2699354"/>
                <a:gd name="connsiteX38" fmla="*/ 3082430 w 3515161"/>
                <a:gd name="connsiteY38" fmla="*/ 946598 h 2699354"/>
                <a:gd name="connsiteX39" fmla="*/ 3103304 w 3515161"/>
                <a:gd name="connsiteY39" fmla="*/ 977459 h 2699354"/>
                <a:gd name="connsiteX40" fmla="*/ 3114500 w 3515161"/>
                <a:gd name="connsiteY40" fmla="*/ 992185 h 2699354"/>
                <a:gd name="connsiteX41" fmla="*/ 3127077 w 3515161"/>
                <a:gd name="connsiteY41" fmla="*/ 1012606 h 2699354"/>
                <a:gd name="connsiteX42" fmla="*/ 3160368 w 3515161"/>
                <a:gd name="connsiteY42" fmla="*/ 1061824 h 2699354"/>
                <a:gd name="connsiteX43" fmla="*/ 3230784 w 3515161"/>
                <a:gd name="connsiteY43" fmla="*/ 1180996 h 2699354"/>
                <a:gd name="connsiteX44" fmla="*/ 3230815 w 3515161"/>
                <a:gd name="connsiteY44" fmla="*/ 1181047 h 2699354"/>
                <a:gd name="connsiteX45" fmla="*/ 3482446 w 3515161"/>
                <a:gd name="connsiteY45" fmla="*/ 2672826 h 2699354"/>
                <a:gd name="connsiteX46" fmla="*/ 3476542 w 3515161"/>
                <a:gd name="connsiteY46" fmla="*/ 2699354 h 2699354"/>
                <a:gd name="connsiteX47" fmla="*/ 3467748 w 3515161"/>
                <a:gd name="connsiteY47" fmla="*/ 2695889 h 2699354"/>
                <a:gd name="connsiteX48" fmla="*/ 3411058 w 3515161"/>
                <a:gd name="connsiteY48" fmla="*/ 2663305 h 2699354"/>
                <a:gd name="connsiteX49" fmla="*/ 3266501 w 3515161"/>
                <a:gd name="connsiteY49" fmla="*/ 2504139 h 2699354"/>
                <a:gd name="connsiteX50" fmla="*/ 3230813 w 3515161"/>
                <a:gd name="connsiteY50" fmla="*/ 2413433 h 2699354"/>
                <a:gd name="connsiteX51" fmla="*/ 3220376 w 3515161"/>
                <a:gd name="connsiteY51" fmla="*/ 2417748 h 2699354"/>
                <a:gd name="connsiteX52" fmla="*/ 2880901 w 3515161"/>
                <a:gd name="connsiteY52" fmla="*/ 2384407 h 2699354"/>
                <a:gd name="connsiteX53" fmla="*/ 2825388 w 3515161"/>
                <a:gd name="connsiteY53" fmla="*/ 2349858 h 2699354"/>
                <a:gd name="connsiteX54" fmla="*/ 2693622 w 3515161"/>
                <a:gd name="connsiteY54" fmla="*/ 2198433 h 2699354"/>
                <a:gd name="connsiteX55" fmla="*/ 2802164 w 3515161"/>
                <a:gd name="connsiteY55" fmla="*/ 1638268 h 2699354"/>
                <a:gd name="connsiteX56" fmla="*/ 2803038 w 3515161"/>
                <a:gd name="connsiteY56" fmla="*/ 1637681 h 2699354"/>
                <a:gd name="connsiteX57" fmla="*/ 2756972 w 3515161"/>
                <a:gd name="connsiteY57" fmla="*/ 1582983 h 2699354"/>
                <a:gd name="connsiteX58" fmla="*/ 2693902 w 3515161"/>
                <a:gd name="connsiteY58" fmla="*/ 1207958 h 2699354"/>
                <a:gd name="connsiteX59" fmla="*/ 2738462 w 3515161"/>
                <a:gd name="connsiteY59" fmla="*/ 1108128 h 2699354"/>
                <a:gd name="connsiteX60" fmla="*/ 2502052 w 3515161"/>
                <a:gd name="connsiteY60" fmla="*/ 979699 h 2699354"/>
                <a:gd name="connsiteX61" fmla="*/ 2462936 w 3515161"/>
                <a:gd name="connsiteY61" fmla="*/ 1008965 h 2699354"/>
                <a:gd name="connsiteX62" fmla="*/ 2220070 w 3515161"/>
                <a:gd name="connsiteY62" fmla="*/ 1220309 h 2699354"/>
                <a:gd name="connsiteX63" fmla="*/ 1672293 w 3515161"/>
                <a:gd name="connsiteY63" fmla="*/ 1945205 h 269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515161" h="2699354">
                  <a:moveTo>
                    <a:pt x="1650296" y="2017603"/>
                  </a:moveTo>
                  <a:lnTo>
                    <a:pt x="1424934" y="1873196"/>
                  </a:lnTo>
                  <a:lnTo>
                    <a:pt x="1446910" y="1853685"/>
                  </a:lnTo>
                  <a:cubicBezTo>
                    <a:pt x="1593392" y="1698542"/>
                    <a:pt x="1755192" y="1406138"/>
                    <a:pt x="1876615" y="1053130"/>
                  </a:cubicBezTo>
                  <a:cubicBezTo>
                    <a:pt x="1913042" y="947227"/>
                    <a:pt x="1943248" y="843389"/>
                    <a:pt x="1967147" y="744173"/>
                  </a:cubicBezTo>
                  <a:lnTo>
                    <a:pt x="1986430" y="654260"/>
                  </a:lnTo>
                  <a:lnTo>
                    <a:pt x="1903691" y="598458"/>
                  </a:lnTo>
                  <a:lnTo>
                    <a:pt x="1721563" y="464018"/>
                  </a:lnTo>
                  <a:lnTo>
                    <a:pt x="1632242" y="519128"/>
                  </a:lnTo>
                  <a:cubicBezTo>
                    <a:pt x="1552382" y="553533"/>
                    <a:pt x="1463456" y="564542"/>
                    <a:pt x="1376753" y="549684"/>
                  </a:cubicBezTo>
                  <a:lnTo>
                    <a:pt x="1350459" y="542437"/>
                  </a:lnTo>
                  <a:lnTo>
                    <a:pt x="1344073" y="563009"/>
                  </a:lnTo>
                  <a:cubicBezTo>
                    <a:pt x="1275537" y="725047"/>
                    <a:pt x="1115089" y="838743"/>
                    <a:pt x="928087" y="838743"/>
                  </a:cubicBezTo>
                  <a:lnTo>
                    <a:pt x="928087" y="838742"/>
                  </a:lnTo>
                  <a:cubicBezTo>
                    <a:pt x="834587" y="838742"/>
                    <a:pt x="747725" y="810318"/>
                    <a:pt x="675670" y="761639"/>
                  </a:cubicBezTo>
                  <a:cubicBezTo>
                    <a:pt x="615625" y="721074"/>
                    <a:pt x="565864" y="666442"/>
                    <a:pt x="531112" y="602473"/>
                  </a:cubicBezTo>
                  <a:lnTo>
                    <a:pt x="495425" y="511766"/>
                  </a:lnTo>
                  <a:lnTo>
                    <a:pt x="484988" y="516082"/>
                  </a:lnTo>
                  <a:cubicBezTo>
                    <a:pt x="370024" y="550461"/>
                    <a:pt x="248127" y="536713"/>
                    <a:pt x="145513" y="482740"/>
                  </a:cubicBezTo>
                  <a:cubicBezTo>
                    <a:pt x="126274" y="472622"/>
                    <a:pt x="107712" y="461088"/>
                    <a:pt x="90000" y="448192"/>
                  </a:cubicBezTo>
                  <a:cubicBezTo>
                    <a:pt x="72289" y="435296"/>
                    <a:pt x="55428" y="421039"/>
                    <a:pt x="39591" y="405472"/>
                  </a:cubicBezTo>
                  <a:lnTo>
                    <a:pt x="0" y="360237"/>
                  </a:lnTo>
                  <a:lnTo>
                    <a:pt x="124322" y="283672"/>
                  </a:lnTo>
                  <a:cubicBezTo>
                    <a:pt x="447230" y="105881"/>
                    <a:pt x="808627" y="8911"/>
                    <a:pt x="1175442" y="0"/>
                  </a:cubicBezTo>
                  <a:lnTo>
                    <a:pt x="1200232" y="594"/>
                  </a:lnTo>
                  <a:lnTo>
                    <a:pt x="1200229" y="591"/>
                  </a:lnTo>
                  <a:lnTo>
                    <a:pt x="1395914" y="5277"/>
                  </a:lnTo>
                  <a:cubicBezTo>
                    <a:pt x="1441871" y="8603"/>
                    <a:pt x="1487809" y="13327"/>
                    <a:pt x="1533665" y="19464"/>
                  </a:cubicBezTo>
                  <a:lnTo>
                    <a:pt x="1592358" y="29155"/>
                  </a:lnTo>
                  <a:lnTo>
                    <a:pt x="1616101" y="32041"/>
                  </a:lnTo>
                  <a:lnTo>
                    <a:pt x="1634109" y="36049"/>
                  </a:lnTo>
                  <a:lnTo>
                    <a:pt x="1670916" y="42126"/>
                  </a:lnTo>
                  <a:cubicBezTo>
                    <a:pt x="1716540" y="51103"/>
                    <a:pt x="1762015" y="61506"/>
                    <a:pt x="1807279" y="73350"/>
                  </a:cubicBezTo>
                  <a:lnTo>
                    <a:pt x="1824401" y="78403"/>
                  </a:lnTo>
                  <a:lnTo>
                    <a:pt x="1834413" y="80632"/>
                  </a:lnTo>
                  <a:lnTo>
                    <a:pt x="1855620" y="87617"/>
                  </a:lnTo>
                  <a:lnTo>
                    <a:pt x="1942368" y="113220"/>
                  </a:lnTo>
                  <a:cubicBezTo>
                    <a:pt x="2121464" y="172181"/>
                    <a:pt x="2296127" y="254424"/>
                    <a:pt x="2462222" y="360855"/>
                  </a:cubicBezTo>
                  <a:cubicBezTo>
                    <a:pt x="2711365" y="520501"/>
                    <a:pt x="2919119" y="720400"/>
                    <a:pt x="3082430" y="946598"/>
                  </a:cubicBezTo>
                  <a:lnTo>
                    <a:pt x="3103304" y="977459"/>
                  </a:lnTo>
                  <a:lnTo>
                    <a:pt x="3114500" y="992185"/>
                  </a:lnTo>
                  <a:lnTo>
                    <a:pt x="3127077" y="1012606"/>
                  </a:lnTo>
                  <a:lnTo>
                    <a:pt x="3160368" y="1061824"/>
                  </a:lnTo>
                  <a:lnTo>
                    <a:pt x="3230784" y="1180996"/>
                  </a:lnTo>
                  <a:lnTo>
                    <a:pt x="3230815" y="1181047"/>
                  </a:lnTo>
                  <a:cubicBezTo>
                    <a:pt x="3479722" y="1633119"/>
                    <a:pt x="3570221" y="2160628"/>
                    <a:pt x="3482446" y="2672826"/>
                  </a:cubicBezTo>
                  <a:lnTo>
                    <a:pt x="3476542" y="2699354"/>
                  </a:lnTo>
                  <a:lnTo>
                    <a:pt x="3467748" y="2695889"/>
                  </a:lnTo>
                  <a:cubicBezTo>
                    <a:pt x="3448010" y="2686379"/>
                    <a:pt x="3429072" y="2675475"/>
                    <a:pt x="3411058" y="2663305"/>
                  </a:cubicBezTo>
                  <a:cubicBezTo>
                    <a:pt x="3351013" y="2622740"/>
                    <a:pt x="3301252" y="2568108"/>
                    <a:pt x="3266501" y="2504139"/>
                  </a:cubicBezTo>
                  <a:lnTo>
                    <a:pt x="3230813" y="2413433"/>
                  </a:lnTo>
                  <a:lnTo>
                    <a:pt x="3220376" y="2417748"/>
                  </a:lnTo>
                  <a:cubicBezTo>
                    <a:pt x="3105412" y="2452128"/>
                    <a:pt x="2983516" y="2438379"/>
                    <a:pt x="2880901" y="2384407"/>
                  </a:cubicBezTo>
                  <a:cubicBezTo>
                    <a:pt x="2861661" y="2374287"/>
                    <a:pt x="2843099" y="2362754"/>
                    <a:pt x="2825388" y="2349858"/>
                  </a:cubicBezTo>
                  <a:cubicBezTo>
                    <a:pt x="2772254" y="2311171"/>
                    <a:pt x="2726776" y="2260227"/>
                    <a:pt x="2693622" y="2198433"/>
                  </a:cubicBezTo>
                  <a:cubicBezTo>
                    <a:pt x="2590478" y="2006186"/>
                    <a:pt x="2640786" y="1772625"/>
                    <a:pt x="2802164" y="1638268"/>
                  </a:cubicBezTo>
                  <a:lnTo>
                    <a:pt x="2803038" y="1637681"/>
                  </a:lnTo>
                  <a:lnTo>
                    <a:pt x="2756972" y="1582983"/>
                  </a:lnTo>
                  <a:cubicBezTo>
                    <a:pt x="2682381" y="1474137"/>
                    <a:pt x="2658578" y="1336432"/>
                    <a:pt x="2693902" y="1207958"/>
                  </a:cubicBezTo>
                  <a:lnTo>
                    <a:pt x="2738462" y="1108128"/>
                  </a:lnTo>
                  <a:lnTo>
                    <a:pt x="2502052" y="979699"/>
                  </a:lnTo>
                  <a:lnTo>
                    <a:pt x="2462936" y="1008965"/>
                  </a:lnTo>
                  <a:cubicBezTo>
                    <a:pt x="2382782" y="1072134"/>
                    <a:pt x="2301064" y="1142964"/>
                    <a:pt x="2220070" y="1220309"/>
                  </a:cubicBezTo>
                  <a:cubicBezTo>
                    <a:pt x="1950088" y="1478124"/>
                    <a:pt x="1752038" y="1747299"/>
                    <a:pt x="1672293" y="1945205"/>
                  </a:cubicBezTo>
                  <a:close/>
                </a:path>
              </a:pathLst>
            </a:custGeom>
            <a:solidFill>
              <a:schemeClr val="bg1"/>
            </a:solidFill>
            <a:ln>
              <a:noFill/>
            </a:ln>
            <a:effectLst>
              <a:outerShdw blurRad="2540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a:extLst>
                <a:ext uri="{FF2B5EF4-FFF2-40B4-BE49-F238E27FC236}">
                  <a16:creationId xmlns:a16="http://schemas.microsoft.com/office/drawing/2014/main" id="{84595705-D8BD-449A-832A-1297E47B08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8876" y="1962912"/>
              <a:ext cx="1203350" cy="2106521"/>
            </a:xfrm>
            <a:prstGeom prst="rect">
              <a:avLst/>
            </a:prstGeom>
          </p:spPr>
        </p:pic>
        <p:sp>
          <p:nvSpPr>
            <p:cNvPr id="64" name="Freeform: Shape 63">
              <a:extLst>
                <a:ext uri="{FF2B5EF4-FFF2-40B4-BE49-F238E27FC236}">
                  <a16:creationId xmlns:a16="http://schemas.microsoft.com/office/drawing/2014/main" id="{362F82FD-1C14-43C4-8E86-572C7394B2FC}"/>
                </a:ext>
              </a:extLst>
            </p:cNvPr>
            <p:cNvSpPr/>
            <p:nvPr/>
          </p:nvSpPr>
          <p:spPr>
            <a:xfrm>
              <a:off x="1006654" y="2139969"/>
              <a:ext cx="3367794" cy="1752406"/>
            </a:xfrm>
            <a:custGeom>
              <a:avLst/>
              <a:gdLst>
                <a:gd name="connsiteX0" fmla="*/ 228865 w 3367794"/>
                <a:gd name="connsiteY0" fmla="*/ 1298761 h 1752406"/>
                <a:gd name="connsiteX1" fmla="*/ 239884 w 3367794"/>
                <a:gd name="connsiteY1" fmla="*/ 1511312 h 1752406"/>
                <a:gd name="connsiteX2" fmla="*/ 317452 w 3367794"/>
                <a:gd name="connsiteY2" fmla="*/ 1451488 h 1752406"/>
                <a:gd name="connsiteX3" fmla="*/ 250372 w 3367794"/>
                <a:gd name="connsiteY3" fmla="*/ 1515317 h 1752406"/>
                <a:gd name="connsiteX4" fmla="*/ 453644 w 3367794"/>
                <a:gd name="connsiteY4" fmla="*/ 1525855 h 1752406"/>
                <a:gd name="connsiteX5" fmla="*/ 240049 w 3367794"/>
                <a:gd name="connsiteY5" fmla="*/ 1536928 h 1752406"/>
                <a:gd name="connsiteX6" fmla="*/ 297927 w 3367794"/>
                <a:gd name="connsiteY6" fmla="*/ 1611973 h 1752406"/>
                <a:gd name="connsiteX7" fmla="*/ 238496 w 3367794"/>
                <a:gd name="connsiteY7" fmla="*/ 1549514 h 1752406"/>
                <a:gd name="connsiteX8" fmla="*/ 227977 w 3367794"/>
                <a:gd name="connsiteY8" fmla="*/ 1752406 h 1752406"/>
                <a:gd name="connsiteX9" fmla="*/ 217131 w 3367794"/>
                <a:gd name="connsiteY9" fmla="*/ 1543186 h 1752406"/>
                <a:gd name="connsiteX10" fmla="*/ 144328 w 3367794"/>
                <a:gd name="connsiteY10" fmla="*/ 1599335 h 1752406"/>
                <a:gd name="connsiteX11" fmla="*/ 210989 w 3367794"/>
                <a:gd name="connsiteY11" fmla="*/ 1535906 h 1752406"/>
                <a:gd name="connsiteX12" fmla="*/ 0 w 3367794"/>
                <a:gd name="connsiteY12" fmla="*/ 1524968 h 1752406"/>
                <a:gd name="connsiteX13" fmla="*/ 208175 w 3367794"/>
                <a:gd name="connsiteY13" fmla="*/ 1514174 h 1752406"/>
                <a:gd name="connsiteX14" fmla="*/ 150080 w 3367794"/>
                <a:gd name="connsiteY14" fmla="*/ 1438849 h 1752406"/>
                <a:gd name="connsiteX15" fmla="*/ 217906 w 3367794"/>
                <a:gd name="connsiteY15" fmla="*/ 1510131 h 1752406"/>
                <a:gd name="connsiteX16" fmla="*/ 3030625 w 3367794"/>
                <a:gd name="connsiteY16" fmla="*/ 937282 h 1752406"/>
                <a:gd name="connsiteX17" fmla="*/ 3047154 w 3367794"/>
                <a:gd name="connsiteY17" fmla="*/ 1256109 h 1752406"/>
                <a:gd name="connsiteX18" fmla="*/ 3163506 w 3367794"/>
                <a:gd name="connsiteY18" fmla="*/ 1166372 h 1752406"/>
                <a:gd name="connsiteX19" fmla="*/ 3062885 w 3367794"/>
                <a:gd name="connsiteY19" fmla="*/ 1262114 h 1752406"/>
                <a:gd name="connsiteX20" fmla="*/ 3367794 w 3367794"/>
                <a:gd name="connsiteY20" fmla="*/ 1277922 h 1752406"/>
                <a:gd name="connsiteX21" fmla="*/ 3047401 w 3367794"/>
                <a:gd name="connsiteY21" fmla="*/ 1294533 h 1752406"/>
                <a:gd name="connsiteX22" fmla="*/ 3134218 w 3367794"/>
                <a:gd name="connsiteY22" fmla="*/ 1407100 h 1752406"/>
                <a:gd name="connsiteX23" fmla="*/ 3045071 w 3367794"/>
                <a:gd name="connsiteY23" fmla="*/ 1313411 h 1752406"/>
                <a:gd name="connsiteX24" fmla="*/ 3029293 w 3367794"/>
                <a:gd name="connsiteY24" fmla="*/ 1617749 h 1752406"/>
                <a:gd name="connsiteX25" fmla="*/ 3013023 w 3367794"/>
                <a:gd name="connsiteY25" fmla="*/ 1303918 h 1752406"/>
                <a:gd name="connsiteX26" fmla="*/ 2903820 w 3367794"/>
                <a:gd name="connsiteY26" fmla="*/ 1388142 h 1752406"/>
                <a:gd name="connsiteX27" fmla="*/ 3003810 w 3367794"/>
                <a:gd name="connsiteY27" fmla="*/ 1292999 h 1752406"/>
                <a:gd name="connsiteX28" fmla="*/ 2687327 w 3367794"/>
                <a:gd name="connsiteY28" fmla="*/ 1276591 h 1752406"/>
                <a:gd name="connsiteX29" fmla="*/ 2999591 w 3367794"/>
                <a:gd name="connsiteY29" fmla="*/ 1260402 h 1752406"/>
                <a:gd name="connsiteX30" fmla="*/ 2912448 w 3367794"/>
                <a:gd name="connsiteY30" fmla="*/ 1147413 h 1752406"/>
                <a:gd name="connsiteX31" fmla="*/ 3014187 w 3367794"/>
                <a:gd name="connsiteY31" fmla="*/ 1254336 h 1752406"/>
                <a:gd name="connsiteX32" fmla="*/ 558154 w 3367794"/>
                <a:gd name="connsiteY32" fmla="*/ 221039 h 1752406"/>
                <a:gd name="connsiteX33" fmla="*/ 574683 w 3367794"/>
                <a:gd name="connsiteY33" fmla="*/ 539865 h 1752406"/>
                <a:gd name="connsiteX34" fmla="*/ 691035 w 3367794"/>
                <a:gd name="connsiteY34" fmla="*/ 450128 h 1752406"/>
                <a:gd name="connsiteX35" fmla="*/ 590415 w 3367794"/>
                <a:gd name="connsiteY35" fmla="*/ 545871 h 1752406"/>
                <a:gd name="connsiteX36" fmla="*/ 895324 w 3367794"/>
                <a:gd name="connsiteY36" fmla="*/ 561679 h 1752406"/>
                <a:gd name="connsiteX37" fmla="*/ 574930 w 3367794"/>
                <a:gd name="connsiteY37" fmla="*/ 578290 h 1752406"/>
                <a:gd name="connsiteX38" fmla="*/ 661748 w 3367794"/>
                <a:gd name="connsiteY38" fmla="*/ 690857 h 1752406"/>
                <a:gd name="connsiteX39" fmla="*/ 572601 w 3367794"/>
                <a:gd name="connsiteY39" fmla="*/ 597168 h 1752406"/>
                <a:gd name="connsiteX40" fmla="*/ 556822 w 3367794"/>
                <a:gd name="connsiteY40" fmla="*/ 901506 h 1752406"/>
                <a:gd name="connsiteX41" fmla="*/ 540553 w 3367794"/>
                <a:gd name="connsiteY41" fmla="*/ 587675 h 1752406"/>
                <a:gd name="connsiteX42" fmla="*/ 431349 w 3367794"/>
                <a:gd name="connsiteY42" fmla="*/ 671899 h 1752406"/>
                <a:gd name="connsiteX43" fmla="*/ 531340 w 3367794"/>
                <a:gd name="connsiteY43" fmla="*/ 576756 h 1752406"/>
                <a:gd name="connsiteX44" fmla="*/ 214857 w 3367794"/>
                <a:gd name="connsiteY44" fmla="*/ 560348 h 1752406"/>
                <a:gd name="connsiteX45" fmla="*/ 527121 w 3367794"/>
                <a:gd name="connsiteY45" fmla="*/ 544158 h 1752406"/>
                <a:gd name="connsiteX46" fmla="*/ 439977 w 3367794"/>
                <a:gd name="connsiteY46" fmla="*/ 431169 h 1752406"/>
                <a:gd name="connsiteX47" fmla="*/ 541716 w 3367794"/>
                <a:gd name="connsiteY47" fmla="*/ 538093 h 1752406"/>
                <a:gd name="connsiteX48" fmla="*/ 2666385 w 3367794"/>
                <a:gd name="connsiteY48" fmla="*/ 0 h 1752406"/>
                <a:gd name="connsiteX49" fmla="*/ 2677405 w 3367794"/>
                <a:gd name="connsiteY49" fmla="*/ 212552 h 1752406"/>
                <a:gd name="connsiteX50" fmla="*/ 2754973 w 3367794"/>
                <a:gd name="connsiteY50" fmla="*/ 152726 h 1752406"/>
                <a:gd name="connsiteX51" fmla="*/ 2687892 w 3367794"/>
                <a:gd name="connsiteY51" fmla="*/ 216555 h 1752406"/>
                <a:gd name="connsiteX52" fmla="*/ 2891165 w 3367794"/>
                <a:gd name="connsiteY52" fmla="*/ 227094 h 1752406"/>
                <a:gd name="connsiteX53" fmla="*/ 2677569 w 3367794"/>
                <a:gd name="connsiteY53" fmla="*/ 238168 h 1752406"/>
                <a:gd name="connsiteX54" fmla="*/ 2735448 w 3367794"/>
                <a:gd name="connsiteY54" fmla="*/ 313212 h 1752406"/>
                <a:gd name="connsiteX55" fmla="*/ 2676016 w 3367794"/>
                <a:gd name="connsiteY55" fmla="*/ 250752 h 1752406"/>
                <a:gd name="connsiteX56" fmla="*/ 2665498 w 3367794"/>
                <a:gd name="connsiteY56" fmla="*/ 453645 h 1752406"/>
                <a:gd name="connsiteX57" fmla="*/ 2654651 w 3367794"/>
                <a:gd name="connsiteY57" fmla="*/ 244424 h 1752406"/>
                <a:gd name="connsiteX58" fmla="*/ 2581848 w 3367794"/>
                <a:gd name="connsiteY58" fmla="*/ 300573 h 1752406"/>
                <a:gd name="connsiteX59" fmla="*/ 2648509 w 3367794"/>
                <a:gd name="connsiteY59" fmla="*/ 237145 h 1752406"/>
                <a:gd name="connsiteX60" fmla="*/ 2437521 w 3367794"/>
                <a:gd name="connsiteY60" fmla="*/ 226206 h 1752406"/>
                <a:gd name="connsiteX61" fmla="*/ 2645696 w 3367794"/>
                <a:gd name="connsiteY61" fmla="*/ 215413 h 1752406"/>
                <a:gd name="connsiteX62" fmla="*/ 2587601 w 3367794"/>
                <a:gd name="connsiteY62" fmla="*/ 140087 h 1752406"/>
                <a:gd name="connsiteX63" fmla="*/ 2655427 w 3367794"/>
                <a:gd name="connsiteY63" fmla="*/ 211369 h 175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367794" h="1752406">
                  <a:moveTo>
                    <a:pt x="228865" y="1298761"/>
                  </a:moveTo>
                  <a:lnTo>
                    <a:pt x="239884" y="1511312"/>
                  </a:lnTo>
                  <a:lnTo>
                    <a:pt x="317452" y="1451488"/>
                  </a:lnTo>
                  <a:lnTo>
                    <a:pt x="250372" y="1515317"/>
                  </a:lnTo>
                  <a:lnTo>
                    <a:pt x="453644" y="1525855"/>
                  </a:lnTo>
                  <a:lnTo>
                    <a:pt x="240049" y="1536928"/>
                  </a:lnTo>
                  <a:lnTo>
                    <a:pt x="297927" y="1611973"/>
                  </a:lnTo>
                  <a:lnTo>
                    <a:pt x="238496" y="1549514"/>
                  </a:lnTo>
                  <a:lnTo>
                    <a:pt x="227977" y="1752406"/>
                  </a:lnTo>
                  <a:lnTo>
                    <a:pt x="217131" y="1543186"/>
                  </a:lnTo>
                  <a:lnTo>
                    <a:pt x="144328" y="1599335"/>
                  </a:lnTo>
                  <a:lnTo>
                    <a:pt x="210989" y="1535906"/>
                  </a:lnTo>
                  <a:lnTo>
                    <a:pt x="0" y="1524968"/>
                  </a:lnTo>
                  <a:lnTo>
                    <a:pt x="208175" y="1514174"/>
                  </a:lnTo>
                  <a:lnTo>
                    <a:pt x="150080" y="1438849"/>
                  </a:lnTo>
                  <a:lnTo>
                    <a:pt x="217906" y="1510131"/>
                  </a:lnTo>
                  <a:close/>
                  <a:moveTo>
                    <a:pt x="3030625" y="937282"/>
                  </a:moveTo>
                  <a:lnTo>
                    <a:pt x="3047154" y="1256109"/>
                  </a:lnTo>
                  <a:lnTo>
                    <a:pt x="3163506" y="1166372"/>
                  </a:lnTo>
                  <a:lnTo>
                    <a:pt x="3062885" y="1262114"/>
                  </a:lnTo>
                  <a:lnTo>
                    <a:pt x="3367794" y="1277922"/>
                  </a:lnTo>
                  <a:lnTo>
                    <a:pt x="3047401" y="1294533"/>
                  </a:lnTo>
                  <a:lnTo>
                    <a:pt x="3134218" y="1407100"/>
                  </a:lnTo>
                  <a:lnTo>
                    <a:pt x="3045071" y="1313411"/>
                  </a:lnTo>
                  <a:lnTo>
                    <a:pt x="3029293" y="1617749"/>
                  </a:lnTo>
                  <a:lnTo>
                    <a:pt x="3013023" y="1303918"/>
                  </a:lnTo>
                  <a:lnTo>
                    <a:pt x="2903820" y="1388142"/>
                  </a:lnTo>
                  <a:lnTo>
                    <a:pt x="3003810" y="1292999"/>
                  </a:lnTo>
                  <a:lnTo>
                    <a:pt x="2687327" y="1276591"/>
                  </a:lnTo>
                  <a:lnTo>
                    <a:pt x="2999591" y="1260402"/>
                  </a:lnTo>
                  <a:lnTo>
                    <a:pt x="2912448" y="1147413"/>
                  </a:lnTo>
                  <a:lnTo>
                    <a:pt x="3014187" y="1254336"/>
                  </a:lnTo>
                  <a:close/>
                  <a:moveTo>
                    <a:pt x="558154" y="221039"/>
                  </a:moveTo>
                  <a:lnTo>
                    <a:pt x="574683" y="539865"/>
                  </a:lnTo>
                  <a:lnTo>
                    <a:pt x="691035" y="450128"/>
                  </a:lnTo>
                  <a:lnTo>
                    <a:pt x="590415" y="545871"/>
                  </a:lnTo>
                  <a:lnTo>
                    <a:pt x="895324" y="561679"/>
                  </a:lnTo>
                  <a:lnTo>
                    <a:pt x="574930" y="578290"/>
                  </a:lnTo>
                  <a:lnTo>
                    <a:pt x="661748" y="690857"/>
                  </a:lnTo>
                  <a:lnTo>
                    <a:pt x="572601" y="597168"/>
                  </a:lnTo>
                  <a:lnTo>
                    <a:pt x="556822" y="901506"/>
                  </a:lnTo>
                  <a:lnTo>
                    <a:pt x="540553" y="587675"/>
                  </a:lnTo>
                  <a:lnTo>
                    <a:pt x="431349" y="671899"/>
                  </a:lnTo>
                  <a:lnTo>
                    <a:pt x="531340" y="576756"/>
                  </a:lnTo>
                  <a:lnTo>
                    <a:pt x="214857" y="560348"/>
                  </a:lnTo>
                  <a:lnTo>
                    <a:pt x="527121" y="544158"/>
                  </a:lnTo>
                  <a:lnTo>
                    <a:pt x="439977" y="431169"/>
                  </a:lnTo>
                  <a:lnTo>
                    <a:pt x="541716" y="538093"/>
                  </a:lnTo>
                  <a:close/>
                  <a:moveTo>
                    <a:pt x="2666385" y="0"/>
                  </a:moveTo>
                  <a:lnTo>
                    <a:pt x="2677405" y="212552"/>
                  </a:lnTo>
                  <a:lnTo>
                    <a:pt x="2754973" y="152726"/>
                  </a:lnTo>
                  <a:lnTo>
                    <a:pt x="2687892" y="216555"/>
                  </a:lnTo>
                  <a:lnTo>
                    <a:pt x="2891165" y="227094"/>
                  </a:lnTo>
                  <a:lnTo>
                    <a:pt x="2677569" y="238168"/>
                  </a:lnTo>
                  <a:lnTo>
                    <a:pt x="2735448" y="313212"/>
                  </a:lnTo>
                  <a:lnTo>
                    <a:pt x="2676016" y="250752"/>
                  </a:lnTo>
                  <a:lnTo>
                    <a:pt x="2665498" y="453645"/>
                  </a:lnTo>
                  <a:lnTo>
                    <a:pt x="2654651" y="244424"/>
                  </a:lnTo>
                  <a:lnTo>
                    <a:pt x="2581848" y="300573"/>
                  </a:lnTo>
                  <a:lnTo>
                    <a:pt x="2648509" y="237145"/>
                  </a:lnTo>
                  <a:lnTo>
                    <a:pt x="2437521" y="226206"/>
                  </a:lnTo>
                  <a:lnTo>
                    <a:pt x="2645696" y="215413"/>
                  </a:lnTo>
                  <a:lnTo>
                    <a:pt x="2587601" y="140087"/>
                  </a:lnTo>
                  <a:lnTo>
                    <a:pt x="2655427" y="211369"/>
                  </a:lnTo>
                  <a:close/>
                </a:path>
              </a:pathLst>
            </a:cu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2F182975-277E-4BDA-A552-F4516EE72035}"/>
              </a:ext>
            </a:extLst>
          </p:cNvPr>
          <p:cNvSpPr txBox="1"/>
          <p:nvPr/>
        </p:nvSpPr>
        <p:spPr>
          <a:xfrm>
            <a:off x="6378425" y="1132006"/>
            <a:ext cx="5080753" cy="1104918"/>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73" name="Group 72">
            <a:extLst>
              <a:ext uri="{FF2B5EF4-FFF2-40B4-BE49-F238E27FC236}">
                <a16:creationId xmlns:a16="http://schemas.microsoft.com/office/drawing/2014/main" id="{D218E24C-CE56-4BBD-9173-A28A0F5C2BA6}"/>
              </a:ext>
            </a:extLst>
          </p:cNvPr>
          <p:cNvGrpSpPr/>
          <p:nvPr/>
        </p:nvGrpSpPr>
        <p:grpSpPr>
          <a:xfrm>
            <a:off x="6311625" y="4364054"/>
            <a:ext cx="1097280" cy="1097280"/>
            <a:chOff x="7534702" y="3822659"/>
            <a:chExt cx="1097280" cy="1097280"/>
          </a:xfrm>
        </p:grpSpPr>
        <p:sp>
          <p:nvSpPr>
            <p:cNvPr id="74" name="Oval 73">
              <a:extLst>
                <a:ext uri="{FF2B5EF4-FFF2-40B4-BE49-F238E27FC236}">
                  <a16:creationId xmlns:a16="http://schemas.microsoft.com/office/drawing/2014/main" id="{83556B59-E0AB-47C3-80FB-70B8CEDE9486}"/>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393F2ED7-E0F5-4B89-ADE9-534B2567BB14}"/>
                </a:ext>
              </a:extLst>
            </p:cNvPr>
            <p:cNvSpPr>
              <a:spLocks noChangeAspect="1"/>
            </p:cNvSpPr>
            <p:nvPr/>
          </p:nvSpPr>
          <p:spPr>
            <a:xfrm rot="10800000">
              <a:off x="7624846" y="3913897"/>
              <a:ext cx="914400" cy="914400"/>
            </a:xfrm>
            <a:prstGeom prst="ellipse">
              <a:avLst/>
            </a:pr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0144B723-3399-453A-BC0B-4750A41F53F8}"/>
              </a:ext>
            </a:extLst>
          </p:cNvPr>
          <p:cNvGrpSpPr/>
          <p:nvPr/>
        </p:nvGrpSpPr>
        <p:grpSpPr>
          <a:xfrm>
            <a:off x="6282665" y="2704919"/>
            <a:ext cx="1097280" cy="1097280"/>
            <a:chOff x="7991902" y="2686081"/>
            <a:chExt cx="1097280" cy="1097280"/>
          </a:xfrm>
        </p:grpSpPr>
        <p:sp>
          <p:nvSpPr>
            <p:cNvPr id="77" name="Oval 76">
              <a:extLst>
                <a:ext uri="{FF2B5EF4-FFF2-40B4-BE49-F238E27FC236}">
                  <a16:creationId xmlns:a16="http://schemas.microsoft.com/office/drawing/2014/main" id="{F6679B88-714B-402D-836A-4225F4F3F010}"/>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31741B6-82C1-4897-8535-9065D2E274C1}"/>
                </a:ext>
              </a:extLst>
            </p:cNvPr>
            <p:cNvSpPr>
              <a:spLocks noChangeAspect="1"/>
            </p:cNvSpPr>
            <p:nvPr/>
          </p:nvSpPr>
          <p:spPr>
            <a:xfrm rot="10800000">
              <a:off x="8087662" y="2777521"/>
              <a:ext cx="914400" cy="914400"/>
            </a:xfrm>
            <a:prstGeom prst="ellipse">
              <a:avLst/>
            </a:pr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E7CE3D71-6966-4588-8685-002CA1D419C1}"/>
              </a:ext>
            </a:extLst>
          </p:cNvPr>
          <p:cNvGrpSpPr/>
          <p:nvPr/>
        </p:nvGrpSpPr>
        <p:grpSpPr>
          <a:xfrm>
            <a:off x="5120485" y="1497114"/>
            <a:ext cx="1097280" cy="1097280"/>
            <a:chOff x="7534702" y="1572301"/>
            <a:chExt cx="1097280" cy="1097280"/>
          </a:xfrm>
        </p:grpSpPr>
        <p:sp>
          <p:nvSpPr>
            <p:cNvPr id="80" name="Oval 79">
              <a:extLst>
                <a:ext uri="{FF2B5EF4-FFF2-40B4-BE49-F238E27FC236}">
                  <a16:creationId xmlns:a16="http://schemas.microsoft.com/office/drawing/2014/main" id="{9EF9ACAD-6A8B-4332-B32F-1CA35032B8AB}"/>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00B4AF5F-E437-414D-B4A5-E28692CF22E4}"/>
                </a:ext>
              </a:extLst>
            </p:cNvPr>
            <p:cNvSpPr>
              <a:spLocks noChangeAspect="1"/>
            </p:cNvSpPr>
            <p:nvPr/>
          </p:nvSpPr>
          <p:spPr>
            <a:xfrm rot="10800000">
              <a:off x="7629418" y="1664208"/>
              <a:ext cx="914400" cy="914400"/>
            </a:xfrm>
            <a:prstGeom prst="ellipse">
              <a:avLst/>
            </a:pr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TextBox 81">
            <a:extLst>
              <a:ext uri="{FF2B5EF4-FFF2-40B4-BE49-F238E27FC236}">
                <a16:creationId xmlns:a16="http://schemas.microsoft.com/office/drawing/2014/main" id="{F27E07E3-E649-4051-B35A-B3985F455B10}"/>
              </a:ext>
            </a:extLst>
          </p:cNvPr>
          <p:cNvSpPr txBox="1"/>
          <p:nvPr/>
        </p:nvSpPr>
        <p:spPr>
          <a:xfrm>
            <a:off x="6282665" y="5829282"/>
            <a:ext cx="4762866" cy="1104918"/>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3" name="TextBox 82">
            <a:extLst>
              <a:ext uri="{FF2B5EF4-FFF2-40B4-BE49-F238E27FC236}">
                <a16:creationId xmlns:a16="http://schemas.microsoft.com/office/drawing/2014/main" id="{149A4E3F-D115-44A3-B450-1DA3D699EB7E}"/>
              </a:ext>
            </a:extLst>
          </p:cNvPr>
          <p:cNvSpPr txBox="1"/>
          <p:nvPr/>
        </p:nvSpPr>
        <p:spPr>
          <a:xfrm>
            <a:off x="7509466" y="2702381"/>
            <a:ext cx="4350386" cy="1104918"/>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84" name="Group 83">
            <a:extLst>
              <a:ext uri="{FF2B5EF4-FFF2-40B4-BE49-F238E27FC236}">
                <a16:creationId xmlns:a16="http://schemas.microsoft.com/office/drawing/2014/main" id="{3B4DC38A-9B07-414C-A784-9A27892F4D3F}"/>
              </a:ext>
            </a:extLst>
          </p:cNvPr>
          <p:cNvGrpSpPr/>
          <p:nvPr/>
        </p:nvGrpSpPr>
        <p:grpSpPr>
          <a:xfrm>
            <a:off x="4953000" y="5474117"/>
            <a:ext cx="1097280" cy="1097280"/>
            <a:chOff x="7534702" y="3822659"/>
            <a:chExt cx="1097280" cy="1097280"/>
          </a:xfrm>
        </p:grpSpPr>
        <p:sp>
          <p:nvSpPr>
            <p:cNvPr id="85" name="Oval 84">
              <a:extLst>
                <a:ext uri="{FF2B5EF4-FFF2-40B4-BE49-F238E27FC236}">
                  <a16:creationId xmlns:a16="http://schemas.microsoft.com/office/drawing/2014/main" id="{572BF412-DFA1-4354-964F-B4920A52C06A}"/>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804AA59A-CDC2-4FC6-B661-AA5904ED805D}"/>
                </a:ext>
              </a:extLst>
            </p:cNvPr>
            <p:cNvSpPr>
              <a:spLocks noChangeAspect="1"/>
            </p:cNvSpPr>
            <p:nvPr/>
          </p:nvSpPr>
          <p:spPr>
            <a:xfrm rot="10800000">
              <a:off x="7624846" y="3913897"/>
              <a:ext cx="914400" cy="914400"/>
            </a:xfrm>
            <a:prstGeom prst="ellipse">
              <a:avLst/>
            </a:pr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DBA918A4-A5D1-4ECB-B2B6-CC963FBD55B3}"/>
              </a:ext>
            </a:extLst>
          </p:cNvPr>
          <p:cNvSpPr txBox="1"/>
          <p:nvPr/>
        </p:nvSpPr>
        <p:spPr>
          <a:xfrm>
            <a:off x="7625528" y="4369199"/>
            <a:ext cx="4450081" cy="1104918"/>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23102D71-1079-4676-98F5-4C4F6B7BB0A0}"/>
              </a:ext>
            </a:extLst>
          </p:cNvPr>
          <p:cNvSpPr txBox="1"/>
          <p:nvPr/>
        </p:nvSpPr>
        <p:spPr>
          <a:xfrm>
            <a:off x="5175922" y="1845698"/>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90" name="TextBox 89">
            <a:extLst>
              <a:ext uri="{FF2B5EF4-FFF2-40B4-BE49-F238E27FC236}">
                <a16:creationId xmlns:a16="http://schemas.microsoft.com/office/drawing/2014/main" id="{62E5A9A7-9893-473B-9F7C-4B6A65CD7CD6}"/>
              </a:ext>
            </a:extLst>
          </p:cNvPr>
          <p:cNvSpPr txBox="1"/>
          <p:nvPr/>
        </p:nvSpPr>
        <p:spPr>
          <a:xfrm>
            <a:off x="6332806" y="306831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91" name="TextBox 90">
            <a:extLst>
              <a:ext uri="{FF2B5EF4-FFF2-40B4-BE49-F238E27FC236}">
                <a16:creationId xmlns:a16="http://schemas.microsoft.com/office/drawing/2014/main" id="{FAE98C8B-E552-44CC-9D59-1B61ECC60994}"/>
              </a:ext>
            </a:extLst>
          </p:cNvPr>
          <p:cNvSpPr txBox="1"/>
          <p:nvPr/>
        </p:nvSpPr>
        <p:spPr>
          <a:xfrm>
            <a:off x="6378425" y="4712437"/>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92" name="TextBox 91">
            <a:extLst>
              <a:ext uri="{FF2B5EF4-FFF2-40B4-BE49-F238E27FC236}">
                <a16:creationId xmlns:a16="http://schemas.microsoft.com/office/drawing/2014/main" id="{6732B9EC-0896-41B1-B315-DC884F31C729}"/>
              </a:ext>
            </a:extLst>
          </p:cNvPr>
          <p:cNvSpPr txBox="1"/>
          <p:nvPr/>
        </p:nvSpPr>
        <p:spPr>
          <a:xfrm>
            <a:off x="5007140" y="583665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Tree>
    <p:extLst>
      <p:ext uri="{BB962C8B-B14F-4D97-AF65-F5344CB8AC3E}">
        <p14:creationId xmlns:p14="http://schemas.microsoft.com/office/powerpoint/2010/main" val="40932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p:cTn id="11" dur="1000" fill="hold"/>
                                        <p:tgtEl>
                                          <p:spTgt spid="70"/>
                                        </p:tgtEl>
                                        <p:attrNameLst>
                                          <p:attrName>ppt_w</p:attrName>
                                        </p:attrNameLst>
                                      </p:cBhvr>
                                      <p:tavLst>
                                        <p:tav tm="0">
                                          <p:val>
                                            <p:fltVal val="0"/>
                                          </p:val>
                                        </p:tav>
                                        <p:tav tm="100000">
                                          <p:val>
                                            <p:strVal val="#ppt_w"/>
                                          </p:val>
                                        </p:tav>
                                      </p:tavLst>
                                    </p:anim>
                                    <p:anim calcmode="lin" valueType="num">
                                      <p:cBhvr>
                                        <p:cTn id="12" dur="1000" fill="hold"/>
                                        <p:tgtEl>
                                          <p:spTgt spid="70"/>
                                        </p:tgtEl>
                                        <p:attrNameLst>
                                          <p:attrName>ppt_h</p:attrName>
                                        </p:attrNameLst>
                                      </p:cBhvr>
                                      <p:tavLst>
                                        <p:tav tm="0">
                                          <p:val>
                                            <p:fltVal val="0"/>
                                          </p:val>
                                        </p:tav>
                                        <p:tav tm="100000">
                                          <p:val>
                                            <p:strVal val="#ppt_h"/>
                                          </p:val>
                                        </p:tav>
                                      </p:tavLst>
                                    </p:anim>
                                    <p:animEffect transition="in" filter="fade">
                                      <p:cBhvr>
                                        <p:cTn id="13" dur="1000"/>
                                        <p:tgtEl>
                                          <p:spTgt spid="70"/>
                                        </p:tgtEl>
                                      </p:cBhvr>
                                    </p:animEffect>
                                  </p:childTnLst>
                                </p:cTn>
                              </p:par>
                              <p:par>
                                <p:cTn id="14" presetID="2" presetClass="entr" presetSubtype="8" fill="hold" grpId="0" nodeType="with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1000" fill="hold"/>
                                        <p:tgtEl>
                                          <p:spTgt spid="93"/>
                                        </p:tgtEl>
                                        <p:attrNameLst>
                                          <p:attrName>ppt_x</p:attrName>
                                        </p:attrNameLst>
                                      </p:cBhvr>
                                      <p:tavLst>
                                        <p:tav tm="0">
                                          <p:val>
                                            <p:strVal val="0-#ppt_w/2"/>
                                          </p:val>
                                        </p:tav>
                                        <p:tav tm="100000">
                                          <p:val>
                                            <p:strVal val="#ppt_x"/>
                                          </p:val>
                                        </p:tav>
                                      </p:tavLst>
                                    </p:anim>
                                    <p:anim calcmode="lin" valueType="num">
                                      <p:cBhvr additive="base">
                                        <p:cTn id="17" dur="1000" fill="hold"/>
                                        <p:tgtEl>
                                          <p:spTgt spid="9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9"/>
                                        </p:tgtEl>
                                        <p:attrNameLst>
                                          <p:attrName>style.visibility</p:attrName>
                                        </p:attrNameLst>
                                      </p:cBhvr>
                                      <p:to>
                                        <p:strVal val="visible"/>
                                      </p:to>
                                    </p:set>
                                    <p:anim calcmode="lin" valueType="num">
                                      <p:cBhvr>
                                        <p:cTn id="26" dur="500" fill="hold"/>
                                        <p:tgtEl>
                                          <p:spTgt spid="89"/>
                                        </p:tgtEl>
                                        <p:attrNameLst>
                                          <p:attrName>ppt_w</p:attrName>
                                        </p:attrNameLst>
                                      </p:cBhvr>
                                      <p:tavLst>
                                        <p:tav tm="0">
                                          <p:val>
                                            <p:fltVal val="0"/>
                                          </p:val>
                                        </p:tav>
                                        <p:tav tm="100000">
                                          <p:val>
                                            <p:strVal val="#ppt_w"/>
                                          </p:val>
                                        </p:tav>
                                      </p:tavLst>
                                    </p:anim>
                                    <p:anim calcmode="lin" valueType="num">
                                      <p:cBhvr>
                                        <p:cTn id="27" dur="500" fill="hold"/>
                                        <p:tgtEl>
                                          <p:spTgt spid="89"/>
                                        </p:tgtEl>
                                        <p:attrNameLst>
                                          <p:attrName>ppt_h</p:attrName>
                                        </p:attrNameLst>
                                      </p:cBhvr>
                                      <p:tavLst>
                                        <p:tav tm="0">
                                          <p:val>
                                            <p:fltVal val="0"/>
                                          </p:val>
                                        </p:tav>
                                        <p:tav tm="100000">
                                          <p:val>
                                            <p:strVal val="#ppt_h"/>
                                          </p:val>
                                        </p:tav>
                                      </p:tavLst>
                                    </p:anim>
                                    <p:animEffect transition="in" filter="fade">
                                      <p:cBhvr>
                                        <p:cTn id="28" dur="500"/>
                                        <p:tgtEl>
                                          <p:spTgt spid="89"/>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wipe(left)">
                                      <p:cBhvr>
                                        <p:cTn id="32" dur="500"/>
                                        <p:tgtEl>
                                          <p:spTgt spid="72"/>
                                        </p:tgtEl>
                                      </p:cBhvr>
                                    </p:animEffect>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500" fill="hold"/>
                                        <p:tgtEl>
                                          <p:spTgt spid="76"/>
                                        </p:tgtEl>
                                        <p:attrNameLst>
                                          <p:attrName>ppt_w</p:attrName>
                                        </p:attrNameLst>
                                      </p:cBhvr>
                                      <p:tavLst>
                                        <p:tav tm="0">
                                          <p:val>
                                            <p:fltVal val="0"/>
                                          </p:val>
                                        </p:tav>
                                        <p:tav tm="100000">
                                          <p:val>
                                            <p:strVal val="#ppt_w"/>
                                          </p:val>
                                        </p:tav>
                                      </p:tavLst>
                                    </p:anim>
                                    <p:anim calcmode="lin" valueType="num">
                                      <p:cBhvr>
                                        <p:cTn id="37" dur="500" fill="hold"/>
                                        <p:tgtEl>
                                          <p:spTgt spid="76"/>
                                        </p:tgtEl>
                                        <p:attrNameLst>
                                          <p:attrName>ppt_h</p:attrName>
                                        </p:attrNameLst>
                                      </p:cBhvr>
                                      <p:tavLst>
                                        <p:tav tm="0">
                                          <p:val>
                                            <p:fltVal val="0"/>
                                          </p:val>
                                        </p:tav>
                                        <p:tav tm="100000">
                                          <p:val>
                                            <p:strVal val="#ppt_h"/>
                                          </p:val>
                                        </p:tav>
                                      </p:tavLst>
                                    </p:anim>
                                    <p:animEffect transition="in" filter="fade">
                                      <p:cBhvr>
                                        <p:cTn id="38" dur="500"/>
                                        <p:tgtEl>
                                          <p:spTgt spid="7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90"/>
                                        </p:tgtEl>
                                        <p:attrNameLst>
                                          <p:attrName>style.visibility</p:attrName>
                                        </p:attrNameLst>
                                      </p:cBhvr>
                                      <p:to>
                                        <p:strVal val="visible"/>
                                      </p:to>
                                    </p:set>
                                    <p:anim calcmode="lin" valueType="num">
                                      <p:cBhvr>
                                        <p:cTn id="41" dur="500" fill="hold"/>
                                        <p:tgtEl>
                                          <p:spTgt spid="90"/>
                                        </p:tgtEl>
                                        <p:attrNameLst>
                                          <p:attrName>ppt_w</p:attrName>
                                        </p:attrNameLst>
                                      </p:cBhvr>
                                      <p:tavLst>
                                        <p:tav tm="0">
                                          <p:val>
                                            <p:fltVal val="0"/>
                                          </p:val>
                                        </p:tav>
                                        <p:tav tm="100000">
                                          <p:val>
                                            <p:strVal val="#ppt_w"/>
                                          </p:val>
                                        </p:tav>
                                      </p:tavLst>
                                    </p:anim>
                                    <p:anim calcmode="lin" valueType="num">
                                      <p:cBhvr>
                                        <p:cTn id="42" dur="500" fill="hold"/>
                                        <p:tgtEl>
                                          <p:spTgt spid="90"/>
                                        </p:tgtEl>
                                        <p:attrNameLst>
                                          <p:attrName>ppt_h</p:attrName>
                                        </p:attrNameLst>
                                      </p:cBhvr>
                                      <p:tavLst>
                                        <p:tav tm="0">
                                          <p:val>
                                            <p:fltVal val="0"/>
                                          </p:val>
                                        </p:tav>
                                        <p:tav tm="100000">
                                          <p:val>
                                            <p:strVal val="#ppt_h"/>
                                          </p:val>
                                        </p:tav>
                                      </p:tavLst>
                                    </p:anim>
                                    <p:animEffect transition="in" filter="fade">
                                      <p:cBhvr>
                                        <p:cTn id="43" dur="500"/>
                                        <p:tgtEl>
                                          <p:spTgt spid="90"/>
                                        </p:tgtEl>
                                      </p:cBhvr>
                                    </p:animEffect>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500"/>
                                        <p:tgtEl>
                                          <p:spTgt spid="83"/>
                                        </p:tgtEl>
                                      </p:cBhvr>
                                    </p:animEffect>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73"/>
                                        </p:tgtEl>
                                        <p:attrNameLst>
                                          <p:attrName>style.visibility</p:attrName>
                                        </p:attrNameLst>
                                      </p:cBhvr>
                                      <p:to>
                                        <p:strVal val="visible"/>
                                      </p:to>
                                    </p:set>
                                    <p:anim calcmode="lin" valueType="num">
                                      <p:cBhvr>
                                        <p:cTn id="51" dur="500" fill="hold"/>
                                        <p:tgtEl>
                                          <p:spTgt spid="73"/>
                                        </p:tgtEl>
                                        <p:attrNameLst>
                                          <p:attrName>ppt_w</p:attrName>
                                        </p:attrNameLst>
                                      </p:cBhvr>
                                      <p:tavLst>
                                        <p:tav tm="0">
                                          <p:val>
                                            <p:fltVal val="0"/>
                                          </p:val>
                                        </p:tav>
                                        <p:tav tm="100000">
                                          <p:val>
                                            <p:strVal val="#ppt_w"/>
                                          </p:val>
                                        </p:tav>
                                      </p:tavLst>
                                    </p:anim>
                                    <p:anim calcmode="lin" valueType="num">
                                      <p:cBhvr>
                                        <p:cTn id="52" dur="500" fill="hold"/>
                                        <p:tgtEl>
                                          <p:spTgt spid="73"/>
                                        </p:tgtEl>
                                        <p:attrNameLst>
                                          <p:attrName>ppt_h</p:attrName>
                                        </p:attrNameLst>
                                      </p:cBhvr>
                                      <p:tavLst>
                                        <p:tav tm="0">
                                          <p:val>
                                            <p:fltVal val="0"/>
                                          </p:val>
                                        </p:tav>
                                        <p:tav tm="100000">
                                          <p:val>
                                            <p:strVal val="#ppt_h"/>
                                          </p:val>
                                        </p:tav>
                                      </p:tavLst>
                                    </p:anim>
                                    <p:animEffect transition="in" filter="fade">
                                      <p:cBhvr>
                                        <p:cTn id="53" dur="500"/>
                                        <p:tgtEl>
                                          <p:spTgt spid="7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91"/>
                                        </p:tgtEl>
                                        <p:attrNameLst>
                                          <p:attrName>style.visibility</p:attrName>
                                        </p:attrNameLst>
                                      </p:cBhvr>
                                      <p:to>
                                        <p:strVal val="visible"/>
                                      </p:to>
                                    </p:set>
                                    <p:anim calcmode="lin" valueType="num">
                                      <p:cBhvr>
                                        <p:cTn id="56" dur="500" fill="hold"/>
                                        <p:tgtEl>
                                          <p:spTgt spid="91"/>
                                        </p:tgtEl>
                                        <p:attrNameLst>
                                          <p:attrName>ppt_w</p:attrName>
                                        </p:attrNameLst>
                                      </p:cBhvr>
                                      <p:tavLst>
                                        <p:tav tm="0">
                                          <p:val>
                                            <p:fltVal val="0"/>
                                          </p:val>
                                        </p:tav>
                                        <p:tav tm="100000">
                                          <p:val>
                                            <p:strVal val="#ppt_w"/>
                                          </p:val>
                                        </p:tav>
                                      </p:tavLst>
                                    </p:anim>
                                    <p:anim calcmode="lin" valueType="num">
                                      <p:cBhvr>
                                        <p:cTn id="57" dur="500" fill="hold"/>
                                        <p:tgtEl>
                                          <p:spTgt spid="91"/>
                                        </p:tgtEl>
                                        <p:attrNameLst>
                                          <p:attrName>ppt_h</p:attrName>
                                        </p:attrNameLst>
                                      </p:cBhvr>
                                      <p:tavLst>
                                        <p:tav tm="0">
                                          <p:val>
                                            <p:fltVal val="0"/>
                                          </p:val>
                                        </p:tav>
                                        <p:tav tm="100000">
                                          <p:val>
                                            <p:strVal val="#ppt_h"/>
                                          </p:val>
                                        </p:tav>
                                      </p:tavLst>
                                    </p:anim>
                                    <p:animEffect transition="in" filter="fade">
                                      <p:cBhvr>
                                        <p:cTn id="58" dur="500"/>
                                        <p:tgtEl>
                                          <p:spTgt spid="91"/>
                                        </p:tgtEl>
                                      </p:cBhvr>
                                    </p:animEffect>
                                  </p:childTnLst>
                                </p:cTn>
                              </p:par>
                            </p:childTnLst>
                          </p:cTn>
                        </p:par>
                        <p:par>
                          <p:cTn id="59" fill="hold">
                            <p:stCondLst>
                              <p:cond delay="4000"/>
                            </p:stCondLst>
                            <p:childTnLst>
                              <p:par>
                                <p:cTn id="60" presetID="22" presetClass="entr" presetSubtype="8" fill="hold" grpId="0" nodeType="afterEffect">
                                  <p:stCondLst>
                                    <p:cond delay="0"/>
                                  </p:stCondLst>
                                  <p:childTnLst>
                                    <p:set>
                                      <p:cBhvr>
                                        <p:cTn id="61" dur="1" fill="hold">
                                          <p:stCondLst>
                                            <p:cond delay="0"/>
                                          </p:stCondLst>
                                        </p:cTn>
                                        <p:tgtEl>
                                          <p:spTgt spid="87"/>
                                        </p:tgtEl>
                                        <p:attrNameLst>
                                          <p:attrName>style.visibility</p:attrName>
                                        </p:attrNameLst>
                                      </p:cBhvr>
                                      <p:to>
                                        <p:strVal val="visible"/>
                                      </p:to>
                                    </p:set>
                                    <p:animEffect transition="in" filter="wipe(left)">
                                      <p:cBhvr>
                                        <p:cTn id="62" dur="500"/>
                                        <p:tgtEl>
                                          <p:spTgt spid="87"/>
                                        </p:tgtEl>
                                      </p:cBhvr>
                                    </p:animEffect>
                                  </p:childTnLst>
                                </p:cTn>
                              </p:par>
                            </p:childTnLst>
                          </p:cTn>
                        </p:par>
                        <p:par>
                          <p:cTn id="63" fill="hold">
                            <p:stCondLst>
                              <p:cond delay="4500"/>
                            </p:stCondLst>
                            <p:childTnLst>
                              <p:par>
                                <p:cTn id="64" presetID="53" presetClass="entr" presetSubtype="16" fill="hold" nodeType="afterEffect">
                                  <p:stCondLst>
                                    <p:cond delay="0"/>
                                  </p:stCondLst>
                                  <p:childTnLst>
                                    <p:set>
                                      <p:cBhvr>
                                        <p:cTn id="65" dur="1" fill="hold">
                                          <p:stCondLst>
                                            <p:cond delay="0"/>
                                          </p:stCondLst>
                                        </p:cTn>
                                        <p:tgtEl>
                                          <p:spTgt spid="84"/>
                                        </p:tgtEl>
                                        <p:attrNameLst>
                                          <p:attrName>style.visibility</p:attrName>
                                        </p:attrNameLst>
                                      </p:cBhvr>
                                      <p:to>
                                        <p:strVal val="visible"/>
                                      </p:to>
                                    </p:set>
                                    <p:anim calcmode="lin" valueType="num">
                                      <p:cBhvr>
                                        <p:cTn id="66" dur="500" fill="hold"/>
                                        <p:tgtEl>
                                          <p:spTgt spid="84"/>
                                        </p:tgtEl>
                                        <p:attrNameLst>
                                          <p:attrName>ppt_w</p:attrName>
                                        </p:attrNameLst>
                                      </p:cBhvr>
                                      <p:tavLst>
                                        <p:tav tm="0">
                                          <p:val>
                                            <p:fltVal val="0"/>
                                          </p:val>
                                        </p:tav>
                                        <p:tav tm="100000">
                                          <p:val>
                                            <p:strVal val="#ppt_w"/>
                                          </p:val>
                                        </p:tav>
                                      </p:tavLst>
                                    </p:anim>
                                    <p:anim calcmode="lin" valueType="num">
                                      <p:cBhvr>
                                        <p:cTn id="67" dur="500" fill="hold"/>
                                        <p:tgtEl>
                                          <p:spTgt spid="84"/>
                                        </p:tgtEl>
                                        <p:attrNameLst>
                                          <p:attrName>ppt_h</p:attrName>
                                        </p:attrNameLst>
                                      </p:cBhvr>
                                      <p:tavLst>
                                        <p:tav tm="0">
                                          <p:val>
                                            <p:fltVal val="0"/>
                                          </p:val>
                                        </p:tav>
                                        <p:tav tm="100000">
                                          <p:val>
                                            <p:strVal val="#ppt_h"/>
                                          </p:val>
                                        </p:tav>
                                      </p:tavLst>
                                    </p:anim>
                                    <p:animEffect transition="in" filter="fade">
                                      <p:cBhvr>
                                        <p:cTn id="68" dur="500"/>
                                        <p:tgtEl>
                                          <p:spTgt spid="8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5000"/>
                            </p:stCondLst>
                            <p:childTnLst>
                              <p:par>
                                <p:cTn id="75" presetID="22" presetClass="entr" presetSubtype="8"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Effect transition="in" filter="wipe(left)">
                                      <p:cBhvr>
                                        <p:cTn id="7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8" grpId="0"/>
      <p:bldP spid="72" grpId="0"/>
      <p:bldP spid="82" grpId="0"/>
      <p:bldP spid="83" grpId="0"/>
      <p:bldP spid="87" grpId="0"/>
      <p:bldP spid="89" grpId="0"/>
      <p:bldP spid="90" grpId="0"/>
      <p:bldP spid="91" grpId="0"/>
      <p:bldP spid="9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B14CE064-72D6-4960-9069-E747FED49158}"/>
              </a:ext>
            </a:extLst>
          </p:cNvPr>
          <p:cNvSpPr>
            <a:spLocks noChangeAspect="1"/>
          </p:cNvSpPr>
          <p:nvPr/>
        </p:nvSpPr>
        <p:spPr>
          <a:xfrm>
            <a:off x="3733800" y="2566299"/>
            <a:ext cx="2834640" cy="2834640"/>
          </a:xfrm>
          <a:prstGeom prst="ellipse">
            <a:avLst/>
          </a:prstGeom>
          <a:solidFill>
            <a:schemeClr val="tx1">
              <a:alpha val="1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2796F204-0619-4FBD-94EC-9271068215EB}"/>
              </a:ext>
            </a:extLst>
          </p:cNvPr>
          <p:cNvSpPr>
            <a:spLocks noChangeAspect="1"/>
          </p:cNvSpPr>
          <p:nvPr/>
        </p:nvSpPr>
        <p:spPr>
          <a:xfrm>
            <a:off x="5592371" y="2566299"/>
            <a:ext cx="2834640" cy="2834640"/>
          </a:xfrm>
          <a:prstGeom prst="ellipse">
            <a:avLst/>
          </a:prstGeom>
          <a:solidFill>
            <a:schemeClr val="tx1">
              <a:alpha val="1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 name="Arrow: Pentagon 2">
            <a:extLst>
              <a:ext uri="{FF2B5EF4-FFF2-40B4-BE49-F238E27FC236}">
                <a16:creationId xmlns:a16="http://schemas.microsoft.com/office/drawing/2014/main" id="{027D25B1-E306-45C7-83C7-B2F61FC25941}"/>
              </a:ext>
            </a:extLst>
          </p:cNvPr>
          <p:cNvSpPr/>
          <p:nvPr/>
        </p:nvSpPr>
        <p:spPr>
          <a:xfrm>
            <a:off x="6092405" y="3450219"/>
            <a:ext cx="1537013" cy="1097280"/>
          </a:xfrm>
          <a:prstGeom prst="homePlate">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Pentagon 11">
            <a:extLst>
              <a:ext uri="{FF2B5EF4-FFF2-40B4-BE49-F238E27FC236}">
                <a16:creationId xmlns:a16="http://schemas.microsoft.com/office/drawing/2014/main" id="{7AB08B18-5DCE-4074-81AC-E368B0BD9486}"/>
              </a:ext>
            </a:extLst>
          </p:cNvPr>
          <p:cNvSpPr/>
          <p:nvPr/>
        </p:nvSpPr>
        <p:spPr>
          <a:xfrm rot="10800000">
            <a:off x="4558988" y="3450219"/>
            <a:ext cx="1537012" cy="1097280"/>
          </a:xfrm>
          <a:prstGeom prst="homePlat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8AEA242-D0AF-405A-ADF9-DD0D3C006E48}"/>
              </a:ext>
            </a:extLst>
          </p:cNvPr>
          <p:cNvSpPr>
            <a:spLocks noChangeAspect="1"/>
          </p:cNvSpPr>
          <p:nvPr/>
        </p:nvSpPr>
        <p:spPr>
          <a:xfrm>
            <a:off x="5592372" y="2915158"/>
            <a:ext cx="976069" cy="2136925"/>
          </a:xfrm>
          <a:custGeom>
            <a:avLst/>
            <a:gdLst>
              <a:gd name="connsiteX0" fmla="*/ 488035 w 976069"/>
              <a:gd name="connsiteY0" fmla="*/ 0 h 2136925"/>
              <a:gd name="connsiteX1" fmla="*/ 560946 w 976069"/>
              <a:gd name="connsiteY1" fmla="*/ 66266 h 2136925"/>
              <a:gd name="connsiteX2" fmla="*/ 976069 w 976069"/>
              <a:gd name="connsiteY2" fmla="*/ 1068462 h 2136925"/>
              <a:gd name="connsiteX3" fmla="*/ 560946 w 976069"/>
              <a:gd name="connsiteY3" fmla="*/ 2070659 h 2136925"/>
              <a:gd name="connsiteX4" fmla="*/ 488035 w 976069"/>
              <a:gd name="connsiteY4" fmla="*/ 2136925 h 2136925"/>
              <a:gd name="connsiteX5" fmla="*/ 415124 w 976069"/>
              <a:gd name="connsiteY5" fmla="*/ 2070659 h 2136925"/>
              <a:gd name="connsiteX6" fmla="*/ 0 w 976069"/>
              <a:gd name="connsiteY6" fmla="*/ 1068462 h 2136925"/>
              <a:gd name="connsiteX7" fmla="*/ 415124 w 976069"/>
              <a:gd name="connsiteY7" fmla="*/ 66266 h 2136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6069" h="2136925">
                <a:moveTo>
                  <a:pt x="488035" y="0"/>
                </a:moveTo>
                <a:lnTo>
                  <a:pt x="560946" y="66266"/>
                </a:lnTo>
                <a:cubicBezTo>
                  <a:pt x="817430" y="322750"/>
                  <a:pt x="976069" y="677080"/>
                  <a:pt x="976069" y="1068462"/>
                </a:cubicBezTo>
                <a:cubicBezTo>
                  <a:pt x="976069" y="1459844"/>
                  <a:pt x="817430" y="1814174"/>
                  <a:pt x="560946" y="2070659"/>
                </a:cubicBezTo>
                <a:lnTo>
                  <a:pt x="488035" y="2136925"/>
                </a:lnTo>
                <a:lnTo>
                  <a:pt x="415124" y="2070659"/>
                </a:lnTo>
                <a:cubicBezTo>
                  <a:pt x="158639" y="1814174"/>
                  <a:pt x="0" y="1459844"/>
                  <a:pt x="0" y="1068462"/>
                </a:cubicBezTo>
                <a:cubicBezTo>
                  <a:pt x="0" y="677080"/>
                  <a:pt x="158639" y="322750"/>
                  <a:pt x="415124" y="662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2">
                <a:lumMod val="1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F6B49BA-5FF1-4606-9BD8-B4DD2019DEA9}"/>
              </a:ext>
            </a:extLst>
          </p:cNvPr>
          <p:cNvSpPr txBox="1"/>
          <p:nvPr/>
        </p:nvSpPr>
        <p:spPr>
          <a:xfrm>
            <a:off x="8534400" y="1050573"/>
            <a:ext cx="3657600" cy="1341906"/>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35" name="Group 34">
            <a:extLst>
              <a:ext uri="{FF2B5EF4-FFF2-40B4-BE49-F238E27FC236}">
                <a16:creationId xmlns:a16="http://schemas.microsoft.com/office/drawing/2014/main" id="{63A90D34-14D4-49C9-8DC0-2F6942E5F928}"/>
              </a:ext>
            </a:extLst>
          </p:cNvPr>
          <p:cNvGrpSpPr/>
          <p:nvPr/>
        </p:nvGrpSpPr>
        <p:grpSpPr>
          <a:xfrm>
            <a:off x="3485384" y="2162299"/>
            <a:ext cx="1097280" cy="1097280"/>
            <a:chOff x="3583823" y="1743782"/>
            <a:chExt cx="1097280" cy="1097280"/>
          </a:xfrm>
        </p:grpSpPr>
        <p:sp>
          <p:nvSpPr>
            <p:cNvPr id="4" name="Oval 3">
              <a:extLst>
                <a:ext uri="{FF2B5EF4-FFF2-40B4-BE49-F238E27FC236}">
                  <a16:creationId xmlns:a16="http://schemas.microsoft.com/office/drawing/2014/main" id="{2C191D41-1113-4874-81B7-FA8C328F297A}"/>
                </a:ext>
              </a:extLst>
            </p:cNvPr>
            <p:cNvSpPr>
              <a:spLocks noChangeAspect="1"/>
            </p:cNvSpPr>
            <p:nvPr/>
          </p:nvSpPr>
          <p:spPr>
            <a:xfrm>
              <a:off x="3583823" y="1743782"/>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ACC5D5B-BE89-4107-8CEE-C98553C24EB3}"/>
                </a:ext>
              </a:extLst>
            </p:cNvPr>
            <p:cNvSpPr>
              <a:spLocks noChangeAspect="1"/>
            </p:cNvSpPr>
            <p:nvPr/>
          </p:nvSpPr>
          <p:spPr>
            <a:xfrm>
              <a:off x="3675263" y="1836506"/>
              <a:ext cx="914400" cy="914400"/>
            </a:xfrm>
            <a:prstGeom prst="ellipse">
              <a:avLst/>
            </a:prstGeom>
            <a:solidFill>
              <a:srgbClr val="4781C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F010F41C-3780-4337-B372-483D30A1B53A}"/>
              </a:ext>
            </a:extLst>
          </p:cNvPr>
          <p:cNvGrpSpPr/>
          <p:nvPr/>
        </p:nvGrpSpPr>
        <p:grpSpPr>
          <a:xfrm>
            <a:off x="3006073" y="3429795"/>
            <a:ext cx="1097280" cy="1097280"/>
            <a:chOff x="3126623" y="2880360"/>
            <a:chExt cx="1097280" cy="1097280"/>
          </a:xfrm>
        </p:grpSpPr>
        <p:sp>
          <p:nvSpPr>
            <p:cNvPr id="13" name="Oval 12">
              <a:extLst>
                <a:ext uri="{FF2B5EF4-FFF2-40B4-BE49-F238E27FC236}">
                  <a16:creationId xmlns:a16="http://schemas.microsoft.com/office/drawing/2014/main" id="{CAC9358E-A60F-4F70-BBD0-3E07131E4049}"/>
                </a:ext>
              </a:extLst>
            </p:cNvPr>
            <p:cNvSpPr>
              <a:spLocks noChangeAspect="1"/>
            </p:cNvSpPr>
            <p:nvPr/>
          </p:nvSpPr>
          <p:spPr>
            <a:xfrm>
              <a:off x="3126623" y="288036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807E85E-1E97-49DE-8D16-016322777CDC}"/>
                </a:ext>
              </a:extLst>
            </p:cNvPr>
            <p:cNvSpPr>
              <a:spLocks noChangeAspect="1"/>
            </p:cNvSpPr>
            <p:nvPr/>
          </p:nvSpPr>
          <p:spPr>
            <a:xfrm>
              <a:off x="3218688" y="2972719"/>
              <a:ext cx="914400" cy="914400"/>
            </a:xfrm>
            <a:prstGeom prst="ellipse">
              <a:avLst/>
            </a:pr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68094899-4A68-4E7F-9D82-2FC4F95EAAAE}"/>
              </a:ext>
            </a:extLst>
          </p:cNvPr>
          <p:cNvGrpSpPr/>
          <p:nvPr/>
        </p:nvGrpSpPr>
        <p:grpSpPr>
          <a:xfrm>
            <a:off x="3485384" y="4687380"/>
            <a:ext cx="1097280" cy="1097280"/>
            <a:chOff x="3583823" y="3994140"/>
            <a:chExt cx="1097280" cy="1097280"/>
          </a:xfrm>
        </p:grpSpPr>
        <p:sp>
          <p:nvSpPr>
            <p:cNvPr id="14" name="Oval 13">
              <a:extLst>
                <a:ext uri="{FF2B5EF4-FFF2-40B4-BE49-F238E27FC236}">
                  <a16:creationId xmlns:a16="http://schemas.microsoft.com/office/drawing/2014/main" id="{F182581D-155A-4F95-B2D3-ECF49A666E88}"/>
                </a:ext>
              </a:extLst>
            </p:cNvPr>
            <p:cNvSpPr>
              <a:spLocks noChangeAspect="1"/>
            </p:cNvSpPr>
            <p:nvPr/>
          </p:nvSpPr>
          <p:spPr>
            <a:xfrm>
              <a:off x="3583823" y="399414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0EA59A91-3937-42DE-A3AB-8FEBA23CE860}"/>
                </a:ext>
              </a:extLst>
            </p:cNvPr>
            <p:cNvSpPr>
              <a:spLocks noChangeAspect="1"/>
            </p:cNvSpPr>
            <p:nvPr/>
          </p:nvSpPr>
          <p:spPr>
            <a:xfrm>
              <a:off x="3675888" y="4087368"/>
              <a:ext cx="914400" cy="914400"/>
            </a:xfrm>
            <a:prstGeom prst="ellipse">
              <a:avLst/>
            </a:pr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a:extLst>
              <a:ext uri="{FF2B5EF4-FFF2-40B4-BE49-F238E27FC236}">
                <a16:creationId xmlns:a16="http://schemas.microsoft.com/office/drawing/2014/main" id="{D4B0DC88-16E0-4F0F-84BA-720780E04FE8}"/>
              </a:ext>
            </a:extLst>
          </p:cNvPr>
          <p:cNvGrpSpPr/>
          <p:nvPr/>
        </p:nvGrpSpPr>
        <p:grpSpPr>
          <a:xfrm>
            <a:off x="7533406" y="4687582"/>
            <a:ext cx="1097280" cy="1097280"/>
            <a:chOff x="7534702" y="3822659"/>
            <a:chExt cx="1097280" cy="1097280"/>
          </a:xfrm>
        </p:grpSpPr>
        <p:sp>
          <p:nvSpPr>
            <p:cNvPr id="17" name="Oval 16">
              <a:extLst>
                <a:ext uri="{FF2B5EF4-FFF2-40B4-BE49-F238E27FC236}">
                  <a16:creationId xmlns:a16="http://schemas.microsoft.com/office/drawing/2014/main" id="{43CB62CE-D7E8-4B3F-8AFC-C7EAAB7383B1}"/>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836C066A-D80F-45B3-BC8A-6CB07ED44EDF}"/>
                </a:ext>
              </a:extLst>
            </p:cNvPr>
            <p:cNvSpPr>
              <a:spLocks noChangeAspect="1"/>
            </p:cNvSpPr>
            <p:nvPr/>
          </p:nvSpPr>
          <p:spPr>
            <a:xfrm rot="10800000">
              <a:off x="7624846" y="3913897"/>
              <a:ext cx="914400" cy="914400"/>
            </a:xfrm>
            <a:prstGeom prst="ellipse">
              <a:avLst/>
            </a:pr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38">
            <a:extLst>
              <a:ext uri="{FF2B5EF4-FFF2-40B4-BE49-F238E27FC236}">
                <a16:creationId xmlns:a16="http://schemas.microsoft.com/office/drawing/2014/main" id="{DC284639-108C-4FE4-87C3-8FD8B4BC59FC}"/>
              </a:ext>
            </a:extLst>
          </p:cNvPr>
          <p:cNvGrpSpPr/>
          <p:nvPr/>
        </p:nvGrpSpPr>
        <p:grpSpPr>
          <a:xfrm>
            <a:off x="8108554" y="3429795"/>
            <a:ext cx="1097280" cy="1097280"/>
            <a:chOff x="7991902" y="2686081"/>
            <a:chExt cx="1097280" cy="1097280"/>
          </a:xfrm>
        </p:grpSpPr>
        <p:sp>
          <p:nvSpPr>
            <p:cNvPr id="18" name="Oval 17">
              <a:extLst>
                <a:ext uri="{FF2B5EF4-FFF2-40B4-BE49-F238E27FC236}">
                  <a16:creationId xmlns:a16="http://schemas.microsoft.com/office/drawing/2014/main" id="{2A915C8C-FE06-425B-9EE7-94279BA7108A}"/>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157E502-7EE1-442A-B8C4-4496420EA142}"/>
                </a:ext>
              </a:extLst>
            </p:cNvPr>
            <p:cNvSpPr>
              <a:spLocks noChangeAspect="1"/>
            </p:cNvSpPr>
            <p:nvPr/>
          </p:nvSpPr>
          <p:spPr>
            <a:xfrm rot="10800000">
              <a:off x="8087662" y="2777521"/>
              <a:ext cx="914400" cy="914400"/>
            </a:xfrm>
            <a:prstGeom prst="ellipse">
              <a:avLst/>
            </a:pr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8" name="Group 37">
            <a:extLst>
              <a:ext uri="{FF2B5EF4-FFF2-40B4-BE49-F238E27FC236}">
                <a16:creationId xmlns:a16="http://schemas.microsoft.com/office/drawing/2014/main" id="{D2B5C65C-A3D1-4DAA-ADE8-5B6A7236D404}"/>
              </a:ext>
            </a:extLst>
          </p:cNvPr>
          <p:cNvGrpSpPr/>
          <p:nvPr/>
        </p:nvGrpSpPr>
        <p:grpSpPr>
          <a:xfrm>
            <a:off x="7533406" y="2158458"/>
            <a:ext cx="1097280" cy="1097280"/>
            <a:chOff x="7534702" y="1572301"/>
            <a:chExt cx="1097280" cy="1097280"/>
          </a:xfrm>
        </p:grpSpPr>
        <p:sp>
          <p:nvSpPr>
            <p:cNvPr id="19" name="Oval 18">
              <a:extLst>
                <a:ext uri="{FF2B5EF4-FFF2-40B4-BE49-F238E27FC236}">
                  <a16:creationId xmlns:a16="http://schemas.microsoft.com/office/drawing/2014/main" id="{83395C20-B729-4D80-BA9E-450301C5C3A1}"/>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DE4D6F27-2D87-43AA-A56B-9D6AEC003214}"/>
                </a:ext>
              </a:extLst>
            </p:cNvPr>
            <p:cNvSpPr>
              <a:spLocks noChangeAspect="1"/>
            </p:cNvSpPr>
            <p:nvPr/>
          </p:nvSpPr>
          <p:spPr>
            <a:xfrm rot="10800000">
              <a:off x="7629418" y="1664208"/>
              <a:ext cx="914400" cy="914400"/>
            </a:xfrm>
            <a:prstGeom prst="ellipse">
              <a:avLst/>
            </a:pr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Box 40">
            <a:extLst>
              <a:ext uri="{FF2B5EF4-FFF2-40B4-BE49-F238E27FC236}">
                <a16:creationId xmlns:a16="http://schemas.microsoft.com/office/drawing/2014/main" id="{6D82D5C9-EBEF-4341-8D85-305BC84C3047}"/>
              </a:ext>
            </a:extLst>
          </p:cNvPr>
          <p:cNvSpPr txBox="1"/>
          <p:nvPr/>
        </p:nvSpPr>
        <p:spPr>
          <a:xfrm>
            <a:off x="8645453" y="5400939"/>
            <a:ext cx="3657600" cy="1304973"/>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A7599E7B-1A60-49EA-9CEC-052D5A1D0353}"/>
              </a:ext>
            </a:extLst>
          </p:cNvPr>
          <p:cNvSpPr txBox="1"/>
          <p:nvPr/>
        </p:nvSpPr>
        <p:spPr>
          <a:xfrm>
            <a:off x="9262090" y="3267929"/>
            <a:ext cx="2834640" cy="1705082"/>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292138A-661F-4227-954D-90657A0D69F5}"/>
              </a:ext>
            </a:extLst>
          </p:cNvPr>
          <p:cNvSpPr txBox="1"/>
          <p:nvPr/>
        </p:nvSpPr>
        <p:spPr>
          <a:xfrm>
            <a:off x="139290" y="3164765"/>
            <a:ext cx="2834640" cy="1742015"/>
          </a:xfrm>
          <a:prstGeom prst="rect">
            <a:avLst/>
          </a:prstGeom>
          <a:noFill/>
        </p:spPr>
        <p:txBody>
          <a:bodyPr wrap="square" rtlCol="0">
            <a:spAutoFit/>
          </a:bodyPr>
          <a:lstStyle/>
          <a:p>
            <a:pPr defTabSz="1219170">
              <a:spcBef>
                <a:spcPct val="20000"/>
              </a:spcBef>
              <a:defRPr/>
            </a:pPr>
            <a:r>
              <a:rPr lang="en-US" dirty="0">
                <a:solidFill>
                  <a:srgbClr val="01AA8D"/>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42E35C1-F008-42FE-9C4B-6571F8A2E9FE}"/>
              </a:ext>
            </a:extLst>
          </p:cNvPr>
          <p:cNvSpPr txBox="1"/>
          <p:nvPr/>
        </p:nvSpPr>
        <p:spPr>
          <a:xfrm>
            <a:off x="175197" y="1080189"/>
            <a:ext cx="3657600" cy="1341906"/>
          </a:xfrm>
          <a:prstGeom prst="rect">
            <a:avLst/>
          </a:prstGeom>
          <a:noFill/>
        </p:spPr>
        <p:txBody>
          <a:bodyPr wrap="square" rtlCol="0">
            <a:spAutoFit/>
          </a:bodyPr>
          <a:lstStyle/>
          <a:p>
            <a:pPr defTabSz="1219170">
              <a:spcBef>
                <a:spcPct val="20000"/>
              </a:spcBef>
              <a:defRPr/>
            </a:pPr>
            <a:r>
              <a:rPr lang="en-US" dirty="0">
                <a:solidFill>
                  <a:srgbClr val="4781C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B80B7D95-4581-4460-A4EA-4EFFF812729D}"/>
              </a:ext>
            </a:extLst>
          </p:cNvPr>
          <p:cNvSpPr txBox="1"/>
          <p:nvPr/>
        </p:nvSpPr>
        <p:spPr>
          <a:xfrm>
            <a:off x="286250" y="5430555"/>
            <a:ext cx="3657600" cy="1341906"/>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715E9CB1-08F9-4A78-8441-A79675D5941E}"/>
              </a:ext>
            </a:extLst>
          </p:cNvPr>
          <p:cNvSpPr txBox="1"/>
          <p:nvPr/>
        </p:nvSpPr>
        <p:spPr>
          <a:xfrm>
            <a:off x="7578147" y="2490310"/>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47" name="TextBox 46">
            <a:extLst>
              <a:ext uri="{FF2B5EF4-FFF2-40B4-BE49-F238E27FC236}">
                <a16:creationId xmlns:a16="http://schemas.microsoft.com/office/drawing/2014/main" id="{D2BE3F2F-E97D-4C31-88A5-7B0148E4E78A}"/>
              </a:ext>
            </a:extLst>
          </p:cNvPr>
          <p:cNvSpPr txBox="1"/>
          <p:nvPr/>
        </p:nvSpPr>
        <p:spPr>
          <a:xfrm>
            <a:off x="8173377" y="379880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48" name="TextBox 47">
            <a:extLst>
              <a:ext uri="{FF2B5EF4-FFF2-40B4-BE49-F238E27FC236}">
                <a16:creationId xmlns:a16="http://schemas.microsoft.com/office/drawing/2014/main" id="{4F2BBAD1-4E4E-4BB3-A5EC-EAFC53084C91}"/>
              </a:ext>
            </a:extLst>
          </p:cNvPr>
          <p:cNvSpPr txBox="1"/>
          <p:nvPr/>
        </p:nvSpPr>
        <p:spPr>
          <a:xfrm>
            <a:off x="7578146" y="5035965"/>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49" name="TextBox 48">
            <a:extLst>
              <a:ext uri="{FF2B5EF4-FFF2-40B4-BE49-F238E27FC236}">
                <a16:creationId xmlns:a16="http://schemas.microsoft.com/office/drawing/2014/main" id="{4317AA62-2E93-4683-8F5B-2C306A647728}"/>
              </a:ext>
            </a:extLst>
          </p:cNvPr>
          <p:cNvSpPr txBox="1"/>
          <p:nvPr/>
        </p:nvSpPr>
        <p:spPr>
          <a:xfrm>
            <a:off x="3545591" y="248920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$2,379</a:t>
            </a:r>
            <a:endParaRPr lang="en-US" sz="2000" dirty="0">
              <a:solidFill>
                <a:schemeClr val="bg1"/>
              </a:solidFill>
            </a:endParaRPr>
          </a:p>
        </p:txBody>
      </p:sp>
      <p:sp>
        <p:nvSpPr>
          <p:cNvPr id="50" name="TextBox 49">
            <a:extLst>
              <a:ext uri="{FF2B5EF4-FFF2-40B4-BE49-F238E27FC236}">
                <a16:creationId xmlns:a16="http://schemas.microsoft.com/office/drawing/2014/main" id="{56AD294E-DFF8-4839-ADA7-E966400E9A5C}"/>
              </a:ext>
            </a:extLst>
          </p:cNvPr>
          <p:cNvSpPr txBox="1"/>
          <p:nvPr/>
        </p:nvSpPr>
        <p:spPr>
          <a:xfrm>
            <a:off x="3078422" y="377342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$1,458</a:t>
            </a:r>
            <a:endParaRPr lang="en-US" sz="2000" dirty="0">
              <a:solidFill>
                <a:schemeClr val="bg1"/>
              </a:solidFill>
            </a:endParaRPr>
          </a:p>
        </p:txBody>
      </p:sp>
      <p:sp>
        <p:nvSpPr>
          <p:cNvPr id="51" name="TextBox 50">
            <a:extLst>
              <a:ext uri="{FF2B5EF4-FFF2-40B4-BE49-F238E27FC236}">
                <a16:creationId xmlns:a16="http://schemas.microsoft.com/office/drawing/2014/main" id="{6DBB2E11-FE5F-454C-A76F-D7AD32B06B46}"/>
              </a:ext>
            </a:extLst>
          </p:cNvPr>
          <p:cNvSpPr txBox="1"/>
          <p:nvPr/>
        </p:nvSpPr>
        <p:spPr>
          <a:xfrm>
            <a:off x="3559055" y="502793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
        <p:nvSpPr>
          <p:cNvPr id="52" name="TextBox 51">
            <a:extLst>
              <a:ext uri="{FF2B5EF4-FFF2-40B4-BE49-F238E27FC236}">
                <a16:creationId xmlns:a16="http://schemas.microsoft.com/office/drawing/2014/main" id="{2C587C80-7382-436F-A425-AEB58B159B06}"/>
              </a:ext>
            </a:extLst>
          </p:cNvPr>
          <p:cNvSpPr txBox="1"/>
          <p:nvPr/>
        </p:nvSpPr>
        <p:spPr>
          <a:xfrm>
            <a:off x="5588731" y="3783564"/>
            <a:ext cx="986405" cy="400110"/>
          </a:xfrm>
          <a:prstGeom prst="rect">
            <a:avLst/>
          </a:prstGeom>
          <a:noFill/>
          <a:effectLst/>
        </p:spPr>
        <p:txBody>
          <a:bodyPr wrap="square" rtlCol="0">
            <a:spAutoFit/>
          </a:bodyPr>
          <a:lstStyle/>
          <a:p>
            <a:pPr algn="ctr"/>
            <a:r>
              <a:rPr lang="en-US" sz="2000" dirty="0">
                <a:solidFill>
                  <a:schemeClr val="bg2">
                    <a:lumMod val="25000"/>
                  </a:schemeClr>
                </a:solidFill>
                <a:latin typeface="Bernard MT Condensed" panose="02050806060905020404" pitchFamily="18" charset="0"/>
              </a:rPr>
              <a:t>$12,481</a:t>
            </a:r>
            <a:endParaRPr lang="en-US" sz="2000" dirty="0">
              <a:solidFill>
                <a:schemeClr val="bg2">
                  <a:lumMod val="25000"/>
                </a:schemeClr>
              </a:solidFill>
            </a:endParaRPr>
          </a:p>
        </p:txBody>
      </p:sp>
    </p:spTree>
    <p:extLst>
      <p:ext uri="{BB962C8B-B14F-4D97-AF65-F5344CB8AC3E}">
        <p14:creationId xmlns:p14="http://schemas.microsoft.com/office/powerpoint/2010/main" val="1288897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1+#ppt_w/2"/>
                                          </p:val>
                                        </p:tav>
                                        <p:tav tm="100000">
                                          <p:val>
                                            <p:strVal val="#ppt_x"/>
                                          </p:val>
                                        </p:tav>
                                      </p:tavLst>
                                    </p:anim>
                                    <p:anim calcmode="lin" valueType="num">
                                      <p:cBhvr additive="base">
                                        <p:cTn id="12" dur="75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750" fill="hold"/>
                                        <p:tgtEl>
                                          <p:spTgt spid="10"/>
                                        </p:tgtEl>
                                        <p:attrNameLst>
                                          <p:attrName>ppt_x</p:attrName>
                                        </p:attrNameLst>
                                      </p:cBhvr>
                                      <p:tavLst>
                                        <p:tav tm="0">
                                          <p:val>
                                            <p:strVal val="0-#ppt_w/2"/>
                                          </p:val>
                                        </p:tav>
                                        <p:tav tm="100000">
                                          <p:val>
                                            <p:strVal val="#ppt_x"/>
                                          </p:val>
                                        </p:tav>
                                      </p:tavLst>
                                    </p:anim>
                                    <p:anim calcmode="lin" valueType="num">
                                      <p:cBhvr additive="base">
                                        <p:cTn id="16" dur="75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250"/>
                            </p:stCondLst>
                            <p:childTnLst>
                              <p:par>
                                <p:cTn id="18" presetID="16" presetClass="entr" presetSubtype="37"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outVertical)">
                                      <p:cBhvr>
                                        <p:cTn id="20" dur="750"/>
                                        <p:tgtEl>
                                          <p:spTgt spid="9"/>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barn(outVertical)">
                                      <p:cBhvr>
                                        <p:cTn id="23" dur="750"/>
                                        <p:tgtEl>
                                          <p:spTgt spid="52"/>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750"/>
                                        <p:tgtEl>
                                          <p:spTgt spid="3"/>
                                        </p:tgtEl>
                                      </p:cBhvr>
                                    </p:animEffect>
                                  </p:childTnLst>
                                </p:cTn>
                              </p:par>
                            </p:childTnLst>
                          </p:cTn>
                        </p:par>
                        <p:par>
                          <p:cTn id="28" fill="hold">
                            <p:stCondLst>
                              <p:cond delay="2750"/>
                            </p:stCondLst>
                            <p:childTnLst>
                              <p:par>
                                <p:cTn id="29" presetID="53" presetClass="entr" presetSubtype="52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500" fill="hold"/>
                                        <p:tgtEl>
                                          <p:spTgt spid="38"/>
                                        </p:tgtEl>
                                        <p:attrNameLst>
                                          <p:attrName>ppt_w</p:attrName>
                                        </p:attrNameLst>
                                      </p:cBhvr>
                                      <p:tavLst>
                                        <p:tav tm="0">
                                          <p:val>
                                            <p:fltVal val="0"/>
                                          </p:val>
                                        </p:tav>
                                        <p:tav tm="100000">
                                          <p:val>
                                            <p:strVal val="#ppt_w"/>
                                          </p:val>
                                        </p:tav>
                                      </p:tavLst>
                                    </p:anim>
                                    <p:anim calcmode="lin" valueType="num">
                                      <p:cBhvr>
                                        <p:cTn id="32" dur="500" fill="hold"/>
                                        <p:tgtEl>
                                          <p:spTgt spid="38"/>
                                        </p:tgtEl>
                                        <p:attrNameLst>
                                          <p:attrName>ppt_h</p:attrName>
                                        </p:attrNameLst>
                                      </p:cBhvr>
                                      <p:tavLst>
                                        <p:tav tm="0">
                                          <p:val>
                                            <p:fltVal val="0"/>
                                          </p:val>
                                        </p:tav>
                                        <p:tav tm="100000">
                                          <p:val>
                                            <p:strVal val="#ppt_h"/>
                                          </p:val>
                                        </p:tav>
                                      </p:tavLst>
                                    </p:anim>
                                    <p:animEffect transition="in" filter="fade">
                                      <p:cBhvr>
                                        <p:cTn id="33" dur="500"/>
                                        <p:tgtEl>
                                          <p:spTgt spid="38"/>
                                        </p:tgtEl>
                                      </p:cBhvr>
                                    </p:animEffect>
                                    <p:anim calcmode="lin" valueType="num">
                                      <p:cBhvr>
                                        <p:cTn id="34" dur="500" fill="hold"/>
                                        <p:tgtEl>
                                          <p:spTgt spid="38"/>
                                        </p:tgtEl>
                                        <p:attrNameLst>
                                          <p:attrName>ppt_x</p:attrName>
                                        </p:attrNameLst>
                                      </p:cBhvr>
                                      <p:tavLst>
                                        <p:tav tm="0">
                                          <p:val>
                                            <p:fltVal val="0.5"/>
                                          </p:val>
                                        </p:tav>
                                        <p:tav tm="100000">
                                          <p:val>
                                            <p:strVal val="#ppt_x"/>
                                          </p:val>
                                        </p:tav>
                                      </p:tavLst>
                                    </p:anim>
                                    <p:anim calcmode="lin" valueType="num">
                                      <p:cBhvr>
                                        <p:cTn id="35" dur="500" fill="hold"/>
                                        <p:tgtEl>
                                          <p:spTgt spid="38"/>
                                        </p:tgtEl>
                                        <p:attrNameLst>
                                          <p:attrName>ppt_y</p:attrName>
                                        </p:attrNameLst>
                                      </p:cBhvr>
                                      <p:tavLst>
                                        <p:tav tm="0">
                                          <p:val>
                                            <p:fltVal val="0.5"/>
                                          </p:val>
                                        </p:tav>
                                        <p:tav tm="100000">
                                          <p:val>
                                            <p:strVal val="#ppt_y"/>
                                          </p:val>
                                        </p:tav>
                                      </p:tavLst>
                                    </p:anim>
                                  </p:childTnLst>
                                </p:cTn>
                              </p:par>
                              <p:par>
                                <p:cTn id="36" presetID="53" presetClass="entr" presetSubtype="528" fill="hold" grpId="0" nodeType="withEffect">
                                  <p:stCondLst>
                                    <p:cond delay="0"/>
                                  </p:stCondLst>
                                  <p:childTnLst>
                                    <p:set>
                                      <p:cBhvr>
                                        <p:cTn id="37" dur="1" fill="hold">
                                          <p:stCondLst>
                                            <p:cond delay="0"/>
                                          </p:stCondLst>
                                        </p:cTn>
                                        <p:tgtEl>
                                          <p:spTgt spid="46"/>
                                        </p:tgtEl>
                                        <p:attrNameLst>
                                          <p:attrName>style.visibility</p:attrName>
                                        </p:attrNameLst>
                                      </p:cBhvr>
                                      <p:to>
                                        <p:strVal val="visible"/>
                                      </p:to>
                                    </p:set>
                                    <p:anim calcmode="lin" valueType="num">
                                      <p:cBhvr>
                                        <p:cTn id="38" dur="500" fill="hold"/>
                                        <p:tgtEl>
                                          <p:spTgt spid="46"/>
                                        </p:tgtEl>
                                        <p:attrNameLst>
                                          <p:attrName>ppt_w</p:attrName>
                                        </p:attrNameLst>
                                      </p:cBhvr>
                                      <p:tavLst>
                                        <p:tav tm="0">
                                          <p:val>
                                            <p:fltVal val="0"/>
                                          </p:val>
                                        </p:tav>
                                        <p:tav tm="100000">
                                          <p:val>
                                            <p:strVal val="#ppt_w"/>
                                          </p:val>
                                        </p:tav>
                                      </p:tavLst>
                                    </p:anim>
                                    <p:anim calcmode="lin" valueType="num">
                                      <p:cBhvr>
                                        <p:cTn id="39" dur="500" fill="hold"/>
                                        <p:tgtEl>
                                          <p:spTgt spid="46"/>
                                        </p:tgtEl>
                                        <p:attrNameLst>
                                          <p:attrName>ppt_h</p:attrName>
                                        </p:attrNameLst>
                                      </p:cBhvr>
                                      <p:tavLst>
                                        <p:tav tm="0">
                                          <p:val>
                                            <p:fltVal val="0"/>
                                          </p:val>
                                        </p:tav>
                                        <p:tav tm="100000">
                                          <p:val>
                                            <p:strVal val="#ppt_h"/>
                                          </p:val>
                                        </p:tav>
                                      </p:tavLst>
                                    </p:anim>
                                    <p:animEffect transition="in" filter="fade">
                                      <p:cBhvr>
                                        <p:cTn id="40" dur="500"/>
                                        <p:tgtEl>
                                          <p:spTgt spid="46"/>
                                        </p:tgtEl>
                                      </p:cBhvr>
                                    </p:animEffect>
                                    <p:anim calcmode="lin" valueType="num">
                                      <p:cBhvr>
                                        <p:cTn id="41" dur="500" fill="hold"/>
                                        <p:tgtEl>
                                          <p:spTgt spid="46"/>
                                        </p:tgtEl>
                                        <p:attrNameLst>
                                          <p:attrName>ppt_x</p:attrName>
                                        </p:attrNameLst>
                                      </p:cBhvr>
                                      <p:tavLst>
                                        <p:tav tm="0">
                                          <p:val>
                                            <p:fltVal val="0.5"/>
                                          </p:val>
                                        </p:tav>
                                        <p:tav tm="100000">
                                          <p:val>
                                            <p:strVal val="#ppt_x"/>
                                          </p:val>
                                        </p:tav>
                                      </p:tavLst>
                                    </p:anim>
                                    <p:anim calcmode="lin" valueType="num">
                                      <p:cBhvr>
                                        <p:cTn id="42" dur="500" fill="hold"/>
                                        <p:tgtEl>
                                          <p:spTgt spid="46"/>
                                        </p:tgtEl>
                                        <p:attrNameLst>
                                          <p:attrName>ppt_y</p:attrName>
                                        </p:attrNameLst>
                                      </p:cBhvr>
                                      <p:tavLst>
                                        <p:tav tm="0">
                                          <p:val>
                                            <p:fltVal val="0.5"/>
                                          </p:val>
                                        </p:tav>
                                        <p:tav tm="100000">
                                          <p:val>
                                            <p:strVal val="#ppt_y"/>
                                          </p:val>
                                        </p:tav>
                                      </p:tavLst>
                                    </p:anim>
                                  </p:childTnLst>
                                </p:cTn>
                              </p:par>
                            </p:childTnLst>
                          </p:cTn>
                        </p:par>
                        <p:par>
                          <p:cTn id="43" fill="hold">
                            <p:stCondLst>
                              <p:cond delay="3250"/>
                            </p:stCondLst>
                            <p:childTnLst>
                              <p:par>
                                <p:cTn id="44" presetID="42"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1000"/>
                                        <p:tgtEl>
                                          <p:spTgt spid="20"/>
                                        </p:tgtEl>
                                      </p:cBhvr>
                                    </p:animEffect>
                                    <p:anim calcmode="lin" valueType="num">
                                      <p:cBhvr>
                                        <p:cTn id="47" dur="1000" fill="hold"/>
                                        <p:tgtEl>
                                          <p:spTgt spid="20"/>
                                        </p:tgtEl>
                                        <p:attrNameLst>
                                          <p:attrName>ppt_x</p:attrName>
                                        </p:attrNameLst>
                                      </p:cBhvr>
                                      <p:tavLst>
                                        <p:tav tm="0">
                                          <p:val>
                                            <p:strVal val="#ppt_x"/>
                                          </p:val>
                                        </p:tav>
                                        <p:tav tm="100000">
                                          <p:val>
                                            <p:strVal val="#ppt_x"/>
                                          </p:val>
                                        </p:tav>
                                      </p:tavLst>
                                    </p:anim>
                                    <p:anim calcmode="lin" valueType="num">
                                      <p:cBhvr>
                                        <p:cTn id="48" dur="1000" fill="hold"/>
                                        <p:tgtEl>
                                          <p:spTgt spid="20"/>
                                        </p:tgtEl>
                                        <p:attrNameLst>
                                          <p:attrName>ppt_y</p:attrName>
                                        </p:attrNameLst>
                                      </p:cBhvr>
                                      <p:tavLst>
                                        <p:tav tm="0">
                                          <p:val>
                                            <p:strVal val="#ppt_y+.1"/>
                                          </p:val>
                                        </p:tav>
                                        <p:tav tm="100000">
                                          <p:val>
                                            <p:strVal val="#ppt_y"/>
                                          </p:val>
                                        </p:tav>
                                      </p:tavLst>
                                    </p:anim>
                                  </p:childTnLst>
                                </p:cTn>
                              </p:par>
                            </p:childTnLst>
                          </p:cTn>
                        </p:par>
                        <p:par>
                          <p:cTn id="49" fill="hold">
                            <p:stCondLst>
                              <p:cond delay="4250"/>
                            </p:stCondLst>
                            <p:childTnLst>
                              <p:par>
                                <p:cTn id="50" presetID="53" presetClass="entr" presetSubtype="528" fill="hold" nodeType="afterEffect">
                                  <p:stCondLst>
                                    <p:cond delay="0"/>
                                  </p:stCondLst>
                                  <p:childTnLst>
                                    <p:set>
                                      <p:cBhvr>
                                        <p:cTn id="51" dur="1" fill="hold">
                                          <p:stCondLst>
                                            <p:cond delay="0"/>
                                          </p:stCondLst>
                                        </p:cTn>
                                        <p:tgtEl>
                                          <p:spTgt spid="39"/>
                                        </p:tgtEl>
                                        <p:attrNameLst>
                                          <p:attrName>style.visibility</p:attrName>
                                        </p:attrNameLst>
                                      </p:cBhvr>
                                      <p:to>
                                        <p:strVal val="visible"/>
                                      </p:to>
                                    </p:set>
                                    <p:anim calcmode="lin" valueType="num">
                                      <p:cBhvr>
                                        <p:cTn id="52" dur="500" fill="hold"/>
                                        <p:tgtEl>
                                          <p:spTgt spid="39"/>
                                        </p:tgtEl>
                                        <p:attrNameLst>
                                          <p:attrName>ppt_w</p:attrName>
                                        </p:attrNameLst>
                                      </p:cBhvr>
                                      <p:tavLst>
                                        <p:tav tm="0">
                                          <p:val>
                                            <p:fltVal val="0"/>
                                          </p:val>
                                        </p:tav>
                                        <p:tav tm="100000">
                                          <p:val>
                                            <p:strVal val="#ppt_w"/>
                                          </p:val>
                                        </p:tav>
                                      </p:tavLst>
                                    </p:anim>
                                    <p:anim calcmode="lin" valueType="num">
                                      <p:cBhvr>
                                        <p:cTn id="53" dur="500" fill="hold"/>
                                        <p:tgtEl>
                                          <p:spTgt spid="39"/>
                                        </p:tgtEl>
                                        <p:attrNameLst>
                                          <p:attrName>ppt_h</p:attrName>
                                        </p:attrNameLst>
                                      </p:cBhvr>
                                      <p:tavLst>
                                        <p:tav tm="0">
                                          <p:val>
                                            <p:fltVal val="0"/>
                                          </p:val>
                                        </p:tav>
                                        <p:tav tm="100000">
                                          <p:val>
                                            <p:strVal val="#ppt_h"/>
                                          </p:val>
                                        </p:tav>
                                      </p:tavLst>
                                    </p:anim>
                                    <p:animEffect transition="in" filter="fade">
                                      <p:cBhvr>
                                        <p:cTn id="54" dur="500"/>
                                        <p:tgtEl>
                                          <p:spTgt spid="39"/>
                                        </p:tgtEl>
                                      </p:cBhvr>
                                    </p:animEffect>
                                    <p:anim calcmode="lin" valueType="num">
                                      <p:cBhvr>
                                        <p:cTn id="55" dur="500" fill="hold"/>
                                        <p:tgtEl>
                                          <p:spTgt spid="39"/>
                                        </p:tgtEl>
                                        <p:attrNameLst>
                                          <p:attrName>ppt_x</p:attrName>
                                        </p:attrNameLst>
                                      </p:cBhvr>
                                      <p:tavLst>
                                        <p:tav tm="0">
                                          <p:val>
                                            <p:fltVal val="0.5"/>
                                          </p:val>
                                        </p:tav>
                                        <p:tav tm="100000">
                                          <p:val>
                                            <p:strVal val="#ppt_x"/>
                                          </p:val>
                                        </p:tav>
                                      </p:tavLst>
                                    </p:anim>
                                    <p:anim calcmode="lin" valueType="num">
                                      <p:cBhvr>
                                        <p:cTn id="56" dur="500" fill="hold"/>
                                        <p:tgtEl>
                                          <p:spTgt spid="39"/>
                                        </p:tgtEl>
                                        <p:attrNameLst>
                                          <p:attrName>ppt_y</p:attrName>
                                        </p:attrNameLst>
                                      </p:cBhvr>
                                      <p:tavLst>
                                        <p:tav tm="0">
                                          <p:val>
                                            <p:fltVal val="0.5"/>
                                          </p:val>
                                        </p:tav>
                                        <p:tav tm="100000">
                                          <p:val>
                                            <p:strVal val="#ppt_y"/>
                                          </p:val>
                                        </p:tav>
                                      </p:tavLst>
                                    </p:anim>
                                  </p:childTnLst>
                                </p:cTn>
                              </p:par>
                              <p:par>
                                <p:cTn id="57" presetID="53" presetClass="entr" presetSubtype="528" fill="hold" grpId="0" nodeType="with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anim calcmode="lin" valueType="num">
                                      <p:cBhvr>
                                        <p:cTn id="62" dur="500" fill="hold"/>
                                        <p:tgtEl>
                                          <p:spTgt spid="47"/>
                                        </p:tgtEl>
                                        <p:attrNameLst>
                                          <p:attrName>ppt_x</p:attrName>
                                        </p:attrNameLst>
                                      </p:cBhvr>
                                      <p:tavLst>
                                        <p:tav tm="0">
                                          <p:val>
                                            <p:fltVal val="0.5"/>
                                          </p:val>
                                        </p:tav>
                                        <p:tav tm="100000">
                                          <p:val>
                                            <p:strVal val="#ppt_x"/>
                                          </p:val>
                                        </p:tav>
                                      </p:tavLst>
                                    </p:anim>
                                    <p:anim calcmode="lin" valueType="num">
                                      <p:cBhvr>
                                        <p:cTn id="63" dur="500" fill="hold"/>
                                        <p:tgtEl>
                                          <p:spTgt spid="47"/>
                                        </p:tgtEl>
                                        <p:attrNameLst>
                                          <p:attrName>ppt_y</p:attrName>
                                        </p:attrNameLst>
                                      </p:cBhvr>
                                      <p:tavLst>
                                        <p:tav tm="0">
                                          <p:val>
                                            <p:fltVal val="0.5"/>
                                          </p:val>
                                        </p:tav>
                                        <p:tav tm="100000">
                                          <p:val>
                                            <p:strVal val="#ppt_y"/>
                                          </p:val>
                                        </p:tav>
                                      </p:tavLst>
                                    </p:anim>
                                  </p:childTnLst>
                                </p:cTn>
                              </p:par>
                            </p:childTnLst>
                          </p:cTn>
                        </p:par>
                        <p:par>
                          <p:cTn id="64" fill="hold">
                            <p:stCondLst>
                              <p:cond delay="4750"/>
                            </p:stCondLst>
                            <p:childTnLst>
                              <p:par>
                                <p:cTn id="65" presetID="42" presetClass="entr" presetSubtype="0" fill="hold" grpId="0" nodeType="after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fade">
                                      <p:cBhvr>
                                        <p:cTn id="67" dur="1000"/>
                                        <p:tgtEl>
                                          <p:spTgt spid="42"/>
                                        </p:tgtEl>
                                      </p:cBhvr>
                                    </p:animEffect>
                                    <p:anim calcmode="lin" valueType="num">
                                      <p:cBhvr>
                                        <p:cTn id="68" dur="1000" fill="hold"/>
                                        <p:tgtEl>
                                          <p:spTgt spid="42"/>
                                        </p:tgtEl>
                                        <p:attrNameLst>
                                          <p:attrName>ppt_x</p:attrName>
                                        </p:attrNameLst>
                                      </p:cBhvr>
                                      <p:tavLst>
                                        <p:tav tm="0">
                                          <p:val>
                                            <p:strVal val="#ppt_x"/>
                                          </p:val>
                                        </p:tav>
                                        <p:tav tm="100000">
                                          <p:val>
                                            <p:strVal val="#ppt_x"/>
                                          </p:val>
                                        </p:tav>
                                      </p:tavLst>
                                    </p:anim>
                                    <p:anim calcmode="lin" valueType="num">
                                      <p:cBhvr>
                                        <p:cTn id="69" dur="1000" fill="hold"/>
                                        <p:tgtEl>
                                          <p:spTgt spid="42"/>
                                        </p:tgtEl>
                                        <p:attrNameLst>
                                          <p:attrName>ppt_y</p:attrName>
                                        </p:attrNameLst>
                                      </p:cBhvr>
                                      <p:tavLst>
                                        <p:tav tm="0">
                                          <p:val>
                                            <p:strVal val="#ppt_y+.1"/>
                                          </p:val>
                                        </p:tav>
                                        <p:tav tm="100000">
                                          <p:val>
                                            <p:strVal val="#ppt_y"/>
                                          </p:val>
                                        </p:tav>
                                      </p:tavLst>
                                    </p:anim>
                                  </p:childTnLst>
                                </p:cTn>
                              </p:par>
                            </p:childTnLst>
                          </p:cTn>
                        </p:par>
                        <p:par>
                          <p:cTn id="70" fill="hold">
                            <p:stCondLst>
                              <p:cond delay="5750"/>
                            </p:stCondLst>
                            <p:childTnLst>
                              <p:par>
                                <p:cTn id="71" presetID="53" presetClass="entr" presetSubtype="528" fill="hold" nodeType="afterEffect">
                                  <p:stCondLst>
                                    <p:cond delay="0"/>
                                  </p:stCondLst>
                                  <p:childTnLst>
                                    <p:set>
                                      <p:cBhvr>
                                        <p:cTn id="72" dur="1" fill="hold">
                                          <p:stCondLst>
                                            <p:cond delay="0"/>
                                          </p:stCondLst>
                                        </p:cTn>
                                        <p:tgtEl>
                                          <p:spTgt spid="40"/>
                                        </p:tgtEl>
                                        <p:attrNameLst>
                                          <p:attrName>style.visibility</p:attrName>
                                        </p:attrNameLst>
                                      </p:cBhvr>
                                      <p:to>
                                        <p:strVal val="visible"/>
                                      </p:to>
                                    </p:set>
                                    <p:anim calcmode="lin" valueType="num">
                                      <p:cBhvr>
                                        <p:cTn id="73" dur="500" fill="hold"/>
                                        <p:tgtEl>
                                          <p:spTgt spid="40"/>
                                        </p:tgtEl>
                                        <p:attrNameLst>
                                          <p:attrName>ppt_w</p:attrName>
                                        </p:attrNameLst>
                                      </p:cBhvr>
                                      <p:tavLst>
                                        <p:tav tm="0">
                                          <p:val>
                                            <p:fltVal val="0"/>
                                          </p:val>
                                        </p:tav>
                                        <p:tav tm="100000">
                                          <p:val>
                                            <p:strVal val="#ppt_w"/>
                                          </p:val>
                                        </p:tav>
                                      </p:tavLst>
                                    </p:anim>
                                    <p:anim calcmode="lin" valueType="num">
                                      <p:cBhvr>
                                        <p:cTn id="74" dur="500" fill="hold"/>
                                        <p:tgtEl>
                                          <p:spTgt spid="40"/>
                                        </p:tgtEl>
                                        <p:attrNameLst>
                                          <p:attrName>ppt_h</p:attrName>
                                        </p:attrNameLst>
                                      </p:cBhvr>
                                      <p:tavLst>
                                        <p:tav tm="0">
                                          <p:val>
                                            <p:fltVal val="0"/>
                                          </p:val>
                                        </p:tav>
                                        <p:tav tm="100000">
                                          <p:val>
                                            <p:strVal val="#ppt_h"/>
                                          </p:val>
                                        </p:tav>
                                      </p:tavLst>
                                    </p:anim>
                                    <p:animEffect transition="in" filter="fade">
                                      <p:cBhvr>
                                        <p:cTn id="75" dur="500"/>
                                        <p:tgtEl>
                                          <p:spTgt spid="40"/>
                                        </p:tgtEl>
                                      </p:cBhvr>
                                    </p:animEffect>
                                    <p:anim calcmode="lin" valueType="num">
                                      <p:cBhvr>
                                        <p:cTn id="76" dur="500" fill="hold"/>
                                        <p:tgtEl>
                                          <p:spTgt spid="40"/>
                                        </p:tgtEl>
                                        <p:attrNameLst>
                                          <p:attrName>ppt_x</p:attrName>
                                        </p:attrNameLst>
                                      </p:cBhvr>
                                      <p:tavLst>
                                        <p:tav tm="0">
                                          <p:val>
                                            <p:fltVal val="0.5"/>
                                          </p:val>
                                        </p:tav>
                                        <p:tav tm="100000">
                                          <p:val>
                                            <p:strVal val="#ppt_x"/>
                                          </p:val>
                                        </p:tav>
                                      </p:tavLst>
                                    </p:anim>
                                    <p:anim calcmode="lin" valueType="num">
                                      <p:cBhvr>
                                        <p:cTn id="77" dur="500" fill="hold"/>
                                        <p:tgtEl>
                                          <p:spTgt spid="40"/>
                                        </p:tgtEl>
                                        <p:attrNameLst>
                                          <p:attrName>ppt_y</p:attrName>
                                        </p:attrNameLst>
                                      </p:cBhvr>
                                      <p:tavLst>
                                        <p:tav tm="0">
                                          <p:val>
                                            <p:fltVal val="0.5"/>
                                          </p:val>
                                        </p:tav>
                                        <p:tav tm="100000">
                                          <p:val>
                                            <p:strVal val="#ppt_y"/>
                                          </p:val>
                                        </p:tav>
                                      </p:tavLst>
                                    </p:anim>
                                  </p:childTnLst>
                                </p:cTn>
                              </p:par>
                              <p:par>
                                <p:cTn id="78" presetID="53" presetClass="entr" presetSubtype="528" fill="hold" grpId="0" nodeType="with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anim calcmode="lin" valueType="num">
                                      <p:cBhvr>
                                        <p:cTn id="83" dur="500" fill="hold"/>
                                        <p:tgtEl>
                                          <p:spTgt spid="48"/>
                                        </p:tgtEl>
                                        <p:attrNameLst>
                                          <p:attrName>ppt_x</p:attrName>
                                        </p:attrNameLst>
                                      </p:cBhvr>
                                      <p:tavLst>
                                        <p:tav tm="0">
                                          <p:val>
                                            <p:fltVal val="0.5"/>
                                          </p:val>
                                        </p:tav>
                                        <p:tav tm="100000">
                                          <p:val>
                                            <p:strVal val="#ppt_x"/>
                                          </p:val>
                                        </p:tav>
                                      </p:tavLst>
                                    </p:anim>
                                    <p:anim calcmode="lin" valueType="num">
                                      <p:cBhvr>
                                        <p:cTn id="84" dur="500" fill="hold"/>
                                        <p:tgtEl>
                                          <p:spTgt spid="48"/>
                                        </p:tgtEl>
                                        <p:attrNameLst>
                                          <p:attrName>ppt_y</p:attrName>
                                        </p:attrNameLst>
                                      </p:cBhvr>
                                      <p:tavLst>
                                        <p:tav tm="0">
                                          <p:val>
                                            <p:fltVal val="0.5"/>
                                          </p:val>
                                        </p:tav>
                                        <p:tav tm="100000">
                                          <p:val>
                                            <p:strVal val="#ppt_y"/>
                                          </p:val>
                                        </p:tav>
                                      </p:tavLst>
                                    </p:anim>
                                  </p:childTnLst>
                                </p:cTn>
                              </p:par>
                            </p:childTnLst>
                          </p:cTn>
                        </p:par>
                        <p:par>
                          <p:cTn id="85" fill="hold">
                            <p:stCondLst>
                              <p:cond delay="6250"/>
                            </p:stCondLst>
                            <p:childTnLst>
                              <p:par>
                                <p:cTn id="86" presetID="42" presetClass="entr" presetSubtype="0" fill="hold" grpId="0" nodeType="after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7250"/>
                            </p:stCondLst>
                            <p:childTnLst>
                              <p:par>
                                <p:cTn id="92" presetID="22" presetClass="entr" presetSubtype="2" fill="hold" grpId="0"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wipe(right)">
                                      <p:cBhvr>
                                        <p:cTn id="94" dur="750"/>
                                        <p:tgtEl>
                                          <p:spTgt spid="12"/>
                                        </p:tgtEl>
                                      </p:cBhvr>
                                    </p:animEffect>
                                  </p:childTnLst>
                                </p:cTn>
                              </p:par>
                            </p:childTnLst>
                          </p:cTn>
                        </p:par>
                        <p:par>
                          <p:cTn id="95" fill="hold">
                            <p:stCondLst>
                              <p:cond delay="8000"/>
                            </p:stCondLst>
                            <p:childTnLst>
                              <p:par>
                                <p:cTn id="96" presetID="53" presetClass="entr" presetSubtype="528" fill="hold" nodeType="afterEffect">
                                  <p:stCondLst>
                                    <p:cond delay="0"/>
                                  </p:stCondLst>
                                  <p:childTnLst>
                                    <p:set>
                                      <p:cBhvr>
                                        <p:cTn id="97" dur="1" fill="hold">
                                          <p:stCondLst>
                                            <p:cond delay="0"/>
                                          </p:stCondLst>
                                        </p:cTn>
                                        <p:tgtEl>
                                          <p:spTgt spid="37"/>
                                        </p:tgtEl>
                                        <p:attrNameLst>
                                          <p:attrName>style.visibility</p:attrName>
                                        </p:attrNameLst>
                                      </p:cBhvr>
                                      <p:to>
                                        <p:strVal val="visible"/>
                                      </p:to>
                                    </p:set>
                                    <p:anim calcmode="lin" valueType="num">
                                      <p:cBhvr>
                                        <p:cTn id="98" dur="500" fill="hold"/>
                                        <p:tgtEl>
                                          <p:spTgt spid="37"/>
                                        </p:tgtEl>
                                        <p:attrNameLst>
                                          <p:attrName>ppt_w</p:attrName>
                                        </p:attrNameLst>
                                      </p:cBhvr>
                                      <p:tavLst>
                                        <p:tav tm="0">
                                          <p:val>
                                            <p:fltVal val="0"/>
                                          </p:val>
                                        </p:tav>
                                        <p:tav tm="100000">
                                          <p:val>
                                            <p:strVal val="#ppt_w"/>
                                          </p:val>
                                        </p:tav>
                                      </p:tavLst>
                                    </p:anim>
                                    <p:anim calcmode="lin" valueType="num">
                                      <p:cBhvr>
                                        <p:cTn id="99" dur="500" fill="hold"/>
                                        <p:tgtEl>
                                          <p:spTgt spid="37"/>
                                        </p:tgtEl>
                                        <p:attrNameLst>
                                          <p:attrName>ppt_h</p:attrName>
                                        </p:attrNameLst>
                                      </p:cBhvr>
                                      <p:tavLst>
                                        <p:tav tm="0">
                                          <p:val>
                                            <p:fltVal val="0"/>
                                          </p:val>
                                        </p:tav>
                                        <p:tav tm="100000">
                                          <p:val>
                                            <p:strVal val="#ppt_h"/>
                                          </p:val>
                                        </p:tav>
                                      </p:tavLst>
                                    </p:anim>
                                    <p:animEffect transition="in" filter="fade">
                                      <p:cBhvr>
                                        <p:cTn id="100" dur="500"/>
                                        <p:tgtEl>
                                          <p:spTgt spid="37"/>
                                        </p:tgtEl>
                                      </p:cBhvr>
                                    </p:animEffect>
                                    <p:anim calcmode="lin" valueType="num">
                                      <p:cBhvr>
                                        <p:cTn id="101" dur="500" fill="hold"/>
                                        <p:tgtEl>
                                          <p:spTgt spid="37"/>
                                        </p:tgtEl>
                                        <p:attrNameLst>
                                          <p:attrName>ppt_x</p:attrName>
                                        </p:attrNameLst>
                                      </p:cBhvr>
                                      <p:tavLst>
                                        <p:tav tm="0">
                                          <p:val>
                                            <p:fltVal val="0.5"/>
                                          </p:val>
                                        </p:tav>
                                        <p:tav tm="100000">
                                          <p:val>
                                            <p:strVal val="#ppt_x"/>
                                          </p:val>
                                        </p:tav>
                                      </p:tavLst>
                                    </p:anim>
                                    <p:anim calcmode="lin" valueType="num">
                                      <p:cBhvr>
                                        <p:cTn id="102" dur="500" fill="hold"/>
                                        <p:tgtEl>
                                          <p:spTgt spid="37"/>
                                        </p:tgtEl>
                                        <p:attrNameLst>
                                          <p:attrName>ppt_y</p:attrName>
                                        </p:attrNameLst>
                                      </p:cBhvr>
                                      <p:tavLst>
                                        <p:tav tm="0">
                                          <p:val>
                                            <p:fltVal val="0.5"/>
                                          </p:val>
                                        </p:tav>
                                        <p:tav tm="100000">
                                          <p:val>
                                            <p:strVal val="#ppt_y"/>
                                          </p:val>
                                        </p:tav>
                                      </p:tavLst>
                                    </p:anim>
                                  </p:childTnLst>
                                </p:cTn>
                              </p:par>
                              <p:par>
                                <p:cTn id="103" presetID="53" presetClass="entr" presetSubtype="528" fill="hold" grpId="0" nodeType="with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anim calcmode="lin" valueType="num">
                                      <p:cBhvr>
                                        <p:cTn id="108" dur="500" fill="hold"/>
                                        <p:tgtEl>
                                          <p:spTgt spid="51"/>
                                        </p:tgtEl>
                                        <p:attrNameLst>
                                          <p:attrName>ppt_x</p:attrName>
                                        </p:attrNameLst>
                                      </p:cBhvr>
                                      <p:tavLst>
                                        <p:tav tm="0">
                                          <p:val>
                                            <p:fltVal val="0.5"/>
                                          </p:val>
                                        </p:tav>
                                        <p:tav tm="100000">
                                          <p:val>
                                            <p:strVal val="#ppt_x"/>
                                          </p:val>
                                        </p:tav>
                                      </p:tavLst>
                                    </p:anim>
                                    <p:anim calcmode="lin" valueType="num">
                                      <p:cBhvr>
                                        <p:cTn id="109" dur="500" fill="hold"/>
                                        <p:tgtEl>
                                          <p:spTgt spid="51"/>
                                        </p:tgtEl>
                                        <p:attrNameLst>
                                          <p:attrName>ppt_y</p:attrName>
                                        </p:attrNameLst>
                                      </p:cBhvr>
                                      <p:tavLst>
                                        <p:tav tm="0">
                                          <p:val>
                                            <p:fltVal val="0.5"/>
                                          </p:val>
                                        </p:tav>
                                        <p:tav tm="100000">
                                          <p:val>
                                            <p:strVal val="#ppt_y"/>
                                          </p:val>
                                        </p:tav>
                                      </p:tavLst>
                                    </p:anim>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par>
                          <p:cTn id="116" fill="hold">
                            <p:stCondLst>
                              <p:cond delay="9500"/>
                            </p:stCondLst>
                            <p:childTnLst>
                              <p:par>
                                <p:cTn id="117" presetID="53" presetClass="entr" presetSubtype="528" fill="hold" nodeType="afterEffect">
                                  <p:stCondLst>
                                    <p:cond delay="0"/>
                                  </p:stCondLst>
                                  <p:childTnLst>
                                    <p:set>
                                      <p:cBhvr>
                                        <p:cTn id="118" dur="1" fill="hold">
                                          <p:stCondLst>
                                            <p:cond delay="0"/>
                                          </p:stCondLst>
                                        </p:cTn>
                                        <p:tgtEl>
                                          <p:spTgt spid="36"/>
                                        </p:tgtEl>
                                        <p:attrNameLst>
                                          <p:attrName>style.visibility</p:attrName>
                                        </p:attrNameLst>
                                      </p:cBhvr>
                                      <p:to>
                                        <p:strVal val="visible"/>
                                      </p:to>
                                    </p:set>
                                    <p:anim calcmode="lin" valueType="num">
                                      <p:cBhvr>
                                        <p:cTn id="119" dur="500" fill="hold"/>
                                        <p:tgtEl>
                                          <p:spTgt spid="36"/>
                                        </p:tgtEl>
                                        <p:attrNameLst>
                                          <p:attrName>ppt_w</p:attrName>
                                        </p:attrNameLst>
                                      </p:cBhvr>
                                      <p:tavLst>
                                        <p:tav tm="0">
                                          <p:val>
                                            <p:fltVal val="0"/>
                                          </p:val>
                                        </p:tav>
                                        <p:tav tm="100000">
                                          <p:val>
                                            <p:strVal val="#ppt_w"/>
                                          </p:val>
                                        </p:tav>
                                      </p:tavLst>
                                    </p:anim>
                                    <p:anim calcmode="lin" valueType="num">
                                      <p:cBhvr>
                                        <p:cTn id="120" dur="500" fill="hold"/>
                                        <p:tgtEl>
                                          <p:spTgt spid="36"/>
                                        </p:tgtEl>
                                        <p:attrNameLst>
                                          <p:attrName>ppt_h</p:attrName>
                                        </p:attrNameLst>
                                      </p:cBhvr>
                                      <p:tavLst>
                                        <p:tav tm="0">
                                          <p:val>
                                            <p:fltVal val="0"/>
                                          </p:val>
                                        </p:tav>
                                        <p:tav tm="100000">
                                          <p:val>
                                            <p:strVal val="#ppt_h"/>
                                          </p:val>
                                        </p:tav>
                                      </p:tavLst>
                                    </p:anim>
                                    <p:animEffect transition="in" filter="fade">
                                      <p:cBhvr>
                                        <p:cTn id="121" dur="500"/>
                                        <p:tgtEl>
                                          <p:spTgt spid="36"/>
                                        </p:tgtEl>
                                      </p:cBhvr>
                                    </p:animEffect>
                                    <p:anim calcmode="lin" valueType="num">
                                      <p:cBhvr>
                                        <p:cTn id="122" dur="500" fill="hold"/>
                                        <p:tgtEl>
                                          <p:spTgt spid="36"/>
                                        </p:tgtEl>
                                        <p:attrNameLst>
                                          <p:attrName>ppt_x</p:attrName>
                                        </p:attrNameLst>
                                      </p:cBhvr>
                                      <p:tavLst>
                                        <p:tav tm="0">
                                          <p:val>
                                            <p:fltVal val="0.5"/>
                                          </p:val>
                                        </p:tav>
                                        <p:tav tm="100000">
                                          <p:val>
                                            <p:strVal val="#ppt_x"/>
                                          </p:val>
                                        </p:tav>
                                      </p:tavLst>
                                    </p:anim>
                                    <p:anim calcmode="lin" valueType="num">
                                      <p:cBhvr>
                                        <p:cTn id="123" dur="500" fill="hold"/>
                                        <p:tgtEl>
                                          <p:spTgt spid="36"/>
                                        </p:tgtEl>
                                        <p:attrNameLst>
                                          <p:attrName>ppt_y</p:attrName>
                                        </p:attrNameLst>
                                      </p:cBhvr>
                                      <p:tavLst>
                                        <p:tav tm="0">
                                          <p:val>
                                            <p:fltVal val="0.5"/>
                                          </p:val>
                                        </p:tav>
                                        <p:tav tm="100000">
                                          <p:val>
                                            <p:strVal val="#ppt_y"/>
                                          </p:val>
                                        </p:tav>
                                      </p:tavLst>
                                    </p:anim>
                                  </p:childTnLst>
                                </p:cTn>
                              </p:par>
                              <p:par>
                                <p:cTn id="124" presetID="53" presetClass="entr" presetSubtype="528" fill="hold" grpId="0" nodeType="withEffect">
                                  <p:stCondLst>
                                    <p:cond delay="0"/>
                                  </p:stCondLst>
                                  <p:childTnLst>
                                    <p:set>
                                      <p:cBhvr>
                                        <p:cTn id="125" dur="1" fill="hold">
                                          <p:stCondLst>
                                            <p:cond delay="0"/>
                                          </p:stCondLst>
                                        </p:cTn>
                                        <p:tgtEl>
                                          <p:spTgt spid="50"/>
                                        </p:tgtEl>
                                        <p:attrNameLst>
                                          <p:attrName>style.visibility</p:attrName>
                                        </p:attrNameLst>
                                      </p:cBhvr>
                                      <p:to>
                                        <p:strVal val="visible"/>
                                      </p:to>
                                    </p:set>
                                    <p:anim calcmode="lin" valueType="num">
                                      <p:cBhvr>
                                        <p:cTn id="126" dur="500" fill="hold"/>
                                        <p:tgtEl>
                                          <p:spTgt spid="50"/>
                                        </p:tgtEl>
                                        <p:attrNameLst>
                                          <p:attrName>ppt_w</p:attrName>
                                        </p:attrNameLst>
                                      </p:cBhvr>
                                      <p:tavLst>
                                        <p:tav tm="0">
                                          <p:val>
                                            <p:fltVal val="0"/>
                                          </p:val>
                                        </p:tav>
                                        <p:tav tm="100000">
                                          <p:val>
                                            <p:strVal val="#ppt_w"/>
                                          </p:val>
                                        </p:tav>
                                      </p:tavLst>
                                    </p:anim>
                                    <p:anim calcmode="lin" valueType="num">
                                      <p:cBhvr>
                                        <p:cTn id="127" dur="500" fill="hold"/>
                                        <p:tgtEl>
                                          <p:spTgt spid="50"/>
                                        </p:tgtEl>
                                        <p:attrNameLst>
                                          <p:attrName>ppt_h</p:attrName>
                                        </p:attrNameLst>
                                      </p:cBhvr>
                                      <p:tavLst>
                                        <p:tav tm="0">
                                          <p:val>
                                            <p:fltVal val="0"/>
                                          </p:val>
                                        </p:tav>
                                        <p:tav tm="100000">
                                          <p:val>
                                            <p:strVal val="#ppt_h"/>
                                          </p:val>
                                        </p:tav>
                                      </p:tavLst>
                                    </p:anim>
                                    <p:animEffect transition="in" filter="fade">
                                      <p:cBhvr>
                                        <p:cTn id="128" dur="500"/>
                                        <p:tgtEl>
                                          <p:spTgt spid="50"/>
                                        </p:tgtEl>
                                      </p:cBhvr>
                                    </p:animEffect>
                                    <p:anim calcmode="lin" valueType="num">
                                      <p:cBhvr>
                                        <p:cTn id="129" dur="500" fill="hold"/>
                                        <p:tgtEl>
                                          <p:spTgt spid="50"/>
                                        </p:tgtEl>
                                        <p:attrNameLst>
                                          <p:attrName>ppt_x</p:attrName>
                                        </p:attrNameLst>
                                      </p:cBhvr>
                                      <p:tavLst>
                                        <p:tav tm="0">
                                          <p:val>
                                            <p:fltVal val="0.5"/>
                                          </p:val>
                                        </p:tav>
                                        <p:tav tm="100000">
                                          <p:val>
                                            <p:strVal val="#ppt_x"/>
                                          </p:val>
                                        </p:tav>
                                      </p:tavLst>
                                    </p:anim>
                                    <p:anim calcmode="lin" valueType="num">
                                      <p:cBhvr>
                                        <p:cTn id="130" dur="500" fill="hold"/>
                                        <p:tgtEl>
                                          <p:spTgt spid="50"/>
                                        </p:tgtEl>
                                        <p:attrNameLst>
                                          <p:attrName>ppt_y</p:attrName>
                                        </p:attrNameLst>
                                      </p:cBhvr>
                                      <p:tavLst>
                                        <p:tav tm="0">
                                          <p:val>
                                            <p:fltVal val="0.5"/>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43"/>
                                        </p:tgtEl>
                                        <p:attrNameLst>
                                          <p:attrName>style.visibility</p:attrName>
                                        </p:attrNameLst>
                                      </p:cBhvr>
                                      <p:to>
                                        <p:strVal val="visible"/>
                                      </p:to>
                                    </p:set>
                                    <p:animEffect transition="in" filter="fade">
                                      <p:cBhvr>
                                        <p:cTn id="134" dur="1000"/>
                                        <p:tgtEl>
                                          <p:spTgt spid="43"/>
                                        </p:tgtEl>
                                      </p:cBhvr>
                                    </p:animEffect>
                                    <p:anim calcmode="lin" valueType="num">
                                      <p:cBhvr>
                                        <p:cTn id="135" dur="1000" fill="hold"/>
                                        <p:tgtEl>
                                          <p:spTgt spid="43"/>
                                        </p:tgtEl>
                                        <p:attrNameLst>
                                          <p:attrName>ppt_x</p:attrName>
                                        </p:attrNameLst>
                                      </p:cBhvr>
                                      <p:tavLst>
                                        <p:tav tm="0">
                                          <p:val>
                                            <p:strVal val="#ppt_x"/>
                                          </p:val>
                                        </p:tav>
                                        <p:tav tm="100000">
                                          <p:val>
                                            <p:strVal val="#ppt_x"/>
                                          </p:val>
                                        </p:tav>
                                      </p:tavLst>
                                    </p:anim>
                                    <p:anim calcmode="lin" valueType="num">
                                      <p:cBhvr>
                                        <p:cTn id="136" dur="1000" fill="hold"/>
                                        <p:tgtEl>
                                          <p:spTgt spid="43"/>
                                        </p:tgtEl>
                                        <p:attrNameLst>
                                          <p:attrName>ppt_y</p:attrName>
                                        </p:attrNameLst>
                                      </p:cBhvr>
                                      <p:tavLst>
                                        <p:tav tm="0">
                                          <p:val>
                                            <p:strVal val="#ppt_y+.1"/>
                                          </p:val>
                                        </p:tav>
                                        <p:tav tm="100000">
                                          <p:val>
                                            <p:strVal val="#ppt_y"/>
                                          </p:val>
                                        </p:tav>
                                      </p:tavLst>
                                    </p:anim>
                                  </p:childTnLst>
                                </p:cTn>
                              </p:par>
                            </p:childTnLst>
                          </p:cTn>
                        </p:par>
                        <p:par>
                          <p:cTn id="137" fill="hold">
                            <p:stCondLst>
                              <p:cond delay="11000"/>
                            </p:stCondLst>
                            <p:childTnLst>
                              <p:par>
                                <p:cTn id="138" presetID="53" presetClass="entr" presetSubtype="528" fill="hold" nodeType="afterEffect">
                                  <p:stCondLst>
                                    <p:cond delay="0"/>
                                  </p:stCondLst>
                                  <p:childTnLst>
                                    <p:set>
                                      <p:cBhvr>
                                        <p:cTn id="139" dur="1" fill="hold">
                                          <p:stCondLst>
                                            <p:cond delay="0"/>
                                          </p:stCondLst>
                                        </p:cTn>
                                        <p:tgtEl>
                                          <p:spTgt spid="35"/>
                                        </p:tgtEl>
                                        <p:attrNameLst>
                                          <p:attrName>style.visibility</p:attrName>
                                        </p:attrNameLst>
                                      </p:cBhvr>
                                      <p:to>
                                        <p:strVal val="visible"/>
                                      </p:to>
                                    </p:set>
                                    <p:anim calcmode="lin" valueType="num">
                                      <p:cBhvr>
                                        <p:cTn id="140" dur="500" fill="hold"/>
                                        <p:tgtEl>
                                          <p:spTgt spid="35"/>
                                        </p:tgtEl>
                                        <p:attrNameLst>
                                          <p:attrName>ppt_w</p:attrName>
                                        </p:attrNameLst>
                                      </p:cBhvr>
                                      <p:tavLst>
                                        <p:tav tm="0">
                                          <p:val>
                                            <p:fltVal val="0"/>
                                          </p:val>
                                        </p:tav>
                                        <p:tav tm="100000">
                                          <p:val>
                                            <p:strVal val="#ppt_w"/>
                                          </p:val>
                                        </p:tav>
                                      </p:tavLst>
                                    </p:anim>
                                    <p:anim calcmode="lin" valueType="num">
                                      <p:cBhvr>
                                        <p:cTn id="141" dur="500" fill="hold"/>
                                        <p:tgtEl>
                                          <p:spTgt spid="35"/>
                                        </p:tgtEl>
                                        <p:attrNameLst>
                                          <p:attrName>ppt_h</p:attrName>
                                        </p:attrNameLst>
                                      </p:cBhvr>
                                      <p:tavLst>
                                        <p:tav tm="0">
                                          <p:val>
                                            <p:fltVal val="0"/>
                                          </p:val>
                                        </p:tav>
                                        <p:tav tm="100000">
                                          <p:val>
                                            <p:strVal val="#ppt_h"/>
                                          </p:val>
                                        </p:tav>
                                      </p:tavLst>
                                    </p:anim>
                                    <p:animEffect transition="in" filter="fade">
                                      <p:cBhvr>
                                        <p:cTn id="142" dur="500"/>
                                        <p:tgtEl>
                                          <p:spTgt spid="35"/>
                                        </p:tgtEl>
                                      </p:cBhvr>
                                    </p:animEffect>
                                    <p:anim calcmode="lin" valueType="num">
                                      <p:cBhvr>
                                        <p:cTn id="143" dur="500" fill="hold"/>
                                        <p:tgtEl>
                                          <p:spTgt spid="35"/>
                                        </p:tgtEl>
                                        <p:attrNameLst>
                                          <p:attrName>ppt_x</p:attrName>
                                        </p:attrNameLst>
                                      </p:cBhvr>
                                      <p:tavLst>
                                        <p:tav tm="0">
                                          <p:val>
                                            <p:fltVal val="0.5"/>
                                          </p:val>
                                        </p:tav>
                                        <p:tav tm="100000">
                                          <p:val>
                                            <p:strVal val="#ppt_x"/>
                                          </p:val>
                                        </p:tav>
                                      </p:tavLst>
                                    </p:anim>
                                    <p:anim calcmode="lin" valueType="num">
                                      <p:cBhvr>
                                        <p:cTn id="144" dur="500" fill="hold"/>
                                        <p:tgtEl>
                                          <p:spTgt spid="35"/>
                                        </p:tgtEl>
                                        <p:attrNameLst>
                                          <p:attrName>ppt_y</p:attrName>
                                        </p:attrNameLst>
                                      </p:cBhvr>
                                      <p:tavLst>
                                        <p:tav tm="0">
                                          <p:val>
                                            <p:fltVal val="0.5"/>
                                          </p:val>
                                        </p:tav>
                                        <p:tav tm="100000">
                                          <p:val>
                                            <p:strVal val="#ppt_y"/>
                                          </p:val>
                                        </p:tav>
                                      </p:tavLst>
                                    </p:anim>
                                  </p:childTnLst>
                                </p:cTn>
                              </p:par>
                              <p:par>
                                <p:cTn id="145" presetID="53" presetClass="entr" presetSubtype="528"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p:cTn id="147" dur="500" fill="hold"/>
                                        <p:tgtEl>
                                          <p:spTgt spid="49"/>
                                        </p:tgtEl>
                                        <p:attrNameLst>
                                          <p:attrName>ppt_w</p:attrName>
                                        </p:attrNameLst>
                                      </p:cBhvr>
                                      <p:tavLst>
                                        <p:tav tm="0">
                                          <p:val>
                                            <p:fltVal val="0"/>
                                          </p:val>
                                        </p:tav>
                                        <p:tav tm="100000">
                                          <p:val>
                                            <p:strVal val="#ppt_w"/>
                                          </p:val>
                                        </p:tav>
                                      </p:tavLst>
                                    </p:anim>
                                    <p:anim calcmode="lin" valueType="num">
                                      <p:cBhvr>
                                        <p:cTn id="148" dur="500" fill="hold"/>
                                        <p:tgtEl>
                                          <p:spTgt spid="49"/>
                                        </p:tgtEl>
                                        <p:attrNameLst>
                                          <p:attrName>ppt_h</p:attrName>
                                        </p:attrNameLst>
                                      </p:cBhvr>
                                      <p:tavLst>
                                        <p:tav tm="0">
                                          <p:val>
                                            <p:fltVal val="0"/>
                                          </p:val>
                                        </p:tav>
                                        <p:tav tm="100000">
                                          <p:val>
                                            <p:strVal val="#ppt_h"/>
                                          </p:val>
                                        </p:tav>
                                      </p:tavLst>
                                    </p:anim>
                                    <p:animEffect transition="in" filter="fade">
                                      <p:cBhvr>
                                        <p:cTn id="149" dur="500"/>
                                        <p:tgtEl>
                                          <p:spTgt spid="49"/>
                                        </p:tgtEl>
                                      </p:cBhvr>
                                    </p:animEffect>
                                    <p:anim calcmode="lin" valueType="num">
                                      <p:cBhvr>
                                        <p:cTn id="150" dur="500" fill="hold"/>
                                        <p:tgtEl>
                                          <p:spTgt spid="49"/>
                                        </p:tgtEl>
                                        <p:attrNameLst>
                                          <p:attrName>ppt_x</p:attrName>
                                        </p:attrNameLst>
                                      </p:cBhvr>
                                      <p:tavLst>
                                        <p:tav tm="0">
                                          <p:val>
                                            <p:fltVal val="0.5"/>
                                          </p:val>
                                        </p:tav>
                                        <p:tav tm="100000">
                                          <p:val>
                                            <p:strVal val="#ppt_x"/>
                                          </p:val>
                                        </p:tav>
                                      </p:tavLst>
                                    </p:anim>
                                    <p:anim calcmode="lin" valueType="num">
                                      <p:cBhvr>
                                        <p:cTn id="151" dur="500" fill="hold"/>
                                        <p:tgtEl>
                                          <p:spTgt spid="49"/>
                                        </p:tgtEl>
                                        <p:attrNameLst>
                                          <p:attrName>ppt_y</p:attrName>
                                        </p:attrNameLst>
                                      </p:cBhvr>
                                      <p:tavLst>
                                        <p:tav tm="0">
                                          <p:val>
                                            <p:fltVal val="0.5"/>
                                          </p:val>
                                        </p:tav>
                                        <p:tav tm="100000">
                                          <p:val>
                                            <p:strVal val="#ppt_y"/>
                                          </p:val>
                                        </p:tav>
                                      </p:tavLst>
                                    </p:anim>
                                  </p:childTnLst>
                                </p:cTn>
                              </p:par>
                            </p:childTnLst>
                          </p:cTn>
                        </p:par>
                        <p:par>
                          <p:cTn id="152" fill="hold">
                            <p:stCondLst>
                              <p:cond delay="11500"/>
                            </p:stCondLst>
                            <p:childTnLst>
                              <p:par>
                                <p:cTn id="153" presetID="42" presetClass="entr" presetSubtype="0" fill="hold" grpId="0" nodeType="afterEffect">
                                  <p:stCondLst>
                                    <p:cond delay="0"/>
                                  </p:stCondLst>
                                  <p:childTnLst>
                                    <p:set>
                                      <p:cBhvr>
                                        <p:cTn id="154" dur="1" fill="hold">
                                          <p:stCondLst>
                                            <p:cond delay="0"/>
                                          </p:stCondLst>
                                        </p:cTn>
                                        <p:tgtEl>
                                          <p:spTgt spid="44"/>
                                        </p:tgtEl>
                                        <p:attrNameLst>
                                          <p:attrName>style.visibility</p:attrName>
                                        </p:attrNameLst>
                                      </p:cBhvr>
                                      <p:to>
                                        <p:strVal val="visible"/>
                                      </p:to>
                                    </p:set>
                                    <p:animEffect transition="in" filter="fade">
                                      <p:cBhvr>
                                        <p:cTn id="155" dur="1000"/>
                                        <p:tgtEl>
                                          <p:spTgt spid="44"/>
                                        </p:tgtEl>
                                      </p:cBhvr>
                                    </p:animEffect>
                                    <p:anim calcmode="lin" valueType="num">
                                      <p:cBhvr>
                                        <p:cTn id="156" dur="1000" fill="hold"/>
                                        <p:tgtEl>
                                          <p:spTgt spid="44"/>
                                        </p:tgtEl>
                                        <p:attrNameLst>
                                          <p:attrName>ppt_x</p:attrName>
                                        </p:attrNameLst>
                                      </p:cBhvr>
                                      <p:tavLst>
                                        <p:tav tm="0">
                                          <p:val>
                                            <p:strVal val="#ppt_x"/>
                                          </p:val>
                                        </p:tav>
                                        <p:tav tm="100000">
                                          <p:val>
                                            <p:strVal val="#ppt_x"/>
                                          </p:val>
                                        </p:tav>
                                      </p:tavLst>
                                    </p:anim>
                                    <p:anim calcmode="lin" valueType="num">
                                      <p:cBhvr>
                                        <p:cTn id="157"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7" grpId="0"/>
      <p:bldP spid="3" grpId="0" animBg="1"/>
      <p:bldP spid="12" grpId="0" animBg="1"/>
      <p:bldP spid="9" grpId="0" animBg="1"/>
      <p:bldP spid="20" grpId="0"/>
      <p:bldP spid="41" grpId="0"/>
      <p:bldP spid="42" grpId="0"/>
      <p:bldP spid="43" grpId="0"/>
      <p:bldP spid="44" grpId="0"/>
      <p:bldP spid="45" grpId="0"/>
      <p:bldP spid="46" grpId="0"/>
      <p:bldP spid="47" grpId="0"/>
      <p:bldP spid="48" grpId="0"/>
      <p:bldP spid="49" grpId="0"/>
      <p:bldP spid="50" grpId="0"/>
      <p:bldP spid="51" grpId="0"/>
      <p:bldP spid="5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4" name="Freeform: Shape 53">
            <a:extLst>
              <a:ext uri="{FF2B5EF4-FFF2-40B4-BE49-F238E27FC236}">
                <a16:creationId xmlns:a16="http://schemas.microsoft.com/office/drawing/2014/main" id="{3039D911-5C00-4EC3-92B4-49385F54148A}"/>
              </a:ext>
            </a:extLst>
          </p:cNvPr>
          <p:cNvSpPr/>
          <p:nvPr/>
        </p:nvSpPr>
        <p:spPr>
          <a:xfrm rot="21069949">
            <a:off x="4320839"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C3EFC29-9772-406E-B6DB-2E0914E506E9}"/>
              </a:ext>
            </a:extLst>
          </p:cNvPr>
          <p:cNvSpPr/>
          <p:nvPr/>
        </p:nvSpPr>
        <p:spPr>
          <a:xfrm rot="21069949">
            <a:off x="6433103" y="346965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C418E160-3AA7-4FC0-ADC2-8EF9236E8736}"/>
              </a:ext>
            </a:extLst>
          </p:cNvPr>
          <p:cNvSpPr/>
          <p:nvPr/>
        </p:nvSpPr>
        <p:spPr>
          <a:xfrm rot="21069949">
            <a:off x="8527079" y="3467383"/>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2656481B-A578-4835-A3F0-23C1D3413C06}"/>
              </a:ext>
            </a:extLst>
          </p:cNvPr>
          <p:cNvSpPr/>
          <p:nvPr/>
        </p:nvSpPr>
        <p:spPr>
          <a:xfrm rot="21069949">
            <a:off x="2230510"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73" name="Group 72">
            <a:extLst>
              <a:ext uri="{FF2B5EF4-FFF2-40B4-BE49-F238E27FC236}">
                <a16:creationId xmlns:a16="http://schemas.microsoft.com/office/drawing/2014/main" id="{9F7C2A9F-4CC4-467F-B38A-4C17D9E8AB1F}"/>
              </a:ext>
            </a:extLst>
          </p:cNvPr>
          <p:cNvGrpSpPr/>
          <p:nvPr/>
        </p:nvGrpSpPr>
        <p:grpSpPr>
          <a:xfrm>
            <a:off x="1250905" y="3244051"/>
            <a:ext cx="1280160" cy="1280160"/>
            <a:chOff x="1250905" y="3244051"/>
            <a:chExt cx="1280160" cy="1280160"/>
          </a:xfrm>
        </p:grpSpPr>
        <p:sp>
          <p:nvSpPr>
            <p:cNvPr id="47" name="Sev01">
              <a:extLst>
                <a:ext uri="{FF2B5EF4-FFF2-40B4-BE49-F238E27FC236}">
                  <a16:creationId xmlns:a16="http://schemas.microsoft.com/office/drawing/2014/main" id="{2CF5A519-C81B-43D3-B7F3-5D4A8F34E850}"/>
                </a:ext>
              </a:extLst>
            </p:cNvPr>
            <p:cNvSpPr>
              <a:spLocks noChangeAspect="1"/>
            </p:cNvSpPr>
            <p:nvPr/>
          </p:nvSpPr>
          <p:spPr>
            <a:xfrm rot="19020146">
              <a:off x="1250905" y="324405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0" name="Oval 49">
              <a:extLst>
                <a:ext uri="{FF2B5EF4-FFF2-40B4-BE49-F238E27FC236}">
                  <a16:creationId xmlns:a16="http://schemas.microsoft.com/office/drawing/2014/main" id="{E2632608-F799-43E7-BC28-5276E7139C12}"/>
                </a:ext>
              </a:extLst>
            </p:cNvPr>
            <p:cNvSpPr>
              <a:spLocks noChangeAspect="1"/>
            </p:cNvSpPr>
            <p:nvPr/>
          </p:nvSpPr>
          <p:spPr>
            <a:xfrm rot="19020146">
              <a:off x="1342345" y="3335491"/>
              <a:ext cx="1097280" cy="1097280"/>
            </a:xfrm>
            <a:prstGeom prst="ellipse">
              <a:avLst/>
            </a:pr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73">
            <a:extLst>
              <a:ext uri="{FF2B5EF4-FFF2-40B4-BE49-F238E27FC236}">
                <a16:creationId xmlns:a16="http://schemas.microsoft.com/office/drawing/2014/main" id="{B3280BDE-DA85-4389-A963-BC8410AF5978}"/>
              </a:ext>
            </a:extLst>
          </p:cNvPr>
          <p:cNvGrpSpPr/>
          <p:nvPr/>
        </p:nvGrpSpPr>
        <p:grpSpPr>
          <a:xfrm>
            <a:off x="3346544" y="3238431"/>
            <a:ext cx="1280160" cy="1280160"/>
            <a:chOff x="3346544" y="3238431"/>
            <a:chExt cx="1280160" cy="1280160"/>
          </a:xfrm>
        </p:grpSpPr>
        <p:sp>
          <p:nvSpPr>
            <p:cNvPr id="48" name="Sev01">
              <a:extLst>
                <a:ext uri="{FF2B5EF4-FFF2-40B4-BE49-F238E27FC236}">
                  <a16:creationId xmlns:a16="http://schemas.microsoft.com/office/drawing/2014/main" id="{744EB57F-C400-42D6-8D23-01468E94515C}"/>
                </a:ext>
              </a:extLst>
            </p:cNvPr>
            <p:cNvSpPr>
              <a:spLocks noChangeAspect="1"/>
            </p:cNvSpPr>
            <p:nvPr/>
          </p:nvSpPr>
          <p:spPr>
            <a:xfrm rot="19020146">
              <a:off x="3346544"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1" name="Oval 50">
              <a:extLst>
                <a:ext uri="{FF2B5EF4-FFF2-40B4-BE49-F238E27FC236}">
                  <a16:creationId xmlns:a16="http://schemas.microsoft.com/office/drawing/2014/main" id="{974CB4B2-3F7A-4BD2-BBF6-15924E09711E}"/>
                </a:ext>
              </a:extLst>
            </p:cNvPr>
            <p:cNvSpPr>
              <a:spLocks noChangeAspect="1"/>
            </p:cNvSpPr>
            <p:nvPr/>
          </p:nvSpPr>
          <p:spPr>
            <a:xfrm rot="19020146">
              <a:off x="3439457" y="3330436"/>
              <a:ext cx="1097280" cy="1097280"/>
            </a:xfrm>
            <a:prstGeom prst="ellipse">
              <a:avLst/>
            </a:pr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5" name="Group 74">
            <a:extLst>
              <a:ext uri="{FF2B5EF4-FFF2-40B4-BE49-F238E27FC236}">
                <a16:creationId xmlns:a16="http://schemas.microsoft.com/office/drawing/2014/main" id="{C370649B-CFD9-491F-B6FB-0784A6370A0B}"/>
              </a:ext>
            </a:extLst>
          </p:cNvPr>
          <p:cNvGrpSpPr/>
          <p:nvPr/>
        </p:nvGrpSpPr>
        <p:grpSpPr>
          <a:xfrm>
            <a:off x="5454695" y="3238432"/>
            <a:ext cx="1280160" cy="1280160"/>
            <a:chOff x="5454695" y="3238432"/>
            <a:chExt cx="1280160" cy="1280160"/>
          </a:xfrm>
        </p:grpSpPr>
        <p:sp>
          <p:nvSpPr>
            <p:cNvPr id="53" name="Sev01">
              <a:extLst>
                <a:ext uri="{FF2B5EF4-FFF2-40B4-BE49-F238E27FC236}">
                  <a16:creationId xmlns:a16="http://schemas.microsoft.com/office/drawing/2014/main" id="{DE311EEC-390F-4830-890A-D4F3FB34EB7C}"/>
                </a:ext>
              </a:extLst>
            </p:cNvPr>
            <p:cNvSpPr>
              <a:spLocks noChangeAspect="1"/>
            </p:cNvSpPr>
            <p:nvPr/>
          </p:nvSpPr>
          <p:spPr>
            <a:xfrm rot="19020146">
              <a:off x="5454695" y="323843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Oval 54">
              <a:extLst>
                <a:ext uri="{FF2B5EF4-FFF2-40B4-BE49-F238E27FC236}">
                  <a16:creationId xmlns:a16="http://schemas.microsoft.com/office/drawing/2014/main" id="{A635341E-FB16-48E9-98D6-F38EDB5FEA66}"/>
                </a:ext>
              </a:extLst>
            </p:cNvPr>
            <p:cNvSpPr>
              <a:spLocks noChangeAspect="1"/>
            </p:cNvSpPr>
            <p:nvPr/>
          </p:nvSpPr>
          <p:spPr>
            <a:xfrm rot="19020146">
              <a:off x="5546135" y="3330437"/>
              <a:ext cx="1097280" cy="1097280"/>
            </a:xfrm>
            <a:prstGeom prst="ellipse">
              <a:avLst/>
            </a:pr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75">
            <a:extLst>
              <a:ext uri="{FF2B5EF4-FFF2-40B4-BE49-F238E27FC236}">
                <a16:creationId xmlns:a16="http://schemas.microsoft.com/office/drawing/2014/main" id="{51D1E04A-74A0-439C-97C0-3A65EC80037A}"/>
              </a:ext>
            </a:extLst>
          </p:cNvPr>
          <p:cNvGrpSpPr/>
          <p:nvPr/>
        </p:nvGrpSpPr>
        <p:grpSpPr>
          <a:xfrm>
            <a:off x="7549170" y="3238431"/>
            <a:ext cx="1280160" cy="1280160"/>
            <a:chOff x="7549170" y="3238431"/>
            <a:chExt cx="1280160" cy="1280160"/>
          </a:xfrm>
        </p:grpSpPr>
        <p:sp>
          <p:nvSpPr>
            <p:cNvPr id="57" name="Sev01">
              <a:extLst>
                <a:ext uri="{FF2B5EF4-FFF2-40B4-BE49-F238E27FC236}">
                  <a16:creationId xmlns:a16="http://schemas.microsoft.com/office/drawing/2014/main" id="{658C650A-1B97-4204-A66D-9B5F7151CD7E}"/>
                </a:ext>
              </a:extLst>
            </p:cNvPr>
            <p:cNvSpPr>
              <a:spLocks noChangeAspect="1"/>
            </p:cNvSpPr>
            <p:nvPr/>
          </p:nvSpPr>
          <p:spPr>
            <a:xfrm rot="19020146">
              <a:off x="7549170"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8" name="Oval 57">
              <a:extLst>
                <a:ext uri="{FF2B5EF4-FFF2-40B4-BE49-F238E27FC236}">
                  <a16:creationId xmlns:a16="http://schemas.microsoft.com/office/drawing/2014/main" id="{86FD5EC0-C589-4956-A616-553562CD0029}"/>
                </a:ext>
              </a:extLst>
            </p:cNvPr>
            <p:cNvSpPr>
              <a:spLocks noChangeAspect="1"/>
            </p:cNvSpPr>
            <p:nvPr/>
          </p:nvSpPr>
          <p:spPr>
            <a:xfrm rot="19020146">
              <a:off x="7640610" y="3330436"/>
              <a:ext cx="1097280" cy="1097280"/>
            </a:xfrm>
            <a:prstGeom prst="ellipse">
              <a:avLst/>
            </a:pr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7" name="Group 76">
            <a:extLst>
              <a:ext uri="{FF2B5EF4-FFF2-40B4-BE49-F238E27FC236}">
                <a16:creationId xmlns:a16="http://schemas.microsoft.com/office/drawing/2014/main" id="{E08787F8-83F7-41C5-BFE5-B0DD3512CFFF}"/>
              </a:ext>
            </a:extLst>
          </p:cNvPr>
          <p:cNvGrpSpPr/>
          <p:nvPr/>
        </p:nvGrpSpPr>
        <p:grpSpPr>
          <a:xfrm>
            <a:off x="9660935" y="3239001"/>
            <a:ext cx="1280160" cy="1280160"/>
            <a:chOff x="9660935" y="3239001"/>
            <a:chExt cx="1280160" cy="1280160"/>
          </a:xfrm>
        </p:grpSpPr>
        <p:sp>
          <p:nvSpPr>
            <p:cNvPr id="59" name="Sev01">
              <a:extLst>
                <a:ext uri="{FF2B5EF4-FFF2-40B4-BE49-F238E27FC236}">
                  <a16:creationId xmlns:a16="http://schemas.microsoft.com/office/drawing/2014/main" id="{2B7D5DFD-B541-4867-AB81-6363B77A30D4}"/>
                </a:ext>
              </a:extLst>
            </p:cNvPr>
            <p:cNvSpPr>
              <a:spLocks noChangeAspect="1"/>
            </p:cNvSpPr>
            <p:nvPr/>
          </p:nvSpPr>
          <p:spPr>
            <a:xfrm rot="19020146">
              <a:off x="9660935" y="323900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Oval 59">
              <a:extLst>
                <a:ext uri="{FF2B5EF4-FFF2-40B4-BE49-F238E27FC236}">
                  <a16:creationId xmlns:a16="http://schemas.microsoft.com/office/drawing/2014/main" id="{C5A41585-45F7-45C6-9897-D7451A161755}"/>
                </a:ext>
              </a:extLst>
            </p:cNvPr>
            <p:cNvSpPr>
              <a:spLocks noChangeAspect="1"/>
            </p:cNvSpPr>
            <p:nvPr/>
          </p:nvSpPr>
          <p:spPr>
            <a:xfrm rot="19020146">
              <a:off x="9752375" y="3331006"/>
              <a:ext cx="1097280" cy="1097280"/>
            </a:xfrm>
            <a:prstGeom prst="ellipse">
              <a:avLst/>
            </a:pr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TextBox 62">
            <a:extLst>
              <a:ext uri="{FF2B5EF4-FFF2-40B4-BE49-F238E27FC236}">
                <a16:creationId xmlns:a16="http://schemas.microsoft.com/office/drawing/2014/main" id="{51CFD7CF-8A31-40CD-BBEB-57D9CA800A04}"/>
              </a:ext>
            </a:extLst>
          </p:cNvPr>
          <p:cNvSpPr txBox="1"/>
          <p:nvPr/>
        </p:nvSpPr>
        <p:spPr>
          <a:xfrm>
            <a:off x="1438665" y="3575487"/>
            <a:ext cx="889244"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2008</a:t>
            </a:r>
          </a:p>
          <a:p>
            <a:pPr algn="ctr"/>
            <a:r>
              <a:rPr lang="en-US" sz="900" b="1" dirty="0">
                <a:solidFill>
                  <a:schemeClr val="bg1"/>
                </a:solidFill>
              </a:rPr>
              <a:t>LOREM IPSUM</a:t>
            </a:r>
          </a:p>
        </p:txBody>
      </p:sp>
      <p:sp>
        <p:nvSpPr>
          <p:cNvPr id="64" name="TextBox 63">
            <a:extLst>
              <a:ext uri="{FF2B5EF4-FFF2-40B4-BE49-F238E27FC236}">
                <a16:creationId xmlns:a16="http://schemas.microsoft.com/office/drawing/2014/main" id="{2951E2CF-1DF0-4F69-AD83-947D12D2771A}"/>
              </a:ext>
            </a:extLst>
          </p:cNvPr>
          <p:cNvSpPr txBox="1"/>
          <p:nvPr/>
        </p:nvSpPr>
        <p:spPr>
          <a:xfrm>
            <a:off x="3541981" y="3575487"/>
            <a:ext cx="889286"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2010</a:t>
            </a:r>
          </a:p>
          <a:p>
            <a:pPr algn="ctr"/>
            <a:r>
              <a:rPr lang="en-US" sz="900" b="1" dirty="0">
                <a:solidFill>
                  <a:schemeClr val="bg1"/>
                </a:solidFill>
              </a:rPr>
              <a:t>LOREM IPSUM</a:t>
            </a:r>
          </a:p>
        </p:txBody>
      </p:sp>
      <p:sp>
        <p:nvSpPr>
          <p:cNvPr id="65" name="TextBox 64">
            <a:extLst>
              <a:ext uri="{FF2B5EF4-FFF2-40B4-BE49-F238E27FC236}">
                <a16:creationId xmlns:a16="http://schemas.microsoft.com/office/drawing/2014/main" id="{2ECB2101-28D6-400E-999F-F349DA252448}"/>
              </a:ext>
            </a:extLst>
          </p:cNvPr>
          <p:cNvSpPr txBox="1"/>
          <p:nvPr/>
        </p:nvSpPr>
        <p:spPr>
          <a:xfrm>
            <a:off x="5587174" y="3575487"/>
            <a:ext cx="1009398"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2012</a:t>
            </a:r>
          </a:p>
          <a:p>
            <a:pPr algn="ctr"/>
            <a:r>
              <a:rPr lang="en-US" sz="900" b="1" dirty="0">
                <a:solidFill>
                  <a:schemeClr val="bg1"/>
                </a:solidFill>
              </a:rPr>
              <a:t>LOREM IPSUM</a:t>
            </a:r>
          </a:p>
        </p:txBody>
      </p:sp>
      <p:sp>
        <p:nvSpPr>
          <p:cNvPr id="66" name="TextBox 65">
            <a:extLst>
              <a:ext uri="{FF2B5EF4-FFF2-40B4-BE49-F238E27FC236}">
                <a16:creationId xmlns:a16="http://schemas.microsoft.com/office/drawing/2014/main" id="{8B222DB1-7968-4496-95EE-68BE5D931B0F}"/>
              </a:ext>
            </a:extLst>
          </p:cNvPr>
          <p:cNvSpPr txBox="1"/>
          <p:nvPr/>
        </p:nvSpPr>
        <p:spPr>
          <a:xfrm>
            <a:off x="7730907" y="3575487"/>
            <a:ext cx="910881"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2018</a:t>
            </a:r>
          </a:p>
          <a:p>
            <a:pPr algn="ctr"/>
            <a:r>
              <a:rPr lang="en-US" sz="900" b="1" dirty="0">
                <a:solidFill>
                  <a:schemeClr val="bg1"/>
                </a:solidFill>
              </a:rPr>
              <a:t>LOREM IPSUM</a:t>
            </a:r>
          </a:p>
        </p:txBody>
      </p:sp>
      <p:sp>
        <p:nvSpPr>
          <p:cNvPr id="67" name="TextBox 66">
            <a:extLst>
              <a:ext uri="{FF2B5EF4-FFF2-40B4-BE49-F238E27FC236}">
                <a16:creationId xmlns:a16="http://schemas.microsoft.com/office/drawing/2014/main" id="{6193CDFE-2913-4B3B-B85F-DE001600EFF9}"/>
              </a:ext>
            </a:extLst>
          </p:cNvPr>
          <p:cNvSpPr txBox="1"/>
          <p:nvPr/>
        </p:nvSpPr>
        <p:spPr>
          <a:xfrm>
            <a:off x="9861178" y="3570273"/>
            <a:ext cx="873870"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2020</a:t>
            </a:r>
          </a:p>
          <a:p>
            <a:pPr algn="ctr"/>
            <a:r>
              <a:rPr lang="en-US" sz="900" b="1" dirty="0">
                <a:solidFill>
                  <a:schemeClr val="bg1"/>
                </a:solidFill>
              </a:rPr>
              <a:t>LOREM IPSUM</a:t>
            </a:r>
          </a:p>
        </p:txBody>
      </p:sp>
      <p:sp>
        <p:nvSpPr>
          <p:cNvPr id="68" name="TextBox 67">
            <a:extLst>
              <a:ext uri="{FF2B5EF4-FFF2-40B4-BE49-F238E27FC236}">
                <a16:creationId xmlns:a16="http://schemas.microsoft.com/office/drawing/2014/main" id="{78EA2C82-956C-413C-8BA8-40E6E2147CA0}"/>
              </a:ext>
            </a:extLst>
          </p:cNvPr>
          <p:cNvSpPr txBox="1"/>
          <p:nvPr/>
        </p:nvSpPr>
        <p:spPr>
          <a:xfrm>
            <a:off x="493085" y="4670129"/>
            <a:ext cx="3300984" cy="1911292"/>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A8627C05-96BC-44D8-95AB-90FC707ABF6E}"/>
              </a:ext>
            </a:extLst>
          </p:cNvPr>
          <p:cNvSpPr txBox="1"/>
          <p:nvPr/>
        </p:nvSpPr>
        <p:spPr>
          <a:xfrm>
            <a:off x="3467553" y="1396901"/>
            <a:ext cx="3920853" cy="1526572"/>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4D3FA1C7-9AD1-4972-8466-45225786529B}"/>
              </a:ext>
            </a:extLst>
          </p:cNvPr>
          <p:cNvSpPr txBox="1"/>
          <p:nvPr/>
        </p:nvSpPr>
        <p:spPr>
          <a:xfrm>
            <a:off x="7730907" y="1396901"/>
            <a:ext cx="3920853" cy="1526572"/>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D0E099DD-B073-484D-A3B2-10D704ABB7D9}"/>
              </a:ext>
            </a:extLst>
          </p:cNvPr>
          <p:cNvSpPr txBox="1"/>
          <p:nvPr/>
        </p:nvSpPr>
        <p:spPr>
          <a:xfrm>
            <a:off x="8964671" y="4662946"/>
            <a:ext cx="3299643" cy="1911292"/>
          </a:xfrm>
          <a:prstGeom prst="rect">
            <a:avLst/>
          </a:prstGeom>
          <a:noFill/>
        </p:spPr>
        <p:txBody>
          <a:bodyPr wrap="square" rtlCol="0">
            <a:spAutoFit/>
          </a:bodyPr>
          <a:lstStyle/>
          <a:p>
            <a:pPr defTabSz="1219170">
              <a:spcBef>
                <a:spcPct val="20000"/>
              </a:spcBef>
              <a:defRPr/>
            </a:pPr>
            <a:r>
              <a:rPr lang="en-US" dirty="0">
                <a:solidFill>
                  <a:srgbClr val="01AA8D"/>
                </a:solidFill>
                <a:latin typeface="Bernard MT Condensed" panose="02050806060905020404" pitchFamily="18" charset="0"/>
              </a:rPr>
              <a:t>LOREM IPSUM DOLOR</a:t>
            </a:r>
          </a:p>
          <a:p>
            <a:pPr defTabSz="1219170">
              <a:spcBef>
                <a:spcPct val="20000"/>
              </a:spcBef>
              <a:defRPr/>
            </a:pPr>
            <a:endParaRPr lang="en-US" sz="400" b="1" dirty="0">
              <a:solidFill>
                <a:srgbClr val="01AA8D"/>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73C11A38-96D5-4A95-A0F0-A217BB50CB20}"/>
              </a:ext>
            </a:extLst>
          </p:cNvPr>
          <p:cNvSpPr txBox="1"/>
          <p:nvPr/>
        </p:nvSpPr>
        <p:spPr>
          <a:xfrm>
            <a:off x="4848555" y="4675183"/>
            <a:ext cx="3300984" cy="1911292"/>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721964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3"/>
                                        </p:tgtEl>
                                        <p:attrNameLst>
                                          <p:attrName>style.visibility</p:attrName>
                                        </p:attrNameLst>
                                      </p:cBhvr>
                                      <p:to>
                                        <p:strVal val="visible"/>
                                      </p:to>
                                    </p:set>
                                    <p:anim calcmode="lin" valueType="num">
                                      <p:cBhvr>
                                        <p:cTn id="16" dur="500" fill="hold"/>
                                        <p:tgtEl>
                                          <p:spTgt spid="63"/>
                                        </p:tgtEl>
                                        <p:attrNameLst>
                                          <p:attrName>ppt_w</p:attrName>
                                        </p:attrNameLst>
                                      </p:cBhvr>
                                      <p:tavLst>
                                        <p:tav tm="0">
                                          <p:val>
                                            <p:fltVal val="0"/>
                                          </p:val>
                                        </p:tav>
                                        <p:tav tm="100000">
                                          <p:val>
                                            <p:strVal val="#ppt_w"/>
                                          </p:val>
                                        </p:tav>
                                      </p:tavLst>
                                    </p:anim>
                                    <p:anim calcmode="lin" valueType="num">
                                      <p:cBhvr>
                                        <p:cTn id="17" dur="500" fill="hold"/>
                                        <p:tgtEl>
                                          <p:spTgt spid="63"/>
                                        </p:tgtEl>
                                        <p:attrNameLst>
                                          <p:attrName>ppt_h</p:attrName>
                                        </p:attrNameLst>
                                      </p:cBhvr>
                                      <p:tavLst>
                                        <p:tav tm="0">
                                          <p:val>
                                            <p:fltVal val="0"/>
                                          </p:val>
                                        </p:tav>
                                        <p:tav tm="100000">
                                          <p:val>
                                            <p:strVal val="#ppt_h"/>
                                          </p:val>
                                        </p:tav>
                                      </p:tavLst>
                                    </p:anim>
                                    <p:animEffect transition="in" filter="fade">
                                      <p:cBhvr>
                                        <p:cTn id="18" dur="500"/>
                                        <p:tgtEl>
                                          <p:spTgt spid="6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Effect transition="in" filter="fade">
                                      <p:cBhvr>
                                        <p:cTn id="22" dur="1000"/>
                                        <p:tgtEl>
                                          <p:spTgt spid="68"/>
                                        </p:tgtEl>
                                      </p:cBhvr>
                                    </p:animEffect>
                                    <p:anim calcmode="lin" valueType="num">
                                      <p:cBhvr>
                                        <p:cTn id="23" dur="1000" fill="hold"/>
                                        <p:tgtEl>
                                          <p:spTgt spid="68"/>
                                        </p:tgtEl>
                                        <p:attrNameLst>
                                          <p:attrName>ppt_x</p:attrName>
                                        </p:attrNameLst>
                                      </p:cBhvr>
                                      <p:tavLst>
                                        <p:tav tm="0">
                                          <p:val>
                                            <p:strVal val="#ppt_x"/>
                                          </p:val>
                                        </p:tav>
                                        <p:tav tm="100000">
                                          <p:val>
                                            <p:strVal val="#ppt_x"/>
                                          </p:val>
                                        </p:tav>
                                      </p:tavLst>
                                    </p:anim>
                                    <p:anim calcmode="lin" valueType="num">
                                      <p:cBhvr>
                                        <p:cTn id="24" dur="1000" fill="hold"/>
                                        <p:tgtEl>
                                          <p:spTgt spid="68"/>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Effect transition="in" filter="wipe(left)">
                                      <p:cBhvr>
                                        <p:cTn id="28" dur="500"/>
                                        <p:tgtEl>
                                          <p:spTgt spid="49"/>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64"/>
                                        </p:tgtEl>
                                        <p:attrNameLst>
                                          <p:attrName>style.visibility</p:attrName>
                                        </p:attrNameLst>
                                      </p:cBhvr>
                                      <p:to>
                                        <p:strVal val="visible"/>
                                      </p:to>
                                    </p:set>
                                    <p:anim calcmode="lin" valueType="num">
                                      <p:cBhvr>
                                        <p:cTn id="37" dur="500" fill="hold"/>
                                        <p:tgtEl>
                                          <p:spTgt spid="64"/>
                                        </p:tgtEl>
                                        <p:attrNameLst>
                                          <p:attrName>ppt_w</p:attrName>
                                        </p:attrNameLst>
                                      </p:cBhvr>
                                      <p:tavLst>
                                        <p:tav tm="0">
                                          <p:val>
                                            <p:fltVal val="0"/>
                                          </p:val>
                                        </p:tav>
                                        <p:tav tm="100000">
                                          <p:val>
                                            <p:strVal val="#ppt_w"/>
                                          </p:val>
                                        </p:tav>
                                      </p:tavLst>
                                    </p:anim>
                                    <p:anim calcmode="lin" valueType="num">
                                      <p:cBhvr>
                                        <p:cTn id="38" dur="500" fill="hold"/>
                                        <p:tgtEl>
                                          <p:spTgt spid="64"/>
                                        </p:tgtEl>
                                        <p:attrNameLst>
                                          <p:attrName>ppt_h</p:attrName>
                                        </p:attrNameLst>
                                      </p:cBhvr>
                                      <p:tavLst>
                                        <p:tav tm="0">
                                          <p:val>
                                            <p:fltVal val="0"/>
                                          </p:val>
                                        </p:tav>
                                        <p:tav tm="100000">
                                          <p:val>
                                            <p:strVal val="#ppt_h"/>
                                          </p:val>
                                        </p:tav>
                                      </p:tavLst>
                                    </p:anim>
                                    <p:animEffect transition="in" filter="fade">
                                      <p:cBhvr>
                                        <p:cTn id="39" dur="500"/>
                                        <p:tgtEl>
                                          <p:spTgt spid="64"/>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Effect transition="in" filter="fade">
                                      <p:cBhvr>
                                        <p:cTn id="43" dur="1000"/>
                                        <p:tgtEl>
                                          <p:spTgt spid="69"/>
                                        </p:tgtEl>
                                      </p:cBhvr>
                                    </p:animEffect>
                                    <p:anim calcmode="lin" valueType="num">
                                      <p:cBhvr>
                                        <p:cTn id="44" dur="1000" fill="hold"/>
                                        <p:tgtEl>
                                          <p:spTgt spid="69"/>
                                        </p:tgtEl>
                                        <p:attrNameLst>
                                          <p:attrName>ppt_x</p:attrName>
                                        </p:attrNameLst>
                                      </p:cBhvr>
                                      <p:tavLst>
                                        <p:tav tm="0">
                                          <p:val>
                                            <p:strVal val="#ppt_x"/>
                                          </p:val>
                                        </p:tav>
                                        <p:tav tm="100000">
                                          <p:val>
                                            <p:strVal val="#ppt_x"/>
                                          </p:val>
                                        </p:tav>
                                      </p:tavLst>
                                    </p:anim>
                                    <p:anim calcmode="lin" valueType="num">
                                      <p:cBhvr>
                                        <p:cTn id="45" dur="1000" fill="hold"/>
                                        <p:tgtEl>
                                          <p:spTgt spid="6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wipe(left)">
                                      <p:cBhvr>
                                        <p:cTn id="49" dur="500"/>
                                        <p:tgtEl>
                                          <p:spTgt spid="54"/>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75"/>
                                        </p:tgtEl>
                                        <p:attrNameLst>
                                          <p:attrName>style.visibility</p:attrName>
                                        </p:attrNameLst>
                                      </p:cBhvr>
                                      <p:to>
                                        <p:strVal val="visible"/>
                                      </p:to>
                                    </p:set>
                                    <p:anim calcmode="lin" valueType="num">
                                      <p:cBhvr>
                                        <p:cTn id="53" dur="500" fill="hold"/>
                                        <p:tgtEl>
                                          <p:spTgt spid="75"/>
                                        </p:tgtEl>
                                        <p:attrNameLst>
                                          <p:attrName>ppt_w</p:attrName>
                                        </p:attrNameLst>
                                      </p:cBhvr>
                                      <p:tavLst>
                                        <p:tav tm="0">
                                          <p:val>
                                            <p:fltVal val="0"/>
                                          </p:val>
                                        </p:tav>
                                        <p:tav tm="100000">
                                          <p:val>
                                            <p:strVal val="#ppt_w"/>
                                          </p:val>
                                        </p:tav>
                                      </p:tavLst>
                                    </p:anim>
                                    <p:anim calcmode="lin" valueType="num">
                                      <p:cBhvr>
                                        <p:cTn id="54" dur="500" fill="hold"/>
                                        <p:tgtEl>
                                          <p:spTgt spid="75"/>
                                        </p:tgtEl>
                                        <p:attrNameLst>
                                          <p:attrName>ppt_h</p:attrName>
                                        </p:attrNameLst>
                                      </p:cBhvr>
                                      <p:tavLst>
                                        <p:tav tm="0">
                                          <p:val>
                                            <p:fltVal val="0"/>
                                          </p:val>
                                        </p:tav>
                                        <p:tav tm="100000">
                                          <p:val>
                                            <p:strVal val="#ppt_h"/>
                                          </p:val>
                                        </p:tav>
                                      </p:tavLst>
                                    </p:anim>
                                    <p:animEffect transition="in" filter="fade">
                                      <p:cBhvr>
                                        <p:cTn id="55" dur="500"/>
                                        <p:tgtEl>
                                          <p:spTgt spid="75"/>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5"/>
                                        </p:tgtEl>
                                        <p:attrNameLst>
                                          <p:attrName>style.visibility</p:attrName>
                                        </p:attrNameLst>
                                      </p:cBhvr>
                                      <p:to>
                                        <p:strVal val="visible"/>
                                      </p:to>
                                    </p:set>
                                    <p:anim calcmode="lin" valueType="num">
                                      <p:cBhvr>
                                        <p:cTn id="58" dur="500" fill="hold"/>
                                        <p:tgtEl>
                                          <p:spTgt spid="65"/>
                                        </p:tgtEl>
                                        <p:attrNameLst>
                                          <p:attrName>ppt_w</p:attrName>
                                        </p:attrNameLst>
                                      </p:cBhvr>
                                      <p:tavLst>
                                        <p:tav tm="0">
                                          <p:val>
                                            <p:fltVal val="0"/>
                                          </p:val>
                                        </p:tav>
                                        <p:tav tm="100000">
                                          <p:val>
                                            <p:strVal val="#ppt_w"/>
                                          </p:val>
                                        </p:tav>
                                      </p:tavLst>
                                    </p:anim>
                                    <p:anim calcmode="lin" valueType="num">
                                      <p:cBhvr>
                                        <p:cTn id="59" dur="500" fill="hold"/>
                                        <p:tgtEl>
                                          <p:spTgt spid="65"/>
                                        </p:tgtEl>
                                        <p:attrNameLst>
                                          <p:attrName>ppt_h</p:attrName>
                                        </p:attrNameLst>
                                      </p:cBhvr>
                                      <p:tavLst>
                                        <p:tav tm="0">
                                          <p:val>
                                            <p:fltVal val="0"/>
                                          </p:val>
                                        </p:tav>
                                        <p:tav tm="100000">
                                          <p:val>
                                            <p:strVal val="#ppt_h"/>
                                          </p:val>
                                        </p:tav>
                                      </p:tavLst>
                                    </p:anim>
                                    <p:animEffect transition="in" filter="fade">
                                      <p:cBhvr>
                                        <p:cTn id="60" dur="500"/>
                                        <p:tgtEl>
                                          <p:spTgt spid="65"/>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fade">
                                      <p:cBhvr>
                                        <p:cTn id="64" dur="1000"/>
                                        <p:tgtEl>
                                          <p:spTgt spid="72"/>
                                        </p:tgtEl>
                                      </p:cBhvr>
                                    </p:animEffect>
                                    <p:anim calcmode="lin" valueType="num">
                                      <p:cBhvr>
                                        <p:cTn id="65" dur="1000" fill="hold"/>
                                        <p:tgtEl>
                                          <p:spTgt spid="72"/>
                                        </p:tgtEl>
                                        <p:attrNameLst>
                                          <p:attrName>ppt_x</p:attrName>
                                        </p:attrNameLst>
                                      </p:cBhvr>
                                      <p:tavLst>
                                        <p:tav tm="0">
                                          <p:val>
                                            <p:strVal val="#ppt_x"/>
                                          </p:val>
                                        </p:tav>
                                        <p:tav tm="100000">
                                          <p:val>
                                            <p:strVal val="#ppt_x"/>
                                          </p:val>
                                        </p:tav>
                                      </p:tavLst>
                                    </p:anim>
                                    <p:anim calcmode="lin" valueType="num">
                                      <p:cBhvr>
                                        <p:cTn id="66" dur="1000" fill="hold"/>
                                        <p:tgtEl>
                                          <p:spTgt spid="72"/>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grpId="0" nodeType="afterEffect">
                                  <p:stCondLst>
                                    <p:cond delay="0"/>
                                  </p:stCondLst>
                                  <p:childTnLst>
                                    <p:set>
                                      <p:cBhvr>
                                        <p:cTn id="69" dur="1" fill="hold">
                                          <p:stCondLst>
                                            <p:cond delay="0"/>
                                          </p:stCondLst>
                                        </p:cTn>
                                        <p:tgtEl>
                                          <p:spTgt spid="56"/>
                                        </p:tgtEl>
                                        <p:attrNameLst>
                                          <p:attrName>style.visibility</p:attrName>
                                        </p:attrNameLst>
                                      </p:cBhvr>
                                      <p:to>
                                        <p:strVal val="visible"/>
                                      </p:to>
                                    </p:set>
                                    <p:animEffect transition="in" filter="wipe(left)">
                                      <p:cBhvr>
                                        <p:cTn id="70" dur="500"/>
                                        <p:tgtEl>
                                          <p:spTgt spid="56"/>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p:cTn id="74" dur="500" fill="hold"/>
                                        <p:tgtEl>
                                          <p:spTgt spid="76"/>
                                        </p:tgtEl>
                                        <p:attrNameLst>
                                          <p:attrName>ppt_w</p:attrName>
                                        </p:attrNameLst>
                                      </p:cBhvr>
                                      <p:tavLst>
                                        <p:tav tm="0">
                                          <p:val>
                                            <p:fltVal val="0"/>
                                          </p:val>
                                        </p:tav>
                                        <p:tav tm="100000">
                                          <p:val>
                                            <p:strVal val="#ppt_w"/>
                                          </p:val>
                                        </p:tav>
                                      </p:tavLst>
                                    </p:anim>
                                    <p:anim calcmode="lin" valueType="num">
                                      <p:cBhvr>
                                        <p:cTn id="75" dur="500" fill="hold"/>
                                        <p:tgtEl>
                                          <p:spTgt spid="76"/>
                                        </p:tgtEl>
                                        <p:attrNameLst>
                                          <p:attrName>ppt_h</p:attrName>
                                        </p:attrNameLst>
                                      </p:cBhvr>
                                      <p:tavLst>
                                        <p:tav tm="0">
                                          <p:val>
                                            <p:fltVal val="0"/>
                                          </p:val>
                                        </p:tav>
                                        <p:tav tm="100000">
                                          <p:val>
                                            <p:strVal val="#ppt_h"/>
                                          </p:val>
                                        </p:tav>
                                      </p:tavLst>
                                    </p:anim>
                                    <p:animEffect transition="in" filter="fade">
                                      <p:cBhvr>
                                        <p:cTn id="76" dur="500"/>
                                        <p:tgtEl>
                                          <p:spTgt spid="76"/>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7000"/>
                            </p:stCondLst>
                            <p:childTnLst>
                              <p:par>
                                <p:cTn id="83" presetID="42" presetClass="entr" presetSubtype="0" fill="hold" grpId="0" nodeType="afterEffect">
                                  <p:stCondLst>
                                    <p:cond delay="0"/>
                                  </p:stCondLst>
                                  <p:childTnLst>
                                    <p:set>
                                      <p:cBhvr>
                                        <p:cTn id="84" dur="1" fill="hold">
                                          <p:stCondLst>
                                            <p:cond delay="0"/>
                                          </p:stCondLst>
                                        </p:cTn>
                                        <p:tgtEl>
                                          <p:spTgt spid="70"/>
                                        </p:tgtEl>
                                        <p:attrNameLst>
                                          <p:attrName>style.visibility</p:attrName>
                                        </p:attrNameLst>
                                      </p:cBhvr>
                                      <p:to>
                                        <p:strVal val="visible"/>
                                      </p:to>
                                    </p:set>
                                    <p:animEffect transition="in" filter="fade">
                                      <p:cBhvr>
                                        <p:cTn id="85" dur="1000"/>
                                        <p:tgtEl>
                                          <p:spTgt spid="70"/>
                                        </p:tgtEl>
                                      </p:cBhvr>
                                    </p:animEffect>
                                    <p:anim calcmode="lin" valueType="num">
                                      <p:cBhvr>
                                        <p:cTn id="86" dur="1000" fill="hold"/>
                                        <p:tgtEl>
                                          <p:spTgt spid="70"/>
                                        </p:tgtEl>
                                        <p:attrNameLst>
                                          <p:attrName>ppt_x</p:attrName>
                                        </p:attrNameLst>
                                      </p:cBhvr>
                                      <p:tavLst>
                                        <p:tav tm="0">
                                          <p:val>
                                            <p:strVal val="#ppt_x"/>
                                          </p:val>
                                        </p:tav>
                                        <p:tav tm="100000">
                                          <p:val>
                                            <p:strVal val="#ppt_x"/>
                                          </p:val>
                                        </p:tav>
                                      </p:tavLst>
                                    </p:anim>
                                    <p:anim calcmode="lin" valueType="num">
                                      <p:cBhvr>
                                        <p:cTn id="87" dur="1000" fill="hold"/>
                                        <p:tgtEl>
                                          <p:spTgt spid="70"/>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22" presetClass="entr" presetSubtype="8"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left)">
                                      <p:cBhvr>
                                        <p:cTn id="91" dur="500"/>
                                        <p:tgtEl>
                                          <p:spTgt spid="61"/>
                                        </p:tgtEl>
                                      </p:cBhvr>
                                    </p:animEffect>
                                  </p:childTnLst>
                                </p:cTn>
                              </p:par>
                            </p:childTnLst>
                          </p:cTn>
                        </p:par>
                        <p:par>
                          <p:cTn id="92" fill="hold">
                            <p:stCondLst>
                              <p:cond delay="8500"/>
                            </p:stCondLst>
                            <p:childTnLst>
                              <p:par>
                                <p:cTn id="93" presetID="53" presetClass="entr" presetSubtype="16" fill="hold" nodeType="afterEffect">
                                  <p:stCondLst>
                                    <p:cond delay="0"/>
                                  </p:stCondLst>
                                  <p:childTnLst>
                                    <p:set>
                                      <p:cBhvr>
                                        <p:cTn id="94" dur="1" fill="hold">
                                          <p:stCondLst>
                                            <p:cond delay="0"/>
                                          </p:stCondLst>
                                        </p:cTn>
                                        <p:tgtEl>
                                          <p:spTgt spid="77"/>
                                        </p:tgtEl>
                                        <p:attrNameLst>
                                          <p:attrName>style.visibility</p:attrName>
                                        </p:attrNameLst>
                                      </p:cBhvr>
                                      <p:to>
                                        <p:strVal val="visible"/>
                                      </p:to>
                                    </p:set>
                                    <p:anim calcmode="lin" valueType="num">
                                      <p:cBhvr>
                                        <p:cTn id="95" dur="500" fill="hold"/>
                                        <p:tgtEl>
                                          <p:spTgt spid="77"/>
                                        </p:tgtEl>
                                        <p:attrNameLst>
                                          <p:attrName>ppt_w</p:attrName>
                                        </p:attrNameLst>
                                      </p:cBhvr>
                                      <p:tavLst>
                                        <p:tav tm="0">
                                          <p:val>
                                            <p:fltVal val="0"/>
                                          </p:val>
                                        </p:tav>
                                        <p:tav tm="100000">
                                          <p:val>
                                            <p:strVal val="#ppt_w"/>
                                          </p:val>
                                        </p:tav>
                                      </p:tavLst>
                                    </p:anim>
                                    <p:anim calcmode="lin" valueType="num">
                                      <p:cBhvr>
                                        <p:cTn id="96" dur="500" fill="hold"/>
                                        <p:tgtEl>
                                          <p:spTgt spid="77"/>
                                        </p:tgtEl>
                                        <p:attrNameLst>
                                          <p:attrName>ppt_h</p:attrName>
                                        </p:attrNameLst>
                                      </p:cBhvr>
                                      <p:tavLst>
                                        <p:tav tm="0">
                                          <p:val>
                                            <p:fltVal val="0"/>
                                          </p:val>
                                        </p:tav>
                                        <p:tav tm="100000">
                                          <p:val>
                                            <p:strVal val="#ppt_h"/>
                                          </p:val>
                                        </p:tav>
                                      </p:tavLst>
                                    </p:anim>
                                    <p:animEffect transition="in" filter="fade">
                                      <p:cBhvr>
                                        <p:cTn id="97" dur="500"/>
                                        <p:tgtEl>
                                          <p:spTgt spid="77"/>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67"/>
                                        </p:tgtEl>
                                        <p:attrNameLst>
                                          <p:attrName>style.visibility</p:attrName>
                                        </p:attrNameLst>
                                      </p:cBhvr>
                                      <p:to>
                                        <p:strVal val="visible"/>
                                      </p:to>
                                    </p:set>
                                    <p:anim calcmode="lin" valueType="num">
                                      <p:cBhvr>
                                        <p:cTn id="100" dur="500" fill="hold"/>
                                        <p:tgtEl>
                                          <p:spTgt spid="67"/>
                                        </p:tgtEl>
                                        <p:attrNameLst>
                                          <p:attrName>ppt_w</p:attrName>
                                        </p:attrNameLst>
                                      </p:cBhvr>
                                      <p:tavLst>
                                        <p:tav tm="0">
                                          <p:val>
                                            <p:fltVal val="0"/>
                                          </p:val>
                                        </p:tav>
                                        <p:tav tm="100000">
                                          <p:val>
                                            <p:strVal val="#ppt_w"/>
                                          </p:val>
                                        </p:tav>
                                      </p:tavLst>
                                    </p:anim>
                                    <p:anim calcmode="lin" valueType="num">
                                      <p:cBhvr>
                                        <p:cTn id="101" dur="500" fill="hold"/>
                                        <p:tgtEl>
                                          <p:spTgt spid="67"/>
                                        </p:tgtEl>
                                        <p:attrNameLst>
                                          <p:attrName>ppt_h</p:attrName>
                                        </p:attrNameLst>
                                      </p:cBhvr>
                                      <p:tavLst>
                                        <p:tav tm="0">
                                          <p:val>
                                            <p:fltVal val="0"/>
                                          </p:val>
                                        </p:tav>
                                        <p:tav tm="100000">
                                          <p:val>
                                            <p:strVal val="#ppt_h"/>
                                          </p:val>
                                        </p:tav>
                                      </p:tavLst>
                                    </p:anim>
                                    <p:animEffect transition="in" filter="fade">
                                      <p:cBhvr>
                                        <p:cTn id="102" dur="500"/>
                                        <p:tgtEl>
                                          <p:spTgt spid="67"/>
                                        </p:tgtEl>
                                      </p:cBhvr>
                                    </p:animEffect>
                                  </p:childTnLst>
                                </p:cTn>
                              </p:par>
                            </p:childTnLst>
                          </p:cTn>
                        </p:par>
                        <p:par>
                          <p:cTn id="103" fill="hold">
                            <p:stCondLst>
                              <p:cond delay="9000"/>
                            </p:stCondLst>
                            <p:childTnLst>
                              <p:par>
                                <p:cTn id="104" presetID="42"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000"/>
                                        <p:tgtEl>
                                          <p:spTgt spid="71"/>
                                        </p:tgtEl>
                                      </p:cBhvr>
                                    </p:animEffect>
                                    <p:anim calcmode="lin" valueType="num">
                                      <p:cBhvr>
                                        <p:cTn id="107" dur="1000" fill="hold"/>
                                        <p:tgtEl>
                                          <p:spTgt spid="71"/>
                                        </p:tgtEl>
                                        <p:attrNameLst>
                                          <p:attrName>ppt_x</p:attrName>
                                        </p:attrNameLst>
                                      </p:cBhvr>
                                      <p:tavLst>
                                        <p:tav tm="0">
                                          <p:val>
                                            <p:strVal val="#ppt_x"/>
                                          </p:val>
                                        </p:tav>
                                        <p:tav tm="100000">
                                          <p:val>
                                            <p:strVal val="#ppt_x"/>
                                          </p:val>
                                        </p:tav>
                                      </p:tavLst>
                                    </p:anim>
                                    <p:anim calcmode="lin" valueType="num">
                                      <p:cBhvr>
                                        <p:cTn id="108"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6" grpId="0" animBg="1"/>
      <p:bldP spid="61" grpId="0" animBg="1"/>
      <p:bldP spid="49" grpId="0" animBg="1"/>
      <p:bldP spid="8" grpId="0"/>
      <p:bldP spid="63" grpId="0"/>
      <p:bldP spid="64" grpId="0"/>
      <p:bldP spid="65" grpId="0"/>
      <p:bldP spid="66" grpId="0"/>
      <p:bldP spid="67" grpId="0"/>
      <p:bldP spid="68" grpId="0"/>
      <p:bldP spid="69" grpId="0"/>
      <p:bldP spid="70" grpId="0"/>
      <p:bldP spid="71" grpId="0"/>
      <p:bldP spid="7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315E5B7C-59F7-4571-A5C7-6B192ACBC31D}"/>
              </a:ext>
            </a:extLst>
          </p:cNvPr>
          <p:cNvGrpSpPr/>
          <p:nvPr/>
        </p:nvGrpSpPr>
        <p:grpSpPr>
          <a:xfrm>
            <a:off x="3358756" y="1641508"/>
            <a:ext cx="2726735" cy="4531754"/>
            <a:chOff x="3358756" y="1641508"/>
            <a:chExt cx="2726735" cy="4531754"/>
          </a:xfrm>
          <a:effectLst/>
          <a:scene3d>
            <a:camera prst="orthographicFront">
              <a:rot lat="0" lon="0" rev="0"/>
            </a:camera>
            <a:lightRig rig="brightRoom" dir="t">
              <a:rot lat="0" lon="0" rev="600000"/>
            </a:lightRig>
          </a:scene3d>
        </p:grpSpPr>
        <p:sp>
          <p:nvSpPr>
            <p:cNvPr id="8" name="Rectangle 7"/>
            <p:cNvSpPr/>
            <p:nvPr/>
          </p:nvSpPr>
          <p:spPr>
            <a:xfrm rot="16200000">
              <a:off x="2456247" y="2544019"/>
              <a:ext cx="4531752" cy="2726734"/>
            </a:xfrm>
            <a:prstGeom prst="rect">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3877219" y="1123046"/>
              <a:ext cx="1689809" cy="2726734"/>
            </a:xfrm>
            <a:prstGeom prst="rect">
              <a:avLst/>
            </a:pr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2" name="Sev01"/>
          <p:cNvSpPr>
            <a:spLocks noChangeAspect="1"/>
          </p:cNvSpPr>
          <p:nvPr/>
        </p:nvSpPr>
        <p:spPr>
          <a:xfrm>
            <a:off x="3994265" y="2604787"/>
            <a:ext cx="1455716" cy="1455716"/>
          </a:xfrm>
          <a:prstGeom prst="ellipse">
            <a:avLst/>
          </a:prstGeom>
          <a:solidFill>
            <a:schemeClr val="bg1"/>
          </a:solidFill>
          <a:ln w="571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6" name="TextBox 25"/>
          <p:cNvSpPr txBox="1"/>
          <p:nvPr/>
        </p:nvSpPr>
        <p:spPr>
          <a:xfrm>
            <a:off x="4066715" y="2246317"/>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02</a:t>
            </a:r>
          </a:p>
        </p:txBody>
      </p:sp>
      <p:sp>
        <p:nvSpPr>
          <p:cNvPr id="30" name="TextBox 29"/>
          <p:cNvSpPr txBox="1"/>
          <p:nvPr/>
        </p:nvSpPr>
        <p:spPr>
          <a:xfrm>
            <a:off x="4322174" y="3086423"/>
            <a:ext cx="799899" cy="492443"/>
          </a:xfrm>
          <a:prstGeom prst="rect">
            <a:avLst/>
          </a:prstGeom>
          <a:noFill/>
        </p:spPr>
        <p:txBody>
          <a:bodyPr wrap="none" lIns="0" tIns="0" rIns="0" bIns="0" rtlCol="0" anchor="t">
            <a:spAutoFit/>
          </a:bodyPr>
          <a:lstStyle/>
          <a:p>
            <a:pPr algn="ctr"/>
            <a:r>
              <a:rPr lang="en-US" sz="1600" dirty="0">
                <a:solidFill>
                  <a:srgbClr val="85C401"/>
                </a:solidFill>
                <a:latin typeface="Bernard MT Condensed" panose="02050806060905020404" pitchFamily="18" charset="0"/>
              </a:rPr>
              <a:t>$278</a:t>
            </a:r>
            <a:br>
              <a:rPr lang="en-US" sz="1600" dirty="0">
                <a:solidFill>
                  <a:srgbClr val="85C401"/>
                </a:solidFill>
                <a:latin typeface="Bernard MT Condensed" panose="02050806060905020404" pitchFamily="18" charset="0"/>
              </a:rPr>
            </a:br>
            <a:r>
              <a:rPr lang="en-US" sz="1600" dirty="0">
                <a:solidFill>
                  <a:srgbClr val="85C401"/>
                </a:solidFill>
                <a:latin typeface="Bernard MT Condensed" panose="02050806060905020404" pitchFamily="18" charset="0"/>
              </a:rPr>
              <a:t>Per Month</a:t>
            </a:r>
          </a:p>
        </p:txBody>
      </p:sp>
      <p:grpSp>
        <p:nvGrpSpPr>
          <p:cNvPr id="46" name="Group 45"/>
          <p:cNvGrpSpPr/>
          <p:nvPr/>
        </p:nvGrpSpPr>
        <p:grpSpPr>
          <a:xfrm>
            <a:off x="3712322" y="4053081"/>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6" name="Group 15">
            <a:extLst>
              <a:ext uri="{FF2B5EF4-FFF2-40B4-BE49-F238E27FC236}">
                <a16:creationId xmlns:a16="http://schemas.microsoft.com/office/drawing/2014/main" id="{0934147D-4E09-4041-B932-5A2F17BC62A5}"/>
              </a:ext>
            </a:extLst>
          </p:cNvPr>
          <p:cNvGrpSpPr/>
          <p:nvPr/>
        </p:nvGrpSpPr>
        <p:grpSpPr>
          <a:xfrm>
            <a:off x="8822734" y="1641507"/>
            <a:ext cx="2726734" cy="4531755"/>
            <a:chOff x="8822734" y="1641507"/>
            <a:chExt cx="2726734" cy="4531755"/>
          </a:xfrm>
          <a:effectLst/>
          <a:scene3d>
            <a:camera prst="orthographicFront">
              <a:rot lat="0" lon="0" rev="0"/>
            </a:camera>
            <a:lightRig rig="brightRoom" dir="t">
              <a:rot lat="0" lon="0" rev="600000"/>
            </a:lightRig>
          </a:scene3d>
        </p:grpSpPr>
        <p:sp>
          <p:nvSpPr>
            <p:cNvPr id="10" name="Round Same Side Corner Rectangle 9"/>
            <p:cNvSpPr/>
            <p:nvPr/>
          </p:nvSpPr>
          <p:spPr>
            <a:xfrm rot="5400000" flipH="1">
              <a:off x="7920225" y="2544019"/>
              <a:ext cx="4531752" cy="2726733"/>
            </a:xfrm>
            <a:prstGeom prst="round2SameRect">
              <a:avLst>
                <a:gd name="adj1" fmla="val 2589"/>
                <a:gd name="adj2" fmla="val 0"/>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9341196" y="1123046"/>
              <a:ext cx="1689811" cy="2726733"/>
            </a:xfrm>
            <a:prstGeom prst="round2SameRect">
              <a:avLst>
                <a:gd name="adj1" fmla="val 2589"/>
                <a:gd name="adj2" fmla="val 0"/>
              </a:avLst>
            </a:prstGeom>
            <a:solidFill>
              <a:srgbClr val="FFA80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48235"/>
                </a:solidFill>
              </a:endParaRPr>
            </a:p>
          </p:txBody>
        </p:sp>
      </p:grpSp>
      <p:sp>
        <p:nvSpPr>
          <p:cNvPr id="23" name="Sev01"/>
          <p:cNvSpPr>
            <a:spLocks noChangeAspect="1"/>
          </p:cNvSpPr>
          <p:nvPr/>
        </p:nvSpPr>
        <p:spPr>
          <a:xfrm>
            <a:off x="9458245" y="2604787"/>
            <a:ext cx="1455716" cy="1455716"/>
          </a:xfrm>
          <a:prstGeom prst="ellipse">
            <a:avLst/>
          </a:prstGeom>
          <a:solidFill>
            <a:schemeClr val="bg1"/>
          </a:solidFill>
          <a:ln w="57150">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471070" y="2242132"/>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04</a:t>
            </a:r>
          </a:p>
        </p:txBody>
      </p:sp>
      <p:grpSp>
        <p:nvGrpSpPr>
          <p:cNvPr id="52" name="Group 51"/>
          <p:cNvGrpSpPr/>
          <p:nvPr/>
        </p:nvGrpSpPr>
        <p:grpSpPr>
          <a:xfrm>
            <a:off x="9214703" y="4053081"/>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 name="Group 4">
            <a:extLst>
              <a:ext uri="{FF2B5EF4-FFF2-40B4-BE49-F238E27FC236}">
                <a16:creationId xmlns:a16="http://schemas.microsoft.com/office/drawing/2014/main" id="{5F6DB554-325C-4DE5-A182-691AA2584D45}"/>
              </a:ext>
            </a:extLst>
          </p:cNvPr>
          <p:cNvGrpSpPr/>
          <p:nvPr/>
        </p:nvGrpSpPr>
        <p:grpSpPr>
          <a:xfrm>
            <a:off x="533400" y="1641509"/>
            <a:ext cx="2730386" cy="4531753"/>
            <a:chOff x="633681" y="1641509"/>
            <a:chExt cx="2730386" cy="4531753"/>
          </a:xfrm>
          <a:effectLst/>
          <a:scene3d>
            <a:camera prst="orthographicFront">
              <a:rot lat="0" lon="0" rev="0"/>
            </a:camera>
            <a:lightRig rig="brightRoom" dir="t">
              <a:rot lat="0" lon="0" rev="600000"/>
            </a:lightRig>
          </a:scene3d>
        </p:grpSpPr>
        <p:sp>
          <p:nvSpPr>
            <p:cNvPr id="6" name="Round Same Side Corner Rectangle 5"/>
            <p:cNvSpPr/>
            <p:nvPr/>
          </p:nvSpPr>
          <p:spPr>
            <a:xfrm rot="16200000">
              <a:off x="-265176" y="2544019"/>
              <a:ext cx="4531752" cy="2726734"/>
            </a:xfrm>
            <a:prstGeom prst="round2SameRect">
              <a:avLst>
                <a:gd name="adj1" fmla="val 2589"/>
                <a:gd name="adj2" fmla="val 0"/>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1152144" y="1123046"/>
              <a:ext cx="1689808" cy="2726734"/>
            </a:xfrm>
            <a:prstGeom prst="round2SameRect">
              <a:avLst>
                <a:gd name="adj1" fmla="val 2589"/>
                <a:gd name="adj2" fmla="val 0"/>
              </a:avLst>
            </a:prstGeom>
            <a:solidFill>
              <a:srgbClr val="FF2B2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177762" y="2604787"/>
            <a:ext cx="1455716" cy="1455716"/>
          </a:xfrm>
          <a:prstGeom prst="ellipse">
            <a:avLst/>
          </a:prstGeom>
          <a:solidFill>
            <a:schemeClr val="bg1"/>
          </a:solidFill>
          <a:ln w="57150">
            <a:solidFill>
              <a:srgbClr val="FF2B2A"/>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203355" y="2242132"/>
            <a:ext cx="1402628"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01</a:t>
            </a:r>
          </a:p>
        </p:txBody>
      </p:sp>
      <p:sp>
        <p:nvSpPr>
          <p:cNvPr id="28" name="TextBox 27"/>
          <p:cNvSpPr txBox="1"/>
          <p:nvPr/>
        </p:nvSpPr>
        <p:spPr>
          <a:xfrm>
            <a:off x="1505671" y="3086423"/>
            <a:ext cx="799899" cy="492443"/>
          </a:xfrm>
          <a:prstGeom prst="rect">
            <a:avLst/>
          </a:prstGeom>
          <a:noFill/>
        </p:spPr>
        <p:txBody>
          <a:bodyPr wrap="none" lIns="0" tIns="0" rIns="0" bIns="0" rtlCol="0" anchor="t">
            <a:spAutoFit/>
          </a:bodyPr>
          <a:lstStyle/>
          <a:p>
            <a:pPr algn="ctr"/>
            <a:r>
              <a:rPr lang="en-US" sz="1600" dirty="0">
                <a:solidFill>
                  <a:srgbClr val="FF2B2A"/>
                </a:solidFill>
                <a:latin typeface="Bernard MT Condensed" panose="02050806060905020404" pitchFamily="18" charset="0"/>
              </a:rPr>
              <a:t>$223</a:t>
            </a:r>
            <a:br>
              <a:rPr lang="en-US" sz="1600" dirty="0">
                <a:solidFill>
                  <a:srgbClr val="FF2B2A"/>
                </a:solidFill>
                <a:latin typeface="Bernard MT Condensed" panose="02050806060905020404" pitchFamily="18" charset="0"/>
              </a:rPr>
            </a:br>
            <a:r>
              <a:rPr lang="en-US" sz="1600" dirty="0">
                <a:solidFill>
                  <a:srgbClr val="FF2B2A"/>
                </a:solidFill>
                <a:latin typeface="Bernard MT Condensed" panose="02050806060905020404" pitchFamily="18" charset="0"/>
              </a:rPr>
              <a:t>Per Month</a:t>
            </a:r>
          </a:p>
        </p:txBody>
      </p:sp>
      <p:sp>
        <p:nvSpPr>
          <p:cNvPr id="31" name="TextBox 30"/>
          <p:cNvSpPr txBox="1"/>
          <p:nvPr/>
        </p:nvSpPr>
        <p:spPr>
          <a:xfrm>
            <a:off x="9786153" y="3086423"/>
            <a:ext cx="799899" cy="492443"/>
          </a:xfrm>
          <a:prstGeom prst="rect">
            <a:avLst/>
          </a:prstGeom>
          <a:noFill/>
        </p:spPr>
        <p:txBody>
          <a:bodyPr wrap="none" lIns="0" tIns="0" rIns="0" bIns="0" rtlCol="0" anchor="t">
            <a:spAutoFit/>
          </a:bodyPr>
          <a:lstStyle/>
          <a:p>
            <a:pPr algn="ctr"/>
            <a:r>
              <a:rPr lang="en-US" sz="1600" dirty="0">
                <a:solidFill>
                  <a:srgbClr val="FFA803"/>
                </a:solidFill>
                <a:latin typeface="Bernard MT Condensed" panose="02050806060905020404" pitchFamily="18" charset="0"/>
              </a:rPr>
              <a:t>$321</a:t>
            </a:r>
            <a:br>
              <a:rPr lang="en-US" sz="1600" dirty="0">
                <a:solidFill>
                  <a:srgbClr val="FFA803"/>
                </a:solidFill>
                <a:latin typeface="Bernard MT Condensed" panose="02050806060905020404" pitchFamily="18" charset="0"/>
              </a:rPr>
            </a:br>
            <a:r>
              <a:rPr lang="en-US" sz="1600" dirty="0">
                <a:solidFill>
                  <a:srgbClr val="FFA803"/>
                </a:solidFill>
                <a:latin typeface="Bernard MT Condensed" panose="02050806060905020404" pitchFamily="18" charset="0"/>
              </a:rPr>
              <a:t>Per Month</a:t>
            </a:r>
          </a:p>
        </p:txBody>
      </p:sp>
      <p:grpSp>
        <p:nvGrpSpPr>
          <p:cNvPr id="39" name="Group 38"/>
          <p:cNvGrpSpPr/>
          <p:nvPr/>
        </p:nvGrpSpPr>
        <p:grpSpPr>
          <a:xfrm>
            <a:off x="772685" y="4073775"/>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1" name="Group 10">
            <a:extLst>
              <a:ext uri="{FF2B5EF4-FFF2-40B4-BE49-F238E27FC236}">
                <a16:creationId xmlns:a16="http://schemas.microsoft.com/office/drawing/2014/main" id="{DBCAB3B0-8EDC-4D56-A2D8-97803B3C7089}"/>
              </a:ext>
            </a:extLst>
          </p:cNvPr>
          <p:cNvGrpSpPr/>
          <p:nvPr/>
        </p:nvGrpSpPr>
        <p:grpSpPr>
          <a:xfrm>
            <a:off x="5806440" y="1386200"/>
            <a:ext cx="3108960" cy="5167000"/>
            <a:chOff x="5806440" y="1386200"/>
            <a:chExt cx="3108960" cy="5167000"/>
          </a:xfrm>
          <a:effectLst/>
          <a:scene3d>
            <a:camera prst="orthographicFront">
              <a:rot lat="0" lon="0" rev="0"/>
            </a:camera>
            <a:lightRig rig="brightRoom" dir="t">
              <a:rot lat="0" lon="0" rev="600000"/>
            </a:lightRig>
          </a:scene3d>
        </p:grpSpPr>
        <p:sp>
          <p:nvSpPr>
            <p:cNvPr id="7" name="Rectangle 6"/>
            <p:cNvSpPr/>
            <p:nvPr/>
          </p:nvSpPr>
          <p:spPr>
            <a:xfrm rot="16200000">
              <a:off x="4777421" y="2415221"/>
              <a:ext cx="5166999" cy="3108959"/>
            </a:xfrm>
            <a:prstGeom prst="rect">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6364323" y="828317"/>
              <a:ext cx="1993193" cy="3108959"/>
            </a:xfrm>
            <a:prstGeom prst="rect">
              <a:avLst/>
            </a:prstGeom>
            <a:solidFill>
              <a:srgbClr val="3EB8C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1" name="Sev01"/>
          <p:cNvSpPr>
            <a:spLocks noChangeAspect="1"/>
          </p:cNvSpPr>
          <p:nvPr/>
        </p:nvSpPr>
        <p:spPr>
          <a:xfrm>
            <a:off x="6615072" y="2634905"/>
            <a:ext cx="1491697" cy="1491697"/>
          </a:xfrm>
          <a:prstGeom prst="ellipse">
            <a:avLst/>
          </a:prstGeom>
          <a:solidFill>
            <a:schemeClr val="bg1"/>
          </a:solidFill>
          <a:ln w="571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5" name="TextBox 24"/>
          <p:cNvSpPr txBox="1"/>
          <p:nvPr/>
        </p:nvSpPr>
        <p:spPr>
          <a:xfrm>
            <a:off x="6649866" y="2140539"/>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03</a:t>
            </a:r>
          </a:p>
        </p:txBody>
      </p:sp>
      <p:sp>
        <p:nvSpPr>
          <p:cNvPr id="29" name="TextBox 28"/>
          <p:cNvSpPr txBox="1"/>
          <p:nvPr/>
        </p:nvSpPr>
        <p:spPr>
          <a:xfrm>
            <a:off x="6960970" y="3128446"/>
            <a:ext cx="799899" cy="492443"/>
          </a:xfrm>
          <a:prstGeom prst="rect">
            <a:avLst/>
          </a:prstGeom>
          <a:noFill/>
        </p:spPr>
        <p:txBody>
          <a:bodyPr wrap="none" lIns="0" tIns="0" rIns="0" bIns="0" rtlCol="0" anchor="t">
            <a:spAutoFit/>
          </a:bodyPr>
          <a:lstStyle/>
          <a:p>
            <a:pPr algn="ctr"/>
            <a:r>
              <a:rPr lang="en-US" sz="1600" dirty="0">
                <a:solidFill>
                  <a:srgbClr val="A5A5A5"/>
                </a:solidFill>
                <a:latin typeface="Bernard MT Condensed" panose="02050806060905020404" pitchFamily="18" charset="0"/>
              </a:rPr>
              <a:t>$</a:t>
            </a:r>
            <a:r>
              <a:rPr lang="en-US" sz="1600" dirty="0">
                <a:solidFill>
                  <a:srgbClr val="3EB8CD"/>
                </a:solidFill>
                <a:latin typeface="Bernard MT Condensed" panose="02050806060905020404" pitchFamily="18" charset="0"/>
              </a:rPr>
              <a:t>199</a:t>
            </a:r>
            <a:br>
              <a:rPr lang="en-US" sz="1600" dirty="0">
                <a:solidFill>
                  <a:srgbClr val="3EB8CD"/>
                </a:solidFill>
                <a:latin typeface="Bernard MT Condensed" panose="02050806060905020404" pitchFamily="18" charset="0"/>
              </a:rPr>
            </a:br>
            <a:r>
              <a:rPr lang="en-US" sz="1600" dirty="0">
                <a:solidFill>
                  <a:srgbClr val="3EB8CD"/>
                </a:solidFill>
                <a:latin typeface="Bernard MT Condensed" panose="02050806060905020404" pitchFamily="18" charset="0"/>
              </a:rPr>
              <a:t>Per Month</a:t>
            </a:r>
          </a:p>
        </p:txBody>
      </p:sp>
      <p:grpSp>
        <p:nvGrpSpPr>
          <p:cNvPr id="40" name="Group 39"/>
          <p:cNvGrpSpPr/>
          <p:nvPr/>
        </p:nvGrpSpPr>
        <p:grpSpPr>
          <a:xfrm>
            <a:off x="6274884" y="4229323"/>
            <a:ext cx="2172069" cy="1931234"/>
            <a:chOff x="654724" y="2917392"/>
            <a:chExt cx="1589758" cy="1413488"/>
          </a:xfrm>
        </p:grpSpPr>
        <p:sp>
          <p:nvSpPr>
            <p:cNvPr id="41" name="TextBox 40"/>
            <p:cNvSpPr txBox="1"/>
            <p:nvPr/>
          </p:nvSpPr>
          <p:spPr>
            <a:xfrm>
              <a:off x="654724" y="2917392"/>
              <a:ext cx="1589758" cy="1413488"/>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65" name="TextBox 64">
            <a:extLst>
              <a:ext uri="{FF2B5EF4-FFF2-40B4-BE49-F238E27FC236}">
                <a16:creationId xmlns:a16="http://schemas.microsoft.com/office/drawing/2014/main" id="{0167EDB9-9669-4145-9E1E-A6CE9A41073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39079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p:cTn id="13" dur="500" fill="hold"/>
                                        <p:tgtEl>
                                          <p:spTgt spid="18"/>
                                        </p:tgtEl>
                                        <p:attrNameLst>
                                          <p:attrName>ppt_w</p:attrName>
                                        </p:attrNameLst>
                                      </p:cBhvr>
                                      <p:tavLst>
                                        <p:tav tm="0">
                                          <p:val>
                                            <p:fltVal val="0"/>
                                          </p:val>
                                        </p:tav>
                                        <p:tav tm="100000">
                                          <p:val>
                                            <p:strVal val="#ppt_w"/>
                                          </p:val>
                                        </p:tav>
                                      </p:tavLst>
                                    </p:anim>
                                    <p:anim calcmode="lin" valueType="num">
                                      <p:cBhvr>
                                        <p:cTn id="14" dur="500" fill="hold"/>
                                        <p:tgtEl>
                                          <p:spTgt spid="18"/>
                                        </p:tgtEl>
                                        <p:attrNameLst>
                                          <p:attrName>ppt_h</p:attrName>
                                        </p:attrNameLst>
                                      </p:cBhvr>
                                      <p:tavLst>
                                        <p:tav tm="0">
                                          <p:val>
                                            <p:fltVal val="0"/>
                                          </p:val>
                                        </p:tav>
                                        <p:tav tm="100000">
                                          <p:val>
                                            <p:strVal val="#ppt_h"/>
                                          </p:val>
                                        </p:tav>
                                      </p:tavLst>
                                    </p:anim>
                                    <p:animEffect transition="in" filter="fade">
                                      <p:cBhvr>
                                        <p:cTn id="15" dur="500"/>
                                        <p:tgtEl>
                                          <p:spTgt spid="18"/>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p:cTn id="19" dur="500" fill="hold"/>
                                        <p:tgtEl>
                                          <p:spTgt spid="28"/>
                                        </p:tgtEl>
                                        <p:attrNameLst>
                                          <p:attrName>ppt_w</p:attrName>
                                        </p:attrNameLst>
                                      </p:cBhvr>
                                      <p:tavLst>
                                        <p:tav tm="0">
                                          <p:val>
                                            <p:fltVal val="0"/>
                                          </p:val>
                                        </p:tav>
                                        <p:tav tm="100000">
                                          <p:val>
                                            <p:strVal val="#ppt_w"/>
                                          </p:val>
                                        </p:tav>
                                      </p:tavLst>
                                    </p:anim>
                                    <p:anim calcmode="lin" valueType="num">
                                      <p:cBhvr>
                                        <p:cTn id="20" dur="500" fill="hold"/>
                                        <p:tgtEl>
                                          <p:spTgt spid="28"/>
                                        </p:tgtEl>
                                        <p:attrNameLst>
                                          <p:attrName>ppt_h</p:attrName>
                                        </p:attrNameLst>
                                      </p:cBhvr>
                                      <p:tavLst>
                                        <p:tav tm="0">
                                          <p:val>
                                            <p:fltVal val="0"/>
                                          </p:val>
                                        </p:tav>
                                        <p:tav tm="100000">
                                          <p:val>
                                            <p:strVal val="#ppt_h"/>
                                          </p:val>
                                        </p:tav>
                                      </p:tavLst>
                                    </p:anim>
                                    <p:animEffect transition="in" filter="fade">
                                      <p:cBhvr>
                                        <p:cTn id="21" dur="500"/>
                                        <p:tgtEl>
                                          <p:spTgt spid="28"/>
                                        </p:tgtEl>
                                      </p:cBhvr>
                                    </p:animEffect>
                                  </p:childTnLst>
                                </p:cTn>
                              </p:par>
                            </p:childTnLst>
                          </p:cTn>
                        </p:par>
                        <p:par>
                          <p:cTn id="22" fill="hold">
                            <p:stCondLst>
                              <p:cond delay="1500"/>
                            </p:stCondLst>
                            <p:childTnLst>
                              <p:par>
                                <p:cTn id="23" presetID="53"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 calcmode="lin" valueType="num">
                                      <p:cBhvr>
                                        <p:cTn id="25" dur="500" fill="hold"/>
                                        <p:tgtEl>
                                          <p:spTgt spid="39"/>
                                        </p:tgtEl>
                                        <p:attrNameLst>
                                          <p:attrName>ppt_w</p:attrName>
                                        </p:attrNameLst>
                                      </p:cBhvr>
                                      <p:tavLst>
                                        <p:tav tm="0">
                                          <p:val>
                                            <p:fltVal val="0"/>
                                          </p:val>
                                        </p:tav>
                                        <p:tav tm="100000">
                                          <p:val>
                                            <p:strVal val="#ppt_w"/>
                                          </p:val>
                                        </p:tav>
                                      </p:tavLst>
                                    </p:anim>
                                    <p:anim calcmode="lin" valueType="num">
                                      <p:cBhvr>
                                        <p:cTn id="26" dur="500" fill="hold"/>
                                        <p:tgtEl>
                                          <p:spTgt spid="39"/>
                                        </p:tgtEl>
                                        <p:attrNameLst>
                                          <p:attrName>ppt_h</p:attrName>
                                        </p:attrNameLst>
                                      </p:cBhvr>
                                      <p:tavLst>
                                        <p:tav tm="0">
                                          <p:val>
                                            <p:fltVal val="0"/>
                                          </p:val>
                                        </p:tav>
                                        <p:tav tm="100000">
                                          <p:val>
                                            <p:strVal val="#ppt_h"/>
                                          </p:val>
                                        </p:tav>
                                      </p:tavLst>
                                    </p:anim>
                                    <p:animEffect transition="in" filter="fade">
                                      <p:cBhvr>
                                        <p:cTn id="27" dur="500"/>
                                        <p:tgtEl>
                                          <p:spTgt spid="39"/>
                                        </p:tgtEl>
                                      </p:cBhvr>
                                    </p:animEffect>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500" fill="hold"/>
                                        <p:tgtEl>
                                          <p:spTgt spid="27"/>
                                        </p:tgtEl>
                                        <p:attrNameLst>
                                          <p:attrName>ppt_w</p:attrName>
                                        </p:attrNameLst>
                                      </p:cBhvr>
                                      <p:tavLst>
                                        <p:tav tm="0">
                                          <p:val>
                                            <p:fltVal val="0"/>
                                          </p:val>
                                        </p:tav>
                                        <p:tav tm="100000">
                                          <p:val>
                                            <p:strVal val="#ppt_w"/>
                                          </p:val>
                                        </p:tav>
                                      </p:tavLst>
                                    </p:anim>
                                    <p:anim calcmode="lin" valueType="num">
                                      <p:cBhvr>
                                        <p:cTn id="32" dur="500" fill="hold"/>
                                        <p:tgtEl>
                                          <p:spTgt spid="27"/>
                                        </p:tgtEl>
                                        <p:attrNameLst>
                                          <p:attrName>ppt_h</p:attrName>
                                        </p:attrNameLst>
                                      </p:cBhvr>
                                      <p:tavLst>
                                        <p:tav tm="0">
                                          <p:val>
                                            <p:fltVal val="0"/>
                                          </p:val>
                                        </p:tav>
                                        <p:tav tm="100000">
                                          <p:val>
                                            <p:strVal val="#ppt_h"/>
                                          </p:val>
                                        </p:tav>
                                      </p:tavLst>
                                    </p:anim>
                                    <p:animEffect transition="in" filter="fade">
                                      <p:cBhvr>
                                        <p:cTn id="33" dur="500"/>
                                        <p:tgtEl>
                                          <p:spTgt spid="27"/>
                                        </p:tgtEl>
                                      </p:cBhvr>
                                    </p:animEffect>
                                  </p:childTnLst>
                                </p:cTn>
                              </p:par>
                            </p:childTnLst>
                          </p:cTn>
                        </p:par>
                        <p:par>
                          <p:cTn id="34" fill="hold">
                            <p:stCondLst>
                              <p:cond delay="2500"/>
                            </p:stCondLst>
                            <p:childTnLst>
                              <p:par>
                                <p:cTn id="35" presetID="53"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p:cTn id="37" dur="500" fill="hold"/>
                                        <p:tgtEl>
                                          <p:spTgt spid="23"/>
                                        </p:tgtEl>
                                        <p:attrNameLst>
                                          <p:attrName>ppt_w</p:attrName>
                                        </p:attrNameLst>
                                      </p:cBhvr>
                                      <p:tavLst>
                                        <p:tav tm="0">
                                          <p:val>
                                            <p:fltVal val="0"/>
                                          </p:val>
                                        </p:tav>
                                        <p:tav tm="100000">
                                          <p:val>
                                            <p:strVal val="#ppt_w"/>
                                          </p:val>
                                        </p:tav>
                                      </p:tavLst>
                                    </p:anim>
                                    <p:anim calcmode="lin" valueType="num">
                                      <p:cBhvr>
                                        <p:cTn id="38" dur="500" fill="hold"/>
                                        <p:tgtEl>
                                          <p:spTgt spid="23"/>
                                        </p:tgtEl>
                                        <p:attrNameLst>
                                          <p:attrName>ppt_h</p:attrName>
                                        </p:attrNameLst>
                                      </p:cBhvr>
                                      <p:tavLst>
                                        <p:tav tm="0">
                                          <p:val>
                                            <p:fltVal val="0"/>
                                          </p:val>
                                        </p:tav>
                                        <p:tav tm="100000">
                                          <p:val>
                                            <p:strVal val="#ppt_h"/>
                                          </p:val>
                                        </p:tav>
                                      </p:tavLst>
                                    </p:anim>
                                    <p:animEffect transition="in" filter="fade">
                                      <p:cBhvr>
                                        <p:cTn id="39" dur="500"/>
                                        <p:tgtEl>
                                          <p:spTgt spid="23"/>
                                        </p:tgtEl>
                                      </p:cBhvr>
                                    </p:animEffect>
                                  </p:childTnLst>
                                </p:cTn>
                              </p:par>
                            </p:childTnLst>
                          </p:cTn>
                        </p:par>
                        <p:par>
                          <p:cTn id="40" fill="hold">
                            <p:stCondLst>
                              <p:cond delay="3000"/>
                            </p:stCondLst>
                            <p:childTnLst>
                              <p:par>
                                <p:cTn id="41" presetID="53" presetClass="entr" presetSubtype="0"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3500"/>
                            </p:stCondLst>
                            <p:childTnLst>
                              <p:par>
                                <p:cTn id="47" presetID="53" presetClass="entr" presetSubtype="0" fill="hold"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4" grpId="0"/>
      <p:bldP spid="28" grpId="0"/>
      <p:bldP spid="31" grpId="0"/>
      <p:bldP spid="65"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8" name="Group 77">
            <a:extLst>
              <a:ext uri="{FF2B5EF4-FFF2-40B4-BE49-F238E27FC236}">
                <a16:creationId xmlns:a16="http://schemas.microsoft.com/office/drawing/2014/main" id="{33F6ECEC-1D16-4075-BE87-3FC8287955CF}"/>
              </a:ext>
            </a:extLst>
          </p:cNvPr>
          <p:cNvGrpSpPr/>
          <p:nvPr/>
        </p:nvGrpSpPr>
        <p:grpSpPr>
          <a:xfrm>
            <a:off x="5673536" y="2175704"/>
            <a:ext cx="1405521" cy="1451220"/>
            <a:chOff x="5673536" y="2175704"/>
            <a:chExt cx="1405521" cy="1451220"/>
          </a:xfrm>
        </p:grpSpPr>
        <p:sp>
          <p:nvSpPr>
            <p:cNvPr id="24" name="Freeform: Shape 23">
              <a:extLst>
                <a:ext uri="{FF2B5EF4-FFF2-40B4-BE49-F238E27FC236}">
                  <a16:creationId xmlns:a16="http://schemas.microsoft.com/office/drawing/2014/main" id="{470EBAD3-0896-4AEB-AE40-EB6CB5C46517}"/>
                </a:ext>
              </a:extLst>
            </p:cNvPr>
            <p:cNvSpPr>
              <a:spLocks noChangeAspect="1"/>
            </p:cNvSpPr>
            <p:nvPr/>
          </p:nvSpPr>
          <p:spPr>
            <a:xfrm rot="3600000">
              <a:off x="5650687" y="2198553"/>
              <a:ext cx="1451220" cy="1405521"/>
            </a:xfrm>
            <a:custGeom>
              <a:avLst/>
              <a:gdLst>
                <a:gd name="connsiteX0" fmla="*/ 0 w 1302040"/>
                <a:gd name="connsiteY0" fmla="*/ 752598 h 1261038"/>
                <a:gd name="connsiteX1" fmla="*/ 19513 w 1302040"/>
                <a:gd name="connsiteY1" fmla="*/ 720478 h 1261038"/>
                <a:gd name="connsiteX2" fmla="*/ 1174706 w 1302040"/>
                <a:gd name="connsiteY2" fmla="*/ 8032 h 1261038"/>
                <a:gd name="connsiteX3" fmla="*/ 1302040 w 1302040"/>
                <a:gd name="connsiteY3" fmla="*/ 0 h 1261038"/>
                <a:gd name="connsiteX4" fmla="*/ 1302040 w 1302040"/>
                <a:gd name="connsiteY4" fmla="*/ 926899 h 1261038"/>
                <a:gd name="connsiteX5" fmla="*/ 1209032 w 1302040"/>
                <a:gd name="connsiteY5" fmla="*/ 942505 h 1261038"/>
                <a:gd name="connsiteX6" fmla="*/ 820372 w 1302040"/>
                <a:gd name="connsiteY6" fmla="*/ 1240734 h 1261038"/>
                <a:gd name="connsiteX7" fmla="*/ 811229 w 1302040"/>
                <a:gd name="connsiteY7" fmla="*/ 1261038 h 1261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61038">
                  <a:moveTo>
                    <a:pt x="0" y="752598"/>
                  </a:moveTo>
                  <a:lnTo>
                    <a:pt x="19513" y="720478"/>
                  </a:lnTo>
                  <a:cubicBezTo>
                    <a:pt x="278324" y="337388"/>
                    <a:pt x="694180" y="69115"/>
                    <a:pt x="1174706" y="8032"/>
                  </a:cubicBezTo>
                  <a:lnTo>
                    <a:pt x="1302040" y="0"/>
                  </a:lnTo>
                  <a:lnTo>
                    <a:pt x="1302040" y="926899"/>
                  </a:lnTo>
                  <a:lnTo>
                    <a:pt x="1209032" y="942505"/>
                  </a:lnTo>
                  <a:cubicBezTo>
                    <a:pt x="1050804" y="984902"/>
                    <a:pt x="908748" y="1087662"/>
                    <a:pt x="820372" y="1240734"/>
                  </a:cubicBezTo>
                  <a:lnTo>
                    <a:pt x="811229" y="1261038"/>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A45283D7-11EC-4479-AB1E-099C6731FCBF}"/>
                </a:ext>
              </a:extLst>
            </p:cNvPr>
            <p:cNvGrpSpPr/>
            <p:nvPr/>
          </p:nvGrpSpPr>
          <p:grpSpPr>
            <a:xfrm>
              <a:off x="6241688" y="2598689"/>
              <a:ext cx="594361" cy="594360"/>
              <a:chOff x="6241688" y="2598689"/>
              <a:chExt cx="594361" cy="594360"/>
            </a:xfrm>
          </p:grpSpPr>
          <p:sp>
            <p:nvSpPr>
              <p:cNvPr id="35" name="Oval 34">
                <a:extLst>
                  <a:ext uri="{FF2B5EF4-FFF2-40B4-BE49-F238E27FC236}">
                    <a16:creationId xmlns:a16="http://schemas.microsoft.com/office/drawing/2014/main" id="{D2A45C77-6444-4670-8431-E54BB111FB9E}"/>
                  </a:ext>
                </a:extLst>
              </p:cNvPr>
              <p:cNvSpPr>
                <a:spLocks noChangeAspect="1"/>
              </p:cNvSpPr>
              <p:nvPr/>
            </p:nvSpPr>
            <p:spPr>
              <a:xfrm>
                <a:off x="6241688" y="2598689"/>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36" name="TextBox 35">
                <a:extLst>
                  <a:ext uri="{FF2B5EF4-FFF2-40B4-BE49-F238E27FC236}">
                    <a16:creationId xmlns:a16="http://schemas.microsoft.com/office/drawing/2014/main" id="{D7825198-6D94-453B-92BD-B17DF2E4900B}"/>
                  </a:ext>
                </a:extLst>
              </p:cNvPr>
              <p:cNvSpPr txBox="1">
                <a:spLocks/>
              </p:cNvSpPr>
              <p:nvPr/>
            </p:nvSpPr>
            <p:spPr>
              <a:xfrm>
                <a:off x="6281667" y="260876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79" name="Group 78">
            <a:extLst>
              <a:ext uri="{FF2B5EF4-FFF2-40B4-BE49-F238E27FC236}">
                <a16:creationId xmlns:a16="http://schemas.microsoft.com/office/drawing/2014/main" id="{F95EECAC-0990-4D39-8BF1-22DDEB225405}"/>
              </a:ext>
            </a:extLst>
          </p:cNvPr>
          <p:cNvGrpSpPr/>
          <p:nvPr/>
        </p:nvGrpSpPr>
        <p:grpSpPr>
          <a:xfrm>
            <a:off x="6440433" y="3187445"/>
            <a:ext cx="1390258" cy="1451220"/>
            <a:chOff x="6440433" y="3187445"/>
            <a:chExt cx="1390258" cy="1451220"/>
          </a:xfrm>
        </p:grpSpPr>
        <p:sp>
          <p:nvSpPr>
            <p:cNvPr id="26" name="Freeform: Shape 25">
              <a:extLst>
                <a:ext uri="{FF2B5EF4-FFF2-40B4-BE49-F238E27FC236}">
                  <a16:creationId xmlns:a16="http://schemas.microsoft.com/office/drawing/2014/main" id="{1BC7AF07-94DA-443E-A287-DA4B28932CD8}"/>
                </a:ext>
              </a:extLst>
            </p:cNvPr>
            <p:cNvSpPr>
              <a:spLocks noChangeAspect="1"/>
            </p:cNvSpPr>
            <p:nvPr/>
          </p:nvSpPr>
          <p:spPr>
            <a:xfrm rot="7200000">
              <a:off x="6409952" y="3217926"/>
              <a:ext cx="1451220" cy="1390258"/>
            </a:xfrm>
            <a:custGeom>
              <a:avLst/>
              <a:gdLst>
                <a:gd name="connsiteX0" fmla="*/ 0 w 1302040"/>
                <a:gd name="connsiteY0" fmla="*/ 752598 h 1247344"/>
                <a:gd name="connsiteX1" fmla="*/ 19513 w 1302040"/>
                <a:gd name="connsiteY1" fmla="*/ 720478 h 1247344"/>
                <a:gd name="connsiteX2" fmla="*/ 1174706 w 1302040"/>
                <a:gd name="connsiteY2" fmla="*/ 8032 h 1247344"/>
                <a:gd name="connsiteX3" fmla="*/ 1302040 w 1302040"/>
                <a:gd name="connsiteY3" fmla="*/ 0 h 1247344"/>
                <a:gd name="connsiteX4" fmla="*/ 1302040 w 1302040"/>
                <a:gd name="connsiteY4" fmla="*/ 870343 h 1247344"/>
                <a:gd name="connsiteX5" fmla="*/ 1293845 w 1302040"/>
                <a:gd name="connsiteY5" fmla="*/ 870558 h 1247344"/>
                <a:gd name="connsiteX6" fmla="*/ 1052926 w 1302040"/>
                <a:gd name="connsiteY6" fmla="*/ 951571 h 1247344"/>
                <a:gd name="connsiteX7" fmla="*/ 797656 w 1302040"/>
                <a:gd name="connsiteY7" fmla="*/ 1225178 h 1247344"/>
                <a:gd name="connsiteX8" fmla="*/ 789379 w 1302040"/>
                <a:gd name="connsiteY8" fmla="*/ 1247344 h 124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47344">
                  <a:moveTo>
                    <a:pt x="0" y="752598"/>
                  </a:moveTo>
                  <a:lnTo>
                    <a:pt x="19513" y="720478"/>
                  </a:lnTo>
                  <a:cubicBezTo>
                    <a:pt x="278324" y="337388"/>
                    <a:pt x="694180" y="69115"/>
                    <a:pt x="1174706" y="8032"/>
                  </a:cubicBezTo>
                  <a:lnTo>
                    <a:pt x="1302040" y="0"/>
                  </a:lnTo>
                  <a:lnTo>
                    <a:pt x="1302040" y="870343"/>
                  </a:lnTo>
                  <a:lnTo>
                    <a:pt x="1293845" y="870558"/>
                  </a:lnTo>
                  <a:cubicBezTo>
                    <a:pt x="1211332" y="880797"/>
                    <a:pt x="1129463" y="907382"/>
                    <a:pt x="1052926" y="951571"/>
                  </a:cubicBezTo>
                  <a:cubicBezTo>
                    <a:pt x="938122" y="1017853"/>
                    <a:pt x="851618" y="1114330"/>
                    <a:pt x="797656" y="1225178"/>
                  </a:cubicBezTo>
                  <a:lnTo>
                    <a:pt x="789379" y="1247344"/>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3" name="Group 72">
              <a:extLst>
                <a:ext uri="{FF2B5EF4-FFF2-40B4-BE49-F238E27FC236}">
                  <a16:creationId xmlns:a16="http://schemas.microsoft.com/office/drawing/2014/main" id="{419EFAF9-ED0B-4037-8AE7-151999D4DFD4}"/>
                </a:ext>
              </a:extLst>
            </p:cNvPr>
            <p:cNvGrpSpPr/>
            <p:nvPr/>
          </p:nvGrpSpPr>
          <p:grpSpPr>
            <a:xfrm>
              <a:off x="6904833" y="3752317"/>
              <a:ext cx="594361" cy="594360"/>
              <a:chOff x="6904833" y="3752317"/>
              <a:chExt cx="594361" cy="594360"/>
            </a:xfrm>
          </p:grpSpPr>
          <p:sp>
            <p:nvSpPr>
              <p:cNvPr id="39" name="Oval 38">
                <a:extLst>
                  <a:ext uri="{FF2B5EF4-FFF2-40B4-BE49-F238E27FC236}">
                    <a16:creationId xmlns:a16="http://schemas.microsoft.com/office/drawing/2014/main" id="{95BFF68E-0E91-4D3C-850A-EDB9FEFA598A}"/>
                  </a:ext>
                </a:extLst>
              </p:cNvPr>
              <p:cNvSpPr>
                <a:spLocks noChangeAspect="1"/>
              </p:cNvSpPr>
              <p:nvPr/>
            </p:nvSpPr>
            <p:spPr>
              <a:xfrm>
                <a:off x="6904833" y="3752317"/>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0" name="TextBox 39">
                <a:extLst>
                  <a:ext uri="{FF2B5EF4-FFF2-40B4-BE49-F238E27FC236}">
                    <a16:creationId xmlns:a16="http://schemas.microsoft.com/office/drawing/2014/main" id="{5C4DF9E5-BC7B-4218-A5E7-52B49A09281F}"/>
                  </a:ext>
                </a:extLst>
              </p:cNvPr>
              <p:cNvSpPr txBox="1"/>
              <p:nvPr/>
            </p:nvSpPr>
            <p:spPr>
              <a:xfrm>
                <a:off x="6924874" y="3774186"/>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0" name="Group 79">
            <a:extLst>
              <a:ext uri="{FF2B5EF4-FFF2-40B4-BE49-F238E27FC236}">
                <a16:creationId xmlns:a16="http://schemas.microsoft.com/office/drawing/2014/main" id="{A9C749DA-413D-424D-BC74-5D46A3539165}"/>
              </a:ext>
            </a:extLst>
          </p:cNvPr>
          <p:cNvGrpSpPr/>
          <p:nvPr/>
        </p:nvGrpSpPr>
        <p:grpSpPr>
          <a:xfrm>
            <a:off x="5889655" y="4407698"/>
            <a:ext cx="1451220" cy="1345388"/>
            <a:chOff x="5889655" y="4407698"/>
            <a:chExt cx="1451220" cy="1345388"/>
          </a:xfrm>
        </p:grpSpPr>
        <p:sp>
          <p:nvSpPr>
            <p:cNvPr id="28" name="Freeform: Shape 27">
              <a:extLst>
                <a:ext uri="{FF2B5EF4-FFF2-40B4-BE49-F238E27FC236}">
                  <a16:creationId xmlns:a16="http://schemas.microsoft.com/office/drawing/2014/main" id="{63AF171A-9161-4F26-8D02-8339B8D153AE}"/>
                </a:ext>
              </a:extLst>
            </p:cNvPr>
            <p:cNvSpPr>
              <a:spLocks noChangeAspect="1"/>
            </p:cNvSpPr>
            <p:nvPr/>
          </p:nvSpPr>
          <p:spPr>
            <a:xfrm rot="10800000">
              <a:off x="5889655" y="4407698"/>
              <a:ext cx="1451220" cy="1345388"/>
            </a:xfrm>
            <a:custGeom>
              <a:avLst/>
              <a:gdLst>
                <a:gd name="connsiteX0" fmla="*/ 725148 w 1302040"/>
                <a:gd name="connsiteY0" fmla="*/ 1207087 h 1207087"/>
                <a:gd name="connsiteX1" fmla="*/ 0 w 1302040"/>
                <a:gd name="connsiteY1" fmla="*/ 752598 h 1207087"/>
                <a:gd name="connsiteX2" fmla="*/ 19513 w 1302040"/>
                <a:gd name="connsiteY2" fmla="*/ 720478 h 1207087"/>
                <a:gd name="connsiteX3" fmla="*/ 1174706 w 1302040"/>
                <a:gd name="connsiteY3" fmla="*/ 8032 h 1207087"/>
                <a:gd name="connsiteX4" fmla="*/ 1302040 w 1302040"/>
                <a:gd name="connsiteY4" fmla="*/ 0 h 1207087"/>
                <a:gd name="connsiteX5" fmla="*/ 1302040 w 1302040"/>
                <a:gd name="connsiteY5" fmla="*/ 827413 h 1207087"/>
                <a:gd name="connsiteX6" fmla="*/ 1180211 w 1302040"/>
                <a:gd name="connsiteY6" fmla="*/ 839694 h 1207087"/>
                <a:gd name="connsiteX7" fmla="*/ 778444 w 1302040"/>
                <a:gd name="connsiteY7" fmla="*/ 1108895 h 1207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07087">
                  <a:moveTo>
                    <a:pt x="725148" y="1207087"/>
                  </a:moveTo>
                  <a:lnTo>
                    <a:pt x="0" y="752598"/>
                  </a:lnTo>
                  <a:lnTo>
                    <a:pt x="19513" y="720478"/>
                  </a:lnTo>
                  <a:cubicBezTo>
                    <a:pt x="278324" y="337388"/>
                    <a:pt x="694180" y="69115"/>
                    <a:pt x="1174706" y="8032"/>
                  </a:cubicBezTo>
                  <a:lnTo>
                    <a:pt x="1302040" y="0"/>
                  </a:lnTo>
                  <a:lnTo>
                    <a:pt x="1302040" y="827413"/>
                  </a:lnTo>
                  <a:lnTo>
                    <a:pt x="1180211" y="839694"/>
                  </a:lnTo>
                  <a:cubicBezTo>
                    <a:pt x="1013540" y="873800"/>
                    <a:pt x="870467" y="972686"/>
                    <a:pt x="778444" y="1108895"/>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4" name="Group 73">
              <a:extLst>
                <a:ext uri="{FF2B5EF4-FFF2-40B4-BE49-F238E27FC236}">
                  <a16:creationId xmlns:a16="http://schemas.microsoft.com/office/drawing/2014/main" id="{4CFFE9CA-F5CD-4A60-8C03-DDE94594FF41}"/>
                </a:ext>
              </a:extLst>
            </p:cNvPr>
            <p:cNvGrpSpPr/>
            <p:nvPr/>
          </p:nvGrpSpPr>
          <p:grpSpPr>
            <a:xfrm>
              <a:off x="6216253" y="4882870"/>
              <a:ext cx="594360" cy="594360"/>
              <a:chOff x="6216253" y="4882870"/>
              <a:chExt cx="594360" cy="594360"/>
            </a:xfrm>
          </p:grpSpPr>
          <p:sp>
            <p:nvSpPr>
              <p:cNvPr id="42" name="Oval 41">
                <a:extLst>
                  <a:ext uri="{FF2B5EF4-FFF2-40B4-BE49-F238E27FC236}">
                    <a16:creationId xmlns:a16="http://schemas.microsoft.com/office/drawing/2014/main" id="{65F0E880-A3E3-4131-8825-2D15C9E1A02E}"/>
                  </a:ext>
                </a:extLst>
              </p:cNvPr>
              <p:cNvSpPr>
                <a:spLocks noChangeAspect="1"/>
              </p:cNvSpPr>
              <p:nvPr/>
            </p:nvSpPr>
            <p:spPr>
              <a:xfrm>
                <a:off x="6216253" y="4882870"/>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3" name="TextBox 42">
                <a:extLst>
                  <a:ext uri="{FF2B5EF4-FFF2-40B4-BE49-F238E27FC236}">
                    <a16:creationId xmlns:a16="http://schemas.microsoft.com/office/drawing/2014/main" id="{9A0C3E38-0576-49A5-9613-AB62197F05BB}"/>
                  </a:ext>
                </a:extLst>
              </p:cNvPr>
              <p:cNvSpPr txBox="1">
                <a:spLocks/>
              </p:cNvSpPr>
              <p:nvPr/>
            </p:nvSpPr>
            <p:spPr>
              <a:xfrm>
                <a:off x="6245511" y="4928225"/>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0749BE27-CDC3-4C9E-9912-A57045F6ECED}"/>
              </a:ext>
            </a:extLst>
          </p:cNvPr>
          <p:cNvGrpSpPr/>
          <p:nvPr/>
        </p:nvGrpSpPr>
        <p:grpSpPr>
          <a:xfrm>
            <a:off x="4651357" y="4473523"/>
            <a:ext cx="1321809" cy="1451220"/>
            <a:chOff x="4651357" y="4473523"/>
            <a:chExt cx="1321809" cy="1451220"/>
          </a:xfrm>
        </p:grpSpPr>
        <p:sp>
          <p:nvSpPr>
            <p:cNvPr id="30" name="Freeform: Shape 29">
              <a:extLst>
                <a:ext uri="{FF2B5EF4-FFF2-40B4-BE49-F238E27FC236}">
                  <a16:creationId xmlns:a16="http://schemas.microsoft.com/office/drawing/2014/main" id="{3D1029F3-62D9-4F6C-94F4-B3C395EF22E3}"/>
                </a:ext>
              </a:extLst>
            </p:cNvPr>
            <p:cNvSpPr>
              <a:spLocks noChangeAspect="1"/>
            </p:cNvSpPr>
            <p:nvPr/>
          </p:nvSpPr>
          <p:spPr>
            <a:xfrm rot="14400000">
              <a:off x="4586652" y="4538228"/>
              <a:ext cx="1451220" cy="1321809"/>
            </a:xfrm>
            <a:custGeom>
              <a:avLst/>
              <a:gdLst>
                <a:gd name="connsiteX0" fmla="*/ 1302040 w 1302040"/>
                <a:gd name="connsiteY0" fmla="*/ 884607 h 1185932"/>
                <a:gd name="connsiteX1" fmla="*/ 1190876 w 1302040"/>
                <a:gd name="connsiteY1" fmla="*/ 881681 h 1185932"/>
                <a:gd name="connsiteX2" fmla="*/ 756858 w 1302040"/>
                <a:gd name="connsiteY2" fmla="*/ 1095020 h 1185932"/>
                <a:gd name="connsiteX3" fmla="*/ 691395 w 1302040"/>
                <a:gd name="connsiteY3" fmla="*/ 1185932 h 1185932"/>
                <a:gd name="connsiteX4" fmla="*/ 0 w 1302040"/>
                <a:gd name="connsiteY4" fmla="*/ 752598 h 1185932"/>
                <a:gd name="connsiteX5" fmla="*/ 19513 w 1302040"/>
                <a:gd name="connsiteY5" fmla="*/ 720478 h 1185932"/>
                <a:gd name="connsiteX6" fmla="*/ 1174706 w 1302040"/>
                <a:gd name="connsiteY6" fmla="*/ 8032 h 1185932"/>
                <a:gd name="connsiteX7" fmla="*/ 1302040 w 1302040"/>
                <a:gd name="connsiteY7" fmla="*/ 0 h 118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185932">
                  <a:moveTo>
                    <a:pt x="1302040" y="884607"/>
                  </a:moveTo>
                  <a:lnTo>
                    <a:pt x="1190876" y="881681"/>
                  </a:lnTo>
                  <a:cubicBezTo>
                    <a:pt x="1026904" y="893269"/>
                    <a:pt x="869730" y="967732"/>
                    <a:pt x="756858" y="1095020"/>
                  </a:cubicBezTo>
                  <a:lnTo>
                    <a:pt x="691395" y="1185932"/>
                  </a:lnTo>
                  <a:lnTo>
                    <a:pt x="0" y="752598"/>
                  </a:lnTo>
                  <a:lnTo>
                    <a:pt x="19513" y="720478"/>
                  </a:lnTo>
                  <a:cubicBezTo>
                    <a:pt x="278324" y="337388"/>
                    <a:pt x="694180" y="69115"/>
                    <a:pt x="1174706" y="8032"/>
                  </a:cubicBezTo>
                  <a:lnTo>
                    <a:pt x="1302040" y="0"/>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a:extLst>
                <a:ext uri="{FF2B5EF4-FFF2-40B4-BE49-F238E27FC236}">
                  <a16:creationId xmlns:a16="http://schemas.microsoft.com/office/drawing/2014/main" id="{DF547B03-713A-4C96-BD4F-A8D68FC9BA2A}"/>
                </a:ext>
              </a:extLst>
            </p:cNvPr>
            <p:cNvGrpSpPr/>
            <p:nvPr/>
          </p:nvGrpSpPr>
          <p:grpSpPr>
            <a:xfrm>
              <a:off x="4902479" y="4849943"/>
              <a:ext cx="594360" cy="594360"/>
              <a:chOff x="4902479" y="4849943"/>
              <a:chExt cx="594360" cy="594360"/>
            </a:xfrm>
          </p:grpSpPr>
          <p:sp>
            <p:nvSpPr>
              <p:cNvPr id="46" name="Oval 45">
                <a:extLst>
                  <a:ext uri="{FF2B5EF4-FFF2-40B4-BE49-F238E27FC236}">
                    <a16:creationId xmlns:a16="http://schemas.microsoft.com/office/drawing/2014/main" id="{2043D145-E832-43C0-8C44-A5C8600477A0}"/>
                  </a:ext>
                </a:extLst>
              </p:cNvPr>
              <p:cNvSpPr>
                <a:spLocks noChangeAspect="1"/>
              </p:cNvSpPr>
              <p:nvPr/>
            </p:nvSpPr>
            <p:spPr>
              <a:xfrm>
                <a:off x="4902479" y="4849943"/>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7" name="TextBox 46">
                <a:extLst>
                  <a:ext uri="{FF2B5EF4-FFF2-40B4-BE49-F238E27FC236}">
                    <a16:creationId xmlns:a16="http://schemas.microsoft.com/office/drawing/2014/main" id="{2A7040D4-1C4C-4072-84CC-AFEE8A4E6D7B}"/>
                  </a:ext>
                </a:extLst>
              </p:cNvPr>
              <p:cNvSpPr txBox="1"/>
              <p:nvPr/>
            </p:nvSpPr>
            <p:spPr>
              <a:xfrm>
                <a:off x="4913000" y="488971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2" name="Group 81">
            <a:extLst>
              <a:ext uri="{FF2B5EF4-FFF2-40B4-BE49-F238E27FC236}">
                <a16:creationId xmlns:a16="http://schemas.microsoft.com/office/drawing/2014/main" id="{3E7F414B-4636-443D-8E0B-C652B5E4F763}"/>
              </a:ext>
            </a:extLst>
          </p:cNvPr>
          <p:cNvGrpSpPr/>
          <p:nvPr/>
        </p:nvGrpSpPr>
        <p:grpSpPr>
          <a:xfrm>
            <a:off x="3922367" y="3450556"/>
            <a:ext cx="1358869" cy="1451220"/>
            <a:chOff x="3922367" y="3450556"/>
            <a:chExt cx="1358869" cy="1451220"/>
          </a:xfrm>
        </p:grpSpPr>
        <p:sp>
          <p:nvSpPr>
            <p:cNvPr id="32" name="Freeform: Shape 31">
              <a:extLst>
                <a:ext uri="{FF2B5EF4-FFF2-40B4-BE49-F238E27FC236}">
                  <a16:creationId xmlns:a16="http://schemas.microsoft.com/office/drawing/2014/main" id="{A9DCDD07-05C0-4927-B586-367FB96C398E}"/>
                </a:ext>
              </a:extLst>
            </p:cNvPr>
            <p:cNvSpPr>
              <a:spLocks noChangeAspect="1"/>
            </p:cNvSpPr>
            <p:nvPr/>
          </p:nvSpPr>
          <p:spPr>
            <a:xfrm rot="18010445">
              <a:off x="3876192" y="3496731"/>
              <a:ext cx="1451220" cy="1358869"/>
            </a:xfrm>
            <a:custGeom>
              <a:avLst/>
              <a:gdLst>
                <a:gd name="connsiteX0" fmla="*/ 1302040 w 1302040"/>
                <a:gd name="connsiteY0" fmla="*/ 0 h 1219182"/>
                <a:gd name="connsiteX1" fmla="*/ 1302040 w 1302040"/>
                <a:gd name="connsiteY1" fmla="*/ 937860 h 1219182"/>
                <a:gd name="connsiteX2" fmla="*/ 1192048 w 1302040"/>
                <a:gd name="connsiteY2" fmla="*/ 941090 h 1219182"/>
                <a:gd name="connsiteX3" fmla="*/ 951376 w 1302040"/>
                <a:gd name="connsiteY3" fmla="*/ 1022834 h 1219182"/>
                <a:gd name="connsiteX4" fmla="*/ 761270 w 1302040"/>
                <a:gd name="connsiteY4" fmla="*/ 1191548 h 1219182"/>
                <a:gd name="connsiteX5" fmla="*/ 744446 w 1302040"/>
                <a:gd name="connsiteY5" fmla="*/ 1219182 h 1219182"/>
                <a:gd name="connsiteX6" fmla="*/ 0 w 1302040"/>
                <a:gd name="connsiteY6" fmla="*/ 752598 h 1219182"/>
                <a:gd name="connsiteX7" fmla="*/ 19513 w 1302040"/>
                <a:gd name="connsiteY7" fmla="*/ 720478 h 1219182"/>
                <a:gd name="connsiteX8" fmla="*/ 1174706 w 1302040"/>
                <a:gd name="connsiteY8" fmla="*/ 8032 h 1219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19182">
                  <a:moveTo>
                    <a:pt x="1302040" y="0"/>
                  </a:moveTo>
                  <a:lnTo>
                    <a:pt x="1302040" y="937860"/>
                  </a:lnTo>
                  <a:lnTo>
                    <a:pt x="1192048" y="941090"/>
                  </a:lnTo>
                  <a:cubicBezTo>
                    <a:pt x="1109566" y="951579"/>
                    <a:pt x="1027778" y="978413"/>
                    <a:pt x="951376" y="1022834"/>
                  </a:cubicBezTo>
                  <a:cubicBezTo>
                    <a:pt x="874975" y="1067254"/>
                    <a:pt x="811192" y="1125056"/>
                    <a:pt x="761270" y="1191548"/>
                  </a:cubicBezTo>
                  <a:lnTo>
                    <a:pt x="744446" y="1219182"/>
                  </a:lnTo>
                  <a:lnTo>
                    <a:pt x="0" y="752598"/>
                  </a:lnTo>
                  <a:lnTo>
                    <a:pt x="19513" y="720478"/>
                  </a:lnTo>
                  <a:cubicBezTo>
                    <a:pt x="278324" y="337388"/>
                    <a:pt x="694180" y="69115"/>
                    <a:pt x="1174706" y="8032"/>
                  </a:cubicBez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6" name="Group 75">
              <a:extLst>
                <a:ext uri="{FF2B5EF4-FFF2-40B4-BE49-F238E27FC236}">
                  <a16:creationId xmlns:a16="http://schemas.microsoft.com/office/drawing/2014/main" id="{52CE2396-581B-44D4-8E52-34FCD03F8759}"/>
                </a:ext>
              </a:extLst>
            </p:cNvPr>
            <p:cNvGrpSpPr/>
            <p:nvPr/>
          </p:nvGrpSpPr>
          <p:grpSpPr>
            <a:xfrm>
              <a:off x="4249680" y="3720726"/>
              <a:ext cx="594360" cy="594360"/>
              <a:chOff x="4249680" y="3720726"/>
              <a:chExt cx="594360" cy="594360"/>
            </a:xfrm>
          </p:grpSpPr>
          <p:sp>
            <p:nvSpPr>
              <p:cNvPr id="49" name="Oval 48">
                <a:extLst>
                  <a:ext uri="{FF2B5EF4-FFF2-40B4-BE49-F238E27FC236}">
                    <a16:creationId xmlns:a16="http://schemas.microsoft.com/office/drawing/2014/main" id="{DA1A8A30-E584-4642-8EE4-F0B541B4E3FE}"/>
                  </a:ext>
                </a:extLst>
              </p:cNvPr>
              <p:cNvSpPr>
                <a:spLocks noChangeAspect="1"/>
              </p:cNvSpPr>
              <p:nvPr/>
            </p:nvSpPr>
            <p:spPr>
              <a:xfrm>
                <a:off x="4249680" y="372072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0" name="TextBox 49">
                <a:extLst>
                  <a:ext uri="{FF2B5EF4-FFF2-40B4-BE49-F238E27FC236}">
                    <a16:creationId xmlns:a16="http://schemas.microsoft.com/office/drawing/2014/main" id="{57FC495A-71C8-4174-A89A-95678DE90CCF}"/>
                  </a:ext>
                </a:extLst>
              </p:cNvPr>
              <p:cNvSpPr txBox="1">
                <a:spLocks/>
              </p:cNvSpPr>
              <p:nvPr/>
            </p:nvSpPr>
            <p:spPr>
              <a:xfrm>
                <a:off x="4281395" y="375306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3" name="Group 82">
            <a:extLst>
              <a:ext uri="{FF2B5EF4-FFF2-40B4-BE49-F238E27FC236}">
                <a16:creationId xmlns:a16="http://schemas.microsoft.com/office/drawing/2014/main" id="{5AEB0DE6-E1A1-4F5F-B396-6A3585A3EF0F}"/>
              </a:ext>
            </a:extLst>
          </p:cNvPr>
          <p:cNvGrpSpPr/>
          <p:nvPr/>
        </p:nvGrpSpPr>
        <p:grpSpPr>
          <a:xfrm>
            <a:off x="4393414" y="2348725"/>
            <a:ext cx="1451220" cy="1393164"/>
            <a:chOff x="4393414" y="2348725"/>
            <a:chExt cx="1451220" cy="1393164"/>
          </a:xfrm>
        </p:grpSpPr>
        <p:sp>
          <p:nvSpPr>
            <p:cNvPr id="22" name="Freeform: Shape 21">
              <a:extLst>
                <a:ext uri="{FF2B5EF4-FFF2-40B4-BE49-F238E27FC236}">
                  <a16:creationId xmlns:a16="http://schemas.microsoft.com/office/drawing/2014/main" id="{C33B8008-75C3-4D2E-9A53-B939CCCDF733}"/>
                </a:ext>
              </a:extLst>
            </p:cNvPr>
            <p:cNvSpPr>
              <a:spLocks noChangeAspect="1"/>
            </p:cNvSpPr>
            <p:nvPr/>
          </p:nvSpPr>
          <p:spPr>
            <a:xfrm>
              <a:off x="4393414" y="2348725"/>
              <a:ext cx="1451220" cy="1393164"/>
            </a:xfrm>
            <a:custGeom>
              <a:avLst/>
              <a:gdLst>
                <a:gd name="connsiteX0" fmla="*/ 1302040 w 1302040"/>
                <a:gd name="connsiteY0" fmla="*/ 0 h 1249952"/>
                <a:gd name="connsiteX1" fmla="*/ 1302040 w 1302040"/>
                <a:gd name="connsiteY1" fmla="*/ 950904 h 1249952"/>
                <a:gd name="connsiteX2" fmla="*/ 1206266 w 1302040"/>
                <a:gd name="connsiteY2" fmla="*/ 960559 h 1249952"/>
                <a:gd name="connsiteX3" fmla="*/ 804500 w 1302040"/>
                <a:gd name="connsiteY3" fmla="*/ 1229761 h 1249952"/>
                <a:gd name="connsiteX4" fmla="*/ 793541 w 1302040"/>
                <a:gd name="connsiteY4" fmla="*/ 1249952 h 1249952"/>
                <a:gd name="connsiteX5" fmla="*/ 0 w 1302040"/>
                <a:gd name="connsiteY5" fmla="*/ 752598 h 1249952"/>
                <a:gd name="connsiteX6" fmla="*/ 19513 w 1302040"/>
                <a:gd name="connsiteY6" fmla="*/ 720478 h 1249952"/>
                <a:gd name="connsiteX7" fmla="*/ 1174706 w 1302040"/>
                <a:gd name="connsiteY7" fmla="*/ 8032 h 1249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49952">
                  <a:moveTo>
                    <a:pt x="1302040" y="0"/>
                  </a:moveTo>
                  <a:lnTo>
                    <a:pt x="1302040" y="950904"/>
                  </a:lnTo>
                  <a:lnTo>
                    <a:pt x="1206266" y="960559"/>
                  </a:lnTo>
                  <a:cubicBezTo>
                    <a:pt x="1039595" y="994665"/>
                    <a:pt x="896522" y="1093551"/>
                    <a:pt x="804500" y="1229761"/>
                  </a:cubicBezTo>
                  <a:lnTo>
                    <a:pt x="793541" y="1249952"/>
                  </a:lnTo>
                  <a:lnTo>
                    <a:pt x="0" y="752598"/>
                  </a:lnTo>
                  <a:lnTo>
                    <a:pt x="19513" y="720478"/>
                  </a:lnTo>
                  <a:cubicBezTo>
                    <a:pt x="278324" y="337388"/>
                    <a:pt x="694180" y="69115"/>
                    <a:pt x="1174706" y="8032"/>
                  </a:cubicBezTo>
                  <a:close/>
                </a:path>
              </a:pathLst>
            </a:cu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D989FE60-A952-4617-AA67-E9E669500EB5}"/>
                </a:ext>
              </a:extLst>
            </p:cNvPr>
            <p:cNvGrpSpPr/>
            <p:nvPr/>
          </p:nvGrpSpPr>
          <p:grpSpPr>
            <a:xfrm>
              <a:off x="4955063" y="2581284"/>
              <a:ext cx="594360" cy="594360"/>
              <a:chOff x="4967463" y="2594406"/>
              <a:chExt cx="594360" cy="594360"/>
            </a:xfrm>
          </p:grpSpPr>
          <p:sp>
            <p:nvSpPr>
              <p:cNvPr id="52" name="Oval 51">
                <a:extLst>
                  <a:ext uri="{FF2B5EF4-FFF2-40B4-BE49-F238E27FC236}">
                    <a16:creationId xmlns:a16="http://schemas.microsoft.com/office/drawing/2014/main" id="{1F37BCB3-A00C-4014-97B9-4D8C846BF117}"/>
                  </a:ext>
                </a:extLst>
              </p:cNvPr>
              <p:cNvSpPr>
                <a:spLocks noChangeAspect="1"/>
              </p:cNvSpPr>
              <p:nvPr/>
            </p:nvSpPr>
            <p:spPr>
              <a:xfrm>
                <a:off x="4967463" y="259440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3" name="TextBox 52">
                <a:extLst>
                  <a:ext uri="{FF2B5EF4-FFF2-40B4-BE49-F238E27FC236}">
                    <a16:creationId xmlns:a16="http://schemas.microsoft.com/office/drawing/2014/main" id="{B6DE9E65-555C-4D51-A197-FC1D0CFEAD26}"/>
                  </a:ext>
                </a:extLst>
              </p:cNvPr>
              <p:cNvSpPr txBox="1">
                <a:spLocks/>
              </p:cNvSpPr>
              <p:nvPr/>
            </p:nvSpPr>
            <p:spPr>
              <a:xfrm>
                <a:off x="4994694" y="261020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7" name="Rectangle 6">
            <a:extLst>
              <a:ext uri="{FF2B5EF4-FFF2-40B4-BE49-F238E27FC236}">
                <a16:creationId xmlns:a16="http://schemas.microsoft.com/office/drawing/2014/main" id="{633B9CC2-B119-47F0-8D81-AB0766702080}"/>
              </a:ext>
            </a:extLst>
          </p:cNvPr>
          <p:cNvSpPr/>
          <p:nvPr/>
        </p:nvSpPr>
        <p:spPr>
          <a:xfrm rot="3620147">
            <a:off x="5692657" y="1752599"/>
            <a:ext cx="393192" cy="4572000"/>
          </a:xfrm>
          <a:prstGeom prst="rect">
            <a:avLst/>
          </a:prstGeom>
          <a:solidFill>
            <a:schemeClr val="bg1"/>
          </a:solidFill>
          <a:ln>
            <a:noFill/>
          </a:ln>
          <a:effectLst>
            <a:outerShdw blurRad="190500" dir="138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2708F24-9D48-44A2-9A17-1A5C6006F341}"/>
              </a:ext>
            </a:extLst>
          </p:cNvPr>
          <p:cNvSpPr/>
          <p:nvPr/>
        </p:nvSpPr>
        <p:spPr>
          <a:xfrm>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1CFB22A-0E97-4F80-88DD-CBF433DD3273}"/>
              </a:ext>
            </a:extLst>
          </p:cNvPr>
          <p:cNvSpPr/>
          <p:nvPr/>
        </p:nvSpPr>
        <p:spPr>
          <a:xfrm rot="18151029">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8314181-7028-48D2-B3F4-5DC1576B3F3A}"/>
              </a:ext>
            </a:extLst>
          </p:cNvPr>
          <p:cNvSpPr txBox="1"/>
          <p:nvPr/>
        </p:nvSpPr>
        <p:spPr>
          <a:xfrm>
            <a:off x="6250931" y="1102385"/>
            <a:ext cx="3734984" cy="1246495"/>
          </a:xfrm>
          <a:prstGeom prst="rect">
            <a:avLst/>
          </a:prstGeom>
          <a:noFill/>
          <a:effectLst/>
        </p:spPr>
        <p:txBody>
          <a:bodyPr wrap="square" rtlCol="0">
            <a:spAutoFit/>
          </a:bodyPr>
          <a:lstStyle/>
          <a:p>
            <a:r>
              <a:rPr lang="en-US" sz="1600" dirty="0">
                <a:solidFill>
                  <a:srgbClr val="FF2B2A"/>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6" name="TextBox 55">
            <a:extLst>
              <a:ext uri="{FF2B5EF4-FFF2-40B4-BE49-F238E27FC236}">
                <a16:creationId xmlns:a16="http://schemas.microsoft.com/office/drawing/2014/main" id="{5363582C-C768-43F4-AFB5-7FB9AAB6850C}"/>
              </a:ext>
            </a:extLst>
          </p:cNvPr>
          <p:cNvSpPr txBox="1"/>
          <p:nvPr/>
        </p:nvSpPr>
        <p:spPr>
          <a:xfrm>
            <a:off x="6311046" y="5734143"/>
            <a:ext cx="3734984" cy="1246495"/>
          </a:xfrm>
          <a:prstGeom prst="rect">
            <a:avLst/>
          </a:prstGeom>
          <a:noFill/>
          <a:effectLst/>
        </p:spPr>
        <p:txBody>
          <a:bodyPr wrap="square" rtlCol="0">
            <a:spAutoFit/>
          </a:bodyPr>
          <a:lstStyle/>
          <a:p>
            <a:r>
              <a:rPr lang="en-US" sz="1600" dirty="0">
                <a:solidFill>
                  <a:srgbClr val="3EB8CD"/>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7" name="TextBox 56">
            <a:extLst>
              <a:ext uri="{FF2B5EF4-FFF2-40B4-BE49-F238E27FC236}">
                <a16:creationId xmlns:a16="http://schemas.microsoft.com/office/drawing/2014/main" id="{53481A04-70AC-4FF6-8E63-8C6126F364E8}"/>
              </a:ext>
            </a:extLst>
          </p:cNvPr>
          <p:cNvSpPr txBox="1"/>
          <p:nvPr/>
        </p:nvSpPr>
        <p:spPr>
          <a:xfrm>
            <a:off x="7660134" y="3457766"/>
            <a:ext cx="3734984" cy="1246495"/>
          </a:xfrm>
          <a:prstGeom prst="rect">
            <a:avLst/>
          </a:prstGeom>
          <a:noFill/>
          <a:effectLst/>
        </p:spPr>
        <p:txBody>
          <a:bodyPr wrap="square" rtlCol="0">
            <a:spAutoFit/>
          </a:bodyPr>
          <a:lstStyle/>
          <a:p>
            <a:r>
              <a:rPr lang="en-US" sz="1600" dirty="0">
                <a:solidFill>
                  <a:srgbClr val="85C401"/>
                </a:solidFill>
                <a:latin typeface="Bernard MT Condensed" panose="02050806060905020404" pitchFamily="18" charset="0"/>
              </a:rPr>
              <a:t>Lorem Ipsum</a:t>
            </a:r>
          </a:p>
          <a:p>
            <a:endParaRPr lang="en-US" sz="600" dirty="0">
              <a:solidFill>
                <a:srgbClr val="56595E"/>
              </a:solidFill>
            </a:endParaRPr>
          </a:p>
          <a:p>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8" name="TextBox 57">
            <a:extLst>
              <a:ext uri="{FF2B5EF4-FFF2-40B4-BE49-F238E27FC236}">
                <a16:creationId xmlns:a16="http://schemas.microsoft.com/office/drawing/2014/main" id="{0E690976-719D-43D5-AA07-55AF2B9E7B7E}"/>
              </a:ext>
            </a:extLst>
          </p:cNvPr>
          <p:cNvSpPr txBox="1"/>
          <p:nvPr/>
        </p:nvSpPr>
        <p:spPr>
          <a:xfrm>
            <a:off x="1175362" y="1535926"/>
            <a:ext cx="3734984" cy="1246495"/>
          </a:xfrm>
          <a:prstGeom prst="rect">
            <a:avLst/>
          </a:prstGeom>
          <a:noFill/>
          <a:effectLst/>
        </p:spPr>
        <p:txBody>
          <a:bodyPr wrap="square" rtlCol="0">
            <a:spAutoFit/>
          </a:bodyPr>
          <a:lstStyle/>
          <a:p>
            <a:pPr algn="r"/>
            <a:r>
              <a:rPr lang="en-US" sz="1600" dirty="0">
                <a:solidFill>
                  <a:srgbClr val="4781CB"/>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9" name="TextBox 58">
            <a:extLst>
              <a:ext uri="{FF2B5EF4-FFF2-40B4-BE49-F238E27FC236}">
                <a16:creationId xmlns:a16="http://schemas.microsoft.com/office/drawing/2014/main" id="{81521E7C-8B11-4A49-AC9D-466AD88A350B}"/>
              </a:ext>
            </a:extLst>
          </p:cNvPr>
          <p:cNvSpPr txBox="1"/>
          <p:nvPr/>
        </p:nvSpPr>
        <p:spPr>
          <a:xfrm>
            <a:off x="1845075" y="5732242"/>
            <a:ext cx="3734984" cy="1246495"/>
          </a:xfrm>
          <a:prstGeom prst="rect">
            <a:avLst/>
          </a:prstGeom>
          <a:noFill/>
          <a:effectLst/>
        </p:spPr>
        <p:txBody>
          <a:bodyPr wrap="square" rtlCol="0">
            <a:spAutoFit/>
          </a:bodyPr>
          <a:lstStyle/>
          <a:p>
            <a:pPr algn="r"/>
            <a:r>
              <a:rPr lang="en-US" sz="1600" dirty="0">
                <a:solidFill>
                  <a:srgbClr val="FFA803"/>
                </a:solidFill>
                <a:latin typeface="Bernard MT Condensed" panose="02050806060905020404" pitchFamily="18" charset="0"/>
              </a:rPr>
              <a:t>Lorem Ipsum</a:t>
            </a:r>
          </a:p>
          <a:p>
            <a:pPr algn="r"/>
            <a:endParaRPr lang="en-US" sz="600" dirty="0">
              <a:solidFill>
                <a:srgbClr val="548235"/>
              </a:solidFill>
            </a:endParaRPr>
          </a:p>
          <a:p>
            <a:pPr algn="r"/>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60" name="TextBox 59">
            <a:extLst>
              <a:ext uri="{FF2B5EF4-FFF2-40B4-BE49-F238E27FC236}">
                <a16:creationId xmlns:a16="http://schemas.microsoft.com/office/drawing/2014/main" id="{9C1AAF55-2219-4E57-93E8-0061B957B9D4}"/>
              </a:ext>
            </a:extLst>
          </p:cNvPr>
          <p:cNvSpPr txBox="1"/>
          <p:nvPr/>
        </p:nvSpPr>
        <p:spPr>
          <a:xfrm>
            <a:off x="299143" y="3452332"/>
            <a:ext cx="3734984" cy="1246495"/>
          </a:xfrm>
          <a:prstGeom prst="rect">
            <a:avLst/>
          </a:prstGeom>
          <a:noFill/>
          <a:effectLst/>
        </p:spPr>
        <p:txBody>
          <a:bodyPr wrap="square" rtlCol="0">
            <a:spAutoFit/>
          </a:bodyPr>
          <a:lstStyle/>
          <a:p>
            <a:pPr algn="r"/>
            <a:r>
              <a:rPr lang="en-US" sz="1600" dirty="0">
                <a:solidFill>
                  <a:srgbClr val="01AA8D"/>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grpSp>
        <p:nvGrpSpPr>
          <p:cNvPr id="62" name="Group 61">
            <a:extLst>
              <a:ext uri="{FF2B5EF4-FFF2-40B4-BE49-F238E27FC236}">
                <a16:creationId xmlns:a16="http://schemas.microsoft.com/office/drawing/2014/main" id="{489A4A81-4257-4648-8D9C-D7E30FB5A18A}"/>
              </a:ext>
            </a:extLst>
          </p:cNvPr>
          <p:cNvGrpSpPr/>
          <p:nvPr/>
        </p:nvGrpSpPr>
        <p:grpSpPr>
          <a:xfrm>
            <a:off x="4910346" y="3070360"/>
            <a:ext cx="1934845" cy="2663672"/>
            <a:chOff x="4938395" y="3078480"/>
            <a:chExt cx="1934845" cy="2663672"/>
          </a:xfrm>
        </p:grpSpPr>
        <p:grpSp>
          <p:nvGrpSpPr>
            <p:cNvPr id="61" name="Group 60">
              <a:extLst>
                <a:ext uri="{FF2B5EF4-FFF2-40B4-BE49-F238E27FC236}">
                  <a16:creationId xmlns:a16="http://schemas.microsoft.com/office/drawing/2014/main" id="{8BC03516-A3C3-453A-B2C0-18B1F21029B2}"/>
                </a:ext>
              </a:extLst>
            </p:cNvPr>
            <p:cNvGrpSpPr/>
            <p:nvPr/>
          </p:nvGrpSpPr>
          <p:grpSpPr>
            <a:xfrm>
              <a:off x="4953000" y="3078480"/>
              <a:ext cx="1920240" cy="1920240"/>
              <a:chOff x="4953000" y="3078480"/>
              <a:chExt cx="1920240" cy="1920240"/>
            </a:xfrm>
          </p:grpSpPr>
          <p:sp>
            <p:nvSpPr>
              <p:cNvPr id="2" name="Oval 1">
                <a:extLst>
                  <a:ext uri="{FF2B5EF4-FFF2-40B4-BE49-F238E27FC236}">
                    <a16:creationId xmlns:a16="http://schemas.microsoft.com/office/drawing/2014/main" id="{B6C10E1D-AD5E-480C-BE82-6AC5293208EA}"/>
                  </a:ext>
                </a:extLst>
              </p:cNvPr>
              <p:cNvSpPr>
                <a:spLocks noChangeAspect="1"/>
              </p:cNvSpPr>
              <p:nvPr/>
            </p:nvSpPr>
            <p:spPr>
              <a:xfrm>
                <a:off x="4953000" y="3078480"/>
                <a:ext cx="1920240" cy="19202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165B4A4E-D2A0-4C37-B383-DC4CA544F2A0}"/>
                  </a:ext>
                </a:extLst>
              </p:cNvPr>
              <p:cNvSpPr>
                <a:spLocks noChangeAspect="1"/>
              </p:cNvSpPr>
              <p:nvPr/>
            </p:nvSpPr>
            <p:spPr>
              <a:xfrm>
                <a:off x="5253965" y="3437067"/>
                <a:ext cx="1280160" cy="1280160"/>
              </a:xfrm>
              <a:prstGeom prst="ellipse">
                <a:avLst/>
              </a:prstGeom>
              <a:noFill/>
              <a:ln w="25400">
                <a:solidFill>
                  <a:srgbClr val="4D4D4D"/>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4" name="Text Box 10">
              <a:extLst>
                <a:ext uri="{FF2B5EF4-FFF2-40B4-BE49-F238E27FC236}">
                  <a16:creationId xmlns:a16="http://schemas.microsoft.com/office/drawing/2014/main" id="{8EC94AD3-5372-4A2D-89ED-11A6C515F1F6}"/>
                </a:ext>
              </a:extLst>
            </p:cNvPr>
            <p:cNvSpPr txBox="1">
              <a:spLocks noChangeArrowheads="1"/>
            </p:cNvSpPr>
            <p:nvPr/>
          </p:nvSpPr>
          <p:spPr bwMode="auto">
            <a:xfrm>
              <a:off x="4938395" y="3272315"/>
              <a:ext cx="1920240" cy="246983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4D4D4D"/>
                  </a:solidFill>
                </a:rPr>
                <a:t>YOUR TITLE HERE</a:t>
              </a:r>
              <a:endParaRPr lang="en-US" sz="1700" dirty="0">
                <a:solidFill>
                  <a:srgbClr val="4D4D4D"/>
                </a:solidFill>
                <a:latin typeface="Candara" panose="020E0502030303020204" pitchFamily="34" charset="0"/>
              </a:endParaRPr>
            </a:p>
          </p:txBody>
        </p:sp>
      </p:grpSp>
    </p:spTree>
    <p:extLst>
      <p:ext uri="{BB962C8B-B14F-4D97-AF65-F5344CB8AC3E}">
        <p14:creationId xmlns:p14="http://schemas.microsoft.com/office/powerpoint/2010/main" val="3556225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16" presetClass="entr" presetSubtype="42"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outHorizontal)">
                                      <p:cBhvr>
                                        <p:cTn id="17" dur="500"/>
                                        <p:tgtEl>
                                          <p:spTgt spid="11"/>
                                        </p:tgtEl>
                                      </p:cBhvr>
                                    </p:animEffect>
                                  </p:childTnLst>
                                </p:cTn>
                              </p:par>
                              <p:par>
                                <p:cTn id="18" presetID="16" presetClass="entr" presetSubtype="37"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outVertical)">
                                      <p:cBhvr>
                                        <p:cTn id="20" dur="500"/>
                                        <p:tgtEl>
                                          <p:spTgt spid="7"/>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arn(outVertical)">
                                      <p:cBhvr>
                                        <p:cTn id="23" dur="500"/>
                                        <p:tgtEl>
                                          <p:spTgt spid="12"/>
                                        </p:tgtEl>
                                      </p:cBhvr>
                                    </p:animEffect>
                                  </p:childTnLst>
                                </p:cTn>
                              </p:par>
                            </p:childTnLst>
                          </p:cTn>
                        </p:par>
                        <p:par>
                          <p:cTn id="24" fill="hold">
                            <p:stCondLst>
                              <p:cond delay="1500"/>
                            </p:stCondLst>
                            <p:childTnLst>
                              <p:par>
                                <p:cTn id="25" presetID="3" presetClass="entr" presetSubtype="10" fill="hold" nodeType="afterEffect">
                                  <p:stCondLst>
                                    <p:cond delay="0"/>
                                  </p:stCondLst>
                                  <p:childTnLst>
                                    <p:set>
                                      <p:cBhvr>
                                        <p:cTn id="26" dur="1" fill="hold">
                                          <p:stCondLst>
                                            <p:cond delay="0"/>
                                          </p:stCondLst>
                                        </p:cTn>
                                        <p:tgtEl>
                                          <p:spTgt spid="78"/>
                                        </p:tgtEl>
                                        <p:attrNameLst>
                                          <p:attrName>style.visibility</p:attrName>
                                        </p:attrNameLst>
                                      </p:cBhvr>
                                      <p:to>
                                        <p:strVal val="visible"/>
                                      </p:to>
                                    </p:set>
                                    <p:animEffect transition="in" filter="blinds(horizontal)">
                                      <p:cBhvr>
                                        <p:cTn id="27" dur="500"/>
                                        <p:tgtEl>
                                          <p:spTgt spid="78"/>
                                        </p:tgtEl>
                                      </p:cBhvr>
                                    </p:animEffect>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fade">
                                      <p:cBhvr>
                                        <p:cTn id="31" dur="1000"/>
                                        <p:tgtEl>
                                          <p:spTgt spid="34"/>
                                        </p:tgtEl>
                                      </p:cBhvr>
                                    </p:animEffect>
                                    <p:anim calcmode="lin" valueType="num">
                                      <p:cBhvr>
                                        <p:cTn id="32" dur="1000" fill="hold"/>
                                        <p:tgtEl>
                                          <p:spTgt spid="34"/>
                                        </p:tgtEl>
                                        <p:attrNameLst>
                                          <p:attrName>ppt_x</p:attrName>
                                        </p:attrNameLst>
                                      </p:cBhvr>
                                      <p:tavLst>
                                        <p:tav tm="0">
                                          <p:val>
                                            <p:strVal val="#ppt_x"/>
                                          </p:val>
                                        </p:tav>
                                        <p:tav tm="100000">
                                          <p:val>
                                            <p:strVal val="#ppt_x"/>
                                          </p:val>
                                        </p:tav>
                                      </p:tavLst>
                                    </p:anim>
                                    <p:anim calcmode="lin" valueType="num">
                                      <p:cBhvr>
                                        <p:cTn id="33" dur="1000" fill="hold"/>
                                        <p:tgtEl>
                                          <p:spTgt spid="3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3" presetClass="entr" presetSubtype="10" fill="hold" nodeType="afterEffect">
                                  <p:stCondLst>
                                    <p:cond delay="0"/>
                                  </p:stCondLst>
                                  <p:childTnLst>
                                    <p:set>
                                      <p:cBhvr>
                                        <p:cTn id="36" dur="1" fill="hold">
                                          <p:stCondLst>
                                            <p:cond delay="0"/>
                                          </p:stCondLst>
                                        </p:cTn>
                                        <p:tgtEl>
                                          <p:spTgt spid="79"/>
                                        </p:tgtEl>
                                        <p:attrNameLst>
                                          <p:attrName>style.visibility</p:attrName>
                                        </p:attrNameLst>
                                      </p:cBhvr>
                                      <p:to>
                                        <p:strVal val="visible"/>
                                      </p:to>
                                    </p:set>
                                    <p:animEffect transition="in" filter="blinds(horizontal)">
                                      <p:cBhvr>
                                        <p:cTn id="37" dur="500"/>
                                        <p:tgtEl>
                                          <p:spTgt spid="79"/>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fade">
                                      <p:cBhvr>
                                        <p:cTn id="41" dur="1000"/>
                                        <p:tgtEl>
                                          <p:spTgt spid="57"/>
                                        </p:tgtEl>
                                      </p:cBhvr>
                                    </p:animEffect>
                                    <p:anim calcmode="lin" valueType="num">
                                      <p:cBhvr>
                                        <p:cTn id="42" dur="1000" fill="hold"/>
                                        <p:tgtEl>
                                          <p:spTgt spid="57"/>
                                        </p:tgtEl>
                                        <p:attrNameLst>
                                          <p:attrName>ppt_x</p:attrName>
                                        </p:attrNameLst>
                                      </p:cBhvr>
                                      <p:tavLst>
                                        <p:tav tm="0">
                                          <p:val>
                                            <p:strVal val="#ppt_x"/>
                                          </p:val>
                                        </p:tav>
                                        <p:tav tm="100000">
                                          <p:val>
                                            <p:strVal val="#ppt_x"/>
                                          </p:val>
                                        </p:tav>
                                      </p:tavLst>
                                    </p:anim>
                                    <p:anim calcmode="lin" valueType="num">
                                      <p:cBhvr>
                                        <p:cTn id="43" dur="1000" fill="hold"/>
                                        <p:tgtEl>
                                          <p:spTgt spid="57"/>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3" presetClass="entr" presetSubtype="10" fill="hold" nodeType="afterEffect">
                                  <p:stCondLst>
                                    <p:cond delay="0"/>
                                  </p:stCondLst>
                                  <p:childTnLst>
                                    <p:set>
                                      <p:cBhvr>
                                        <p:cTn id="46" dur="1" fill="hold">
                                          <p:stCondLst>
                                            <p:cond delay="0"/>
                                          </p:stCondLst>
                                        </p:cTn>
                                        <p:tgtEl>
                                          <p:spTgt spid="80"/>
                                        </p:tgtEl>
                                        <p:attrNameLst>
                                          <p:attrName>style.visibility</p:attrName>
                                        </p:attrNameLst>
                                      </p:cBhvr>
                                      <p:to>
                                        <p:strVal val="visible"/>
                                      </p:to>
                                    </p:set>
                                    <p:animEffect transition="in" filter="blinds(horizontal)">
                                      <p:cBhvr>
                                        <p:cTn id="47" dur="500"/>
                                        <p:tgtEl>
                                          <p:spTgt spid="80"/>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fade">
                                      <p:cBhvr>
                                        <p:cTn id="51" dur="1000"/>
                                        <p:tgtEl>
                                          <p:spTgt spid="56"/>
                                        </p:tgtEl>
                                      </p:cBhvr>
                                    </p:animEffect>
                                    <p:anim calcmode="lin" valueType="num">
                                      <p:cBhvr>
                                        <p:cTn id="52" dur="1000" fill="hold"/>
                                        <p:tgtEl>
                                          <p:spTgt spid="56"/>
                                        </p:tgtEl>
                                        <p:attrNameLst>
                                          <p:attrName>ppt_x</p:attrName>
                                        </p:attrNameLst>
                                      </p:cBhvr>
                                      <p:tavLst>
                                        <p:tav tm="0">
                                          <p:val>
                                            <p:strVal val="#ppt_x"/>
                                          </p:val>
                                        </p:tav>
                                        <p:tav tm="100000">
                                          <p:val>
                                            <p:strVal val="#ppt_x"/>
                                          </p:val>
                                        </p:tav>
                                      </p:tavLst>
                                    </p:anim>
                                    <p:anim calcmode="lin" valueType="num">
                                      <p:cBhvr>
                                        <p:cTn id="53" dur="1000" fill="hold"/>
                                        <p:tgtEl>
                                          <p:spTgt spid="5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3" presetClass="entr" presetSubtype="10" fill="hold" nodeType="afterEffect">
                                  <p:stCondLst>
                                    <p:cond delay="0"/>
                                  </p:stCondLst>
                                  <p:childTnLst>
                                    <p:set>
                                      <p:cBhvr>
                                        <p:cTn id="56" dur="1" fill="hold">
                                          <p:stCondLst>
                                            <p:cond delay="0"/>
                                          </p:stCondLst>
                                        </p:cTn>
                                        <p:tgtEl>
                                          <p:spTgt spid="81"/>
                                        </p:tgtEl>
                                        <p:attrNameLst>
                                          <p:attrName>style.visibility</p:attrName>
                                        </p:attrNameLst>
                                      </p:cBhvr>
                                      <p:to>
                                        <p:strVal val="visible"/>
                                      </p:to>
                                    </p:set>
                                    <p:animEffect transition="in" filter="blinds(horizontal)">
                                      <p:cBhvr>
                                        <p:cTn id="57" dur="500"/>
                                        <p:tgtEl>
                                          <p:spTgt spid="81"/>
                                        </p:tgtEl>
                                      </p:cBhvr>
                                    </p:animEffect>
                                  </p:childTnLst>
                                </p:cTn>
                              </p:par>
                            </p:childTnLst>
                          </p:cTn>
                        </p:par>
                        <p:par>
                          <p:cTn id="58" fill="hold">
                            <p:stCondLst>
                              <p:cond delay="6500"/>
                            </p:stCondLst>
                            <p:childTnLst>
                              <p:par>
                                <p:cTn id="59" presetID="42" presetClass="entr" presetSubtype="0"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Effect transition="in" filter="fade">
                                      <p:cBhvr>
                                        <p:cTn id="61" dur="1000"/>
                                        <p:tgtEl>
                                          <p:spTgt spid="59"/>
                                        </p:tgtEl>
                                      </p:cBhvr>
                                    </p:animEffect>
                                    <p:anim calcmode="lin" valueType="num">
                                      <p:cBhvr>
                                        <p:cTn id="62" dur="1000" fill="hold"/>
                                        <p:tgtEl>
                                          <p:spTgt spid="59"/>
                                        </p:tgtEl>
                                        <p:attrNameLst>
                                          <p:attrName>ppt_x</p:attrName>
                                        </p:attrNameLst>
                                      </p:cBhvr>
                                      <p:tavLst>
                                        <p:tav tm="0">
                                          <p:val>
                                            <p:strVal val="#ppt_x"/>
                                          </p:val>
                                        </p:tav>
                                        <p:tav tm="100000">
                                          <p:val>
                                            <p:strVal val="#ppt_x"/>
                                          </p:val>
                                        </p:tav>
                                      </p:tavLst>
                                    </p:anim>
                                    <p:anim calcmode="lin" valueType="num">
                                      <p:cBhvr>
                                        <p:cTn id="63" dur="1000" fill="hold"/>
                                        <p:tgtEl>
                                          <p:spTgt spid="59"/>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3" presetClass="entr" presetSubtype="10" fill="hold" nodeType="afterEffect">
                                  <p:stCondLst>
                                    <p:cond delay="0"/>
                                  </p:stCondLst>
                                  <p:childTnLst>
                                    <p:set>
                                      <p:cBhvr>
                                        <p:cTn id="66" dur="1" fill="hold">
                                          <p:stCondLst>
                                            <p:cond delay="0"/>
                                          </p:stCondLst>
                                        </p:cTn>
                                        <p:tgtEl>
                                          <p:spTgt spid="82"/>
                                        </p:tgtEl>
                                        <p:attrNameLst>
                                          <p:attrName>style.visibility</p:attrName>
                                        </p:attrNameLst>
                                      </p:cBhvr>
                                      <p:to>
                                        <p:strVal val="visible"/>
                                      </p:to>
                                    </p:set>
                                    <p:animEffect transition="in" filter="blinds(horizontal)">
                                      <p:cBhvr>
                                        <p:cTn id="67" dur="500"/>
                                        <p:tgtEl>
                                          <p:spTgt spid="82"/>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Effect transition="in" filter="fade">
                                      <p:cBhvr>
                                        <p:cTn id="71" dur="1000"/>
                                        <p:tgtEl>
                                          <p:spTgt spid="60"/>
                                        </p:tgtEl>
                                      </p:cBhvr>
                                    </p:animEffect>
                                    <p:anim calcmode="lin" valueType="num">
                                      <p:cBhvr>
                                        <p:cTn id="72" dur="1000" fill="hold"/>
                                        <p:tgtEl>
                                          <p:spTgt spid="60"/>
                                        </p:tgtEl>
                                        <p:attrNameLst>
                                          <p:attrName>ppt_x</p:attrName>
                                        </p:attrNameLst>
                                      </p:cBhvr>
                                      <p:tavLst>
                                        <p:tav tm="0">
                                          <p:val>
                                            <p:strVal val="#ppt_x"/>
                                          </p:val>
                                        </p:tav>
                                        <p:tav tm="100000">
                                          <p:val>
                                            <p:strVal val="#ppt_x"/>
                                          </p:val>
                                        </p:tav>
                                      </p:tavLst>
                                    </p:anim>
                                    <p:anim calcmode="lin" valueType="num">
                                      <p:cBhvr>
                                        <p:cTn id="73" dur="1000" fill="hold"/>
                                        <p:tgtEl>
                                          <p:spTgt spid="60"/>
                                        </p:tgtEl>
                                        <p:attrNameLst>
                                          <p:attrName>ppt_y</p:attrName>
                                        </p:attrNameLst>
                                      </p:cBhvr>
                                      <p:tavLst>
                                        <p:tav tm="0">
                                          <p:val>
                                            <p:strVal val="#ppt_y+.1"/>
                                          </p:val>
                                        </p:tav>
                                        <p:tav tm="100000">
                                          <p:val>
                                            <p:strVal val="#ppt_y"/>
                                          </p:val>
                                        </p:tav>
                                      </p:tavLst>
                                    </p:anim>
                                  </p:childTnLst>
                                </p:cTn>
                              </p:par>
                            </p:childTnLst>
                          </p:cTn>
                        </p:par>
                        <p:par>
                          <p:cTn id="74" fill="hold">
                            <p:stCondLst>
                              <p:cond delay="9000"/>
                            </p:stCondLst>
                            <p:childTnLst>
                              <p:par>
                                <p:cTn id="75" presetID="3" presetClass="entr" presetSubtype="10" fill="hold" nodeType="afterEffect">
                                  <p:stCondLst>
                                    <p:cond delay="0"/>
                                  </p:stCondLst>
                                  <p:childTnLst>
                                    <p:set>
                                      <p:cBhvr>
                                        <p:cTn id="76" dur="1" fill="hold">
                                          <p:stCondLst>
                                            <p:cond delay="0"/>
                                          </p:stCondLst>
                                        </p:cTn>
                                        <p:tgtEl>
                                          <p:spTgt spid="83"/>
                                        </p:tgtEl>
                                        <p:attrNameLst>
                                          <p:attrName>style.visibility</p:attrName>
                                        </p:attrNameLst>
                                      </p:cBhvr>
                                      <p:to>
                                        <p:strVal val="visible"/>
                                      </p:to>
                                    </p:set>
                                    <p:animEffect transition="in" filter="blinds(horizontal)">
                                      <p:cBhvr>
                                        <p:cTn id="77" dur="500"/>
                                        <p:tgtEl>
                                          <p:spTgt spid="83"/>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58"/>
                                        </p:tgtEl>
                                        <p:attrNameLst>
                                          <p:attrName>style.visibility</p:attrName>
                                        </p:attrNameLst>
                                      </p:cBhvr>
                                      <p:to>
                                        <p:strVal val="visible"/>
                                      </p:to>
                                    </p:set>
                                    <p:animEffect transition="in" filter="fade">
                                      <p:cBhvr>
                                        <p:cTn id="81" dur="1000"/>
                                        <p:tgtEl>
                                          <p:spTgt spid="58"/>
                                        </p:tgtEl>
                                      </p:cBhvr>
                                    </p:animEffect>
                                    <p:anim calcmode="lin" valueType="num">
                                      <p:cBhvr>
                                        <p:cTn id="82" dur="1000" fill="hold"/>
                                        <p:tgtEl>
                                          <p:spTgt spid="58"/>
                                        </p:tgtEl>
                                        <p:attrNameLst>
                                          <p:attrName>ppt_x</p:attrName>
                                        </p:attrNameLst>
                                      </p:cBhvr>
                                      <p:tavLst>
                                        <p:tav tm="0">
                                          <p:val>
                                            <p:strVal val="#ppt_x"/>
                                          </p:val>
                                        </p:tav>
                                        <p:tav tm="100000">
                                          <p:val>
                                            <p:strVal val="#ppt_x"/>
                                          </p:val>
                                        </p:tav>
                                      </p:tavLst>
                                    </p:anim>
                                    <p:anim calcmode="lin" valueType="num">
                                      <p:cBhvr>
                                        <p:cTn id="83"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1" grpId="0" animBg="1"/>
      <p:bldP spid="12" grpId="0" animBg="1"/>
      <p:bldP spid="34" grpId="0"/>
      <p:bldP spid="56" grpId="0"/>
      <p:bldP spid="57" grpId="0"/>
      <p:bldP spid="58" grpId="0"/>
      <p:bldP spid="59" grpId="0"/>
      <p:bldP spid="60"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4669740" y="738739"/>
            <a:ext cx="2743204" cy="2402958"/>
            <a:chOff x="4437162" y="5884"/>
            <a:chExt cx="4417102" cy="3869226"/>
          </a:xfrm>
          <a:effectLst>
            <a:outerShdw blurRad="165100" dist="190500" dir="10200000" algn="tr" rotWithShape="0">
              <a:prstClr val="black">
                <a:alpha val="25000"/>
              </a:prstClr>
            </a:outerShdw>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3"/>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FF2B2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5962918" y="1608393"/>
            <a:ext cx="2743200" cy="2402958"/>
            <a:chOff x="4437163" y="5885"/>
            <a:chExt cx="4417102" cy="3869226"/>
          </a:xfrm>
          <a:effectLst>
            <a:outerShdw blurRad="165100" dist="190500" dir="6600000" algn="tr" rotWithShape="0">
              <a:prstClr val="black">
                <a:alpha val="25000"/>
              </a:prstClr>
            </a:outerShdw>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4"/>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5850150" y="3154345"/>
            <a:ext cx="2743200" cy="2402958"/>
            <a:chOff x="4437163" y="5885"/>
            <a:chExt cx="4417099" cy="3869225"/>
          </a:xfrm>
          <a:effectLst>
            <a:outerShdw blurRad="165100" dist="190500" dir="3000000" algn="tr" rotWithShape="0">
              <a:prstClr val="black">
                <a:alpha val="25000"/>
              </a:prstClr>
            </a:outerShdw>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5"/>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3EB8C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4448373" y="3824094"/>
            <a:ext cx="2743200" cy="2402958"/>
            <a:chOff x="4437163" y="5885"/>
            <a:chExt cx="4417099" cy="3869225"/>
          </a:xfrm>
          <a:effectLst>
            <a:outerShdw blurRad="165100" dist="190500" dir="21000000" algn="tr" rotWithShape="0">
              <a:prstClr val="black">
                <a:alpha val="25000"/>
              </a:prstClr>
            </a:outerShdw>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6"/>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FFA80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3168303" y="2953637"/>
            <a:ext cx="2743200" cy="2402958"/>
            <a:chOff x="4437163" y="5885"/>
            <a:chExt cx="4417100" cy="3869226"/>
          </a:xfrm>
          <a:effectLst>
            <a:outerShdw blurRad="165100" dist="190500" dir="17400000" algn="tr" rotWithShape="0">
              <a:prstClr val="black">
                <a:alpha val="25000"/>
              </a:prstClr>
            </a:outerShdw>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7"/>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01AA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5558111" y="3130593"/>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6379868" y="2935306"/>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6403750" y="3683441"/>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5754630" y="4004786"/>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5119771" y="3506043"/>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5735018" y="2656649"/>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0" name="TextBox 59">
            <a:extLst>
              <a:ext uri="{FF2B5EF4-FFF2-40B4-BE49-F238E27FC236}">
                <a16:creationId xmlns:a16="http://schemas.microsoft.com/office/drawing/2014/main" id="{DD70D416-94FE-4652-862F-C06BCEC0F1B5}"/>
              </a:ext>
            </a:extLst>
          </p:cNvPr>
          <p:cNvSpPr txBox="1"/>
          <p:nvPr/>
        </p:nvSpPr>
        <p:spPr>
          <a:xfrm>
            <a:off x="533847" y="1556177"/>
            <a:ext cx="3917661" cy="1526572"/>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60F49279-2C42-47DA-8ED5-A071B502184C}"/>
              </a:ext>
            </a:extLst>
          </p:cNvPr>
          <p:cNvSpPr txBox="1"/>
          <p:nvPr/>
        </p:nvSpPr>
        <p:spPr>
          <a:xfrm>
            <a:off x="355598" y="4884650"/>
            <a:ext cx="3917661" cy="1526572"/>
          </a:xfrm>
          <a:prstGeom prst="rect">
            <a:avLst/>
          </a:prstGeom>
          <a:noFill/>
        </p:spPr>
        <p:txBody>
          <a:bodyPr wrap="square" rtlCol="0">
            <a:spAutoFit/>
          </a:bodyPr>
          <a:lstStyle/>
          <a:p>
            <a:pPr defTabSz="1219170">
              <a:spcBef>
                <a:spcPct val="20000"/>
              </a:spcBef>
              <a:defRPr/>
            </a:pPr>
            <a:r>
              <a:rPr lang="en-US" dirty="0">
                <a:solidFill>
                  <a:srgbClr val="01AA8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854EF5F2-557F-49C2-956F-6E90E49612E0}"/>
              </a:ext>
            </a:extLst>
          </p:cNvPr>
          <p:cNvSpPr txBox="1"/>
          <p:nvPr/>
        </p:nvSpPr>
        <p:spPr>
          <a:xfrm>
            <a:off x="8303481" y="257124"/>
            <a:ext cx="3917661" cy="1526572"/>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3" name="TextBox 62">
            <a:extLst>
              <a:ext uri="{FF2B5EF4-FFF2-40B4-BE49-F238E27FC236}">
                <a16:creationId xmlns:a16="http://schemas.microsoft.com/office/drawing/2014/main" id="{553B3E35-CB11-4A0A-BFF9-7031AB862C6C}"/>
              </a:ext>
            </a:extLst>
          </p:cNvPr>
          <p:cNvSpPr txBox="1"/>
          <p:nvPr/>
        </p:nvSpPr>
        <p:spPr>
          <a:xfrm>
            <a:off x="9011723" y="2729134"/>
            <a:ext cx="3224020" cy="1911292"/>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4" name="TextBox 63">
            <a:extLst>
              <a:ext uri="{FF2B5EF4-FFF2-40B4-BE49-F238E27FC236}">
                <a16:creationId xmlns:a16="http://schemas.microsoft.com/office/drawing/2014/main" id="{AF234614-81C4-4B93-A0C0-BD7E1CA8463F}"/>
              </a:ext>
            </a:extLst>
          </p:cNvPr>
          <p:cNvSpPr txBox="1"/>
          <p:nvPr/>
        </p:nvSpPr>
        <p:spPr>
          <a:xfrm>
            <a:off x="8273659" y="5231319"/>
            <a:ext cx="3917661" cy="1526572"/>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809772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p:cTn id="17" dur="1000" fill="hold"/>
                                        <p:tgtEl>
                                          <p:spTgt spid="23"/>
                                        </p:tgtEl>
                                        <p:attrNameLst>
                                          <p:attrName>ppt_w</p:attrName>
                                        </p:attrNameLst>
                                      </p:cBhvr>
                                      <p:tavLst>
                                        <p:tav tm="0">
                                          <p:val>
                                            <p:fltVal val="0"/>
                                          </p:val>
                                        </p:tav>
                                        <p:tav tm="100000">
                                          <p:val>
                                            <p:strVal val="#ppt_w"/>
                                          </p:val>
                                        </p:tav>
                                      </p:tavLst>
                                    </p:anim>
                                    <p:anim calcmode="lin" valueType="num">
                                      <p:cBhvr>
                                        <p:cTn id="18" dur="1000" fill="hold"/>
                                        <p:tgtEl>
                                          <p:spTgt spid="23"/>
                                        </p:tgtEl>
                                        <p:attrNameLst>
                                          <p:attrName>ppt_h</p:attrName>
                                        </p:attrNameLst>
                                      </p:cBhvr>
                                      <p:tavLst>
                                        <p:tav tm="0">
                                          <p:val>
                                            <p:fltVal val="0"/>
                                          </p:val>
                                        </p:tav>
                                        <p:tav tm="100000">
                                          <p:val>
                                            <p:strVal val="#ppt_h"/>
                                          </p:val>
                                        </p:tav>
                                      </p:tavLst>
                                    </p:anim>
                                    <p:anim calcmode="lin" valueType="num">
                                      <p:cBhvr>
                                        <p:cTn id="19" dur="1000" fill="hold"/>
                                        <p:tgtEl>
                                          <p:spTgt spid="23"/>
                                        </p:tgtEl>
                                        <p:attrNameLst>
                                          <p:attrName>style.rotation</p:attrName>
                                        </p:attrNameLst>
                                      </p:cBhvr>
                                      <p:tavLst>
                                        <p:tav tm="0">
                                          <p:val>
                                            <p:fltVal val="90"/>
                                          </p:val>
                                        </p:tav>
                                        <p:tav tm="100000">
                                          <p:val>
                                            <p:fltVal val="0"/>
                                          </p:val>
                                        </p:tav>
                                      </p:tavLst>
                                    </p:anim>
                                    <p:animEffect transition="in" filter="fade">
                                      <p:cBhvr>
                                        <p:cTn id="20" dur="1000"/>
                                        <p:tgtEl>
                                          <p:spTgt spid="23"/>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52"/>
                                        </p:tgtEl>
                                        <p:attrNameLst>
                                          <p:attrName>style.visibility</p:attrName>
                                        </p:attrNameLst>
                                      </p:cBhvr>
                                      <p:to>
                                        <p:strVal val="visible"/>
                                      </p:to>
                                    </p:set>
                                    <p:anim calcmode="lin" valueType="num">
                                      <p:cBhvr>
                                        <p:cTn id="24" dur="500" fill="hold"/>
                                        <p:tgtEl>
                                          <p:spTgt spid="52"/>
                                        </p:tgtEl>
                                        <p:attrNameLst>
                                          <p:attrName>ppt_w</p:attrName>
                                        </p:attrNameLst>
                                      </p:cBhvr>
                                      <p:tavLst>
                                        <p:tav tm="0">
                                          <p:val>
                                            <p:fltVal val="0"/>
                                          </p:val>
                                        </p:tav>
                                        <p:tav tm="100000">
                                          <p:val>
                                            <p:strVal val="#ppt_w"/>
                                          </p:val>
                                        </p:tav>
                                      </p:tavLst>
                                    </p:anim>
                                    <p:anim calcmode="lin" valueType="num">
                                      <p:cBhvr>
                                        <p:cTn id="25" dur="500" fill="hold"/>
                                        <p:tgtEl>
                                          <p:spTgt spid="52"/>
                                        </p:tgtEl>
                                        <p:attrNameLst>
                                          <p:attrName>ppt_h</p:attrName>
                                        </p:attrNameLst>
                                      </p:cBhvr>
                                      <p:tavLst>
                                        <p:tav tm="0">
                                          <p:val>
                                            <p:fltVal val="0"/>
                                          </p:val>
                                        </p:tav>
                                        <p:tav tm="100000">
                                          <p:val>
                                            <p:strVal val="#ppt_h"/>
                                          </p:val>
                                        </p:tav>
                                      </p:tavLst>
                                    </p:anim>
                                    <p:animEffect transition="in" filter="fade">
                                      <p:cBhvr>
                                        <p:cTn id="26" dur="500"/>
                                        <p:tgtEl>
                                          <p:spTgt spid="52"/>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60"/>
                                        </p:tgtEl>
                                        <p:attrNameLst>
                                          <p:attrName>style.visibility</p:attrName>
                                        </p:attrNameLst>
                                      </p:cBhvr>
                                      <p:to>
                                        <p:strVal val="visible"/>
                                      </p:to>
                                    </p:set>
                                    <p:animEffect transition="in" filter="fade">
                                      <p:cBhvr>
                                        <p:cTn id="30" dur="1000"/>
                                        <p:tgtEl>
                                          <p:spTgt spid="60"/>
                                        </p:tgtEl>
                                      </p:cBhvr>
                                    </p:animEffect>
                                    <p:anim calcmode="lin" valueType="num">
                                      <p:cBhvr>
                                        <p:cTn id="31" dur="1000" fill="hold"/>
                                        <p:tgtEl>
                                          <p:spTgt spid="60"/>
                                        </p:tgtEl>
                                        <p:attrNameLst>
                                          <p:attrName>ppt_x</p:attrName>
                                        </p:attrNameLst>
                                      </p:cBhvr>
                                      <p:tavLst>
                                        <p:tav tm="0">
                                          <p:val>
                                            <p:strVal val="#ppt_x"/>
                                          </p:val>
                                        </p:tav>
                                        <p:tav tm="100000">
                                          <p:val>
                                            <p:strVal val="#ppt_x"/>
                                          </p:val>
                                        </p:tav>
                                      </p:tavLst>
                                    </p:anim>
                                    <p:anim calcmode="lin" valueType="num">
                                      <p:cBhvr>
                                        <p:cTn id="32" dur="1000" fill="hold"/>
                                        <p:tgtEl>
                                          <p:spTgt spid="6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1" presetClass="entr" presetSubtype="0" fill="hold" nodeType="after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p:cTn id="36" dur="1000" fill="hold"/>
                                        <p:tgtEl>
                                          <p:spTgt spid="24"/>
                                        </p:tgtEl>
                                        <p:attrNameLst>
                                          <p:attrName>ppt_w</p:attrName>
                                        </p:attrNameLst>
                                      </p:cBhvr>
                                      <p:tavLst>
                                        <p:tav tm="0">
                                          <p:val>
                                            <p:fltVal val="0"/>
                                          </p:val>
                                        </p:tav>
                                        <p:tav tm="100000">
                                          <p:val>
                                            <p:strVal val="#ppt_w"/>
                                          </p:val>
                                        </p:tav>
                                      </p:tavLst>
                                    </p:anim>
                                    <p:anim calcmode="lin" valueType="num">
                                      <p:cBhvr>
                                        <p:cTn id="37" dur="1000" fill="hold"/>
                                        <p:tgtEl>
                                          <p:spTgt spid="24"/>
                                        </p:tgtEl>
                                        <p:attrNameLst>
                                          <p:attrName>ppt_h</p:attrName>
                                        </p:attrNameLst>
                                      </p:cBhvr>
                                      <p:tavLst>
                                        <p:tav tm="0">
                                          <p:val>
                                            <p:fltVal val="0"/>
                                          </p:val>
                                        </p:tav>
                                        <p:tav tm="100000">
                                          <p:val>
                                            <p:strVal val="#ppt_h"/>
                                          </p:val>
                                        </p:tav>
                                      </p:tavLst>
                                    </p:anim>
                                    <p:anim calcmode="lin" valueType="num">
                                      <p:cBhvr>
                                        <p:cTn id="38" dur="1000" fill="hold"/>
                                        <p:tgtEl>
                                          <p:spTgt spid="24"/>
                                        </p:tgtEl>
                                        <p:attrNameLst>
                                          <p:attrName>style.rotation</p:attrName>
                                        </p:attrNameLst>
                                      </p:cBhvr>
                                      <p:tavLst>
                                        <p:tav tm="0">
                                          <p:val>
                                            <p:fltVal val="90"/>
                                          </p:val>
                                        </p:tav>
                                        <p:tav tm="100000">
                                          <p:val>
                                            <p:fltVal val="0"/>
                                          </p:val>
                                        </p:tav>
                                      </p:tavLst>
                                    </p:anim>
                                    <p:animEffect transition="in" filter="fade">
                                      <p:cBhvr>
                                        <p:cTn id="39" dur="1000"/>
                                        <p:tgtEl>
                                          <p:spTgt spid="2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62"/>
                                        </p:tgtEl>
                                        <p:attrNameLst>
                                          <p:attrName>style.visibility</p:attrName>
                                        </p:attrNameLst>
                                      </p:cBhvr>
                                      <p:to>
                                        <p:strVal val="visible"/>
                                      </p:to>
                                    </p:set>
                                    <p:animEffect transition="in" filter="fade">
                                      <p:cBhvr>
                                        <p:cTn id="49" dur="1000"/>
                                        <p:tgtEl>
                                          <p:spTgt spid="62"/>
                                        </p:tgtEl>
                                      </p:cBhvr>
                                    </p:animEffect>
                                    <p:anim calcmode="lin" valueType="num">
                                      <p:cBhvr>
                                        <p:cTn id="50" dur="1000" fill="hold"/>
                                        <p:tgtEl>
                                          <p:spTgt spid="62"/>
                                        </p:tgtEl>
                                        <p:attrNameLst>
                                          <p:attrName>ppt_x</p:attrName>
                                        </p:attrNameLst>
                                      </p:cBhvr>
                                      <p:tavLst>
                                        <p:tav tm="0">
                                          <p:val>
                                            <p:strVal val="#ppt_x"/>
                                          </p:val>
                                        </p:tav>
                                        <p:tav tm="100000">
                                          <p:val>
                                            <p:strVal val="#ppt_x"/>
                                          </p:val>
                                        </p:tav>
                                      </p:tavLst>
                                    </p:anim>
                                    <p:anim calcmode="lin" valueType="num">
                                      <p:cBhvr>
                                        <p:cTn id="51" dur="1000" fill="hold"/>
                                        <p:tgtEl>
                                          <p:spTgt spid="62"/>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31" presetClass="entr" presetSubtype="0"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1000" fill="hold"/>
                                        <p:tgtEl>
                                          <p:spTgt spid="27"/>
                                        </p:tgtEl>
                                        <p:attrNameLst>
                                          <p:attrName>ppt_w</p:attrName>
                                        </p:attrNameLst>
                                      </p:cBhvr>
                                      <p:tavLst>
                                        <p:tav tm="0">
                                          <p:val>
                                            <p:fltVal val="0"/>
                                          </p:val>
                                        </p:tav>
                                        <p:tav tm="100000">
                                          <p:val>
                                            <p:strVal val="#ppt_w"/>
                                          </p:val>
                                        </p:tav>
                                      </p:tavLst>
                                    </p:anim>
                                    <p:anim calcmode="lin" valueType="num">
                                      <p:cBhvr>
                                        <p:cTn id="56" dur="1000" fill="hold"/>
                                        <p:tgtEl>
                                          <p:spTgt spid="27"/>
                                        </p:tgtEl>
                                        <p:attrNameLst>
                                          <p:attrName>ppt_h</p:attrName>
                                        </p:attrNameLst>
                                      </p:cBhvr>
                                      <p:tavLst>
                                        <p:tav tm="0">
                                          <p:val>
                                            <p:fltVal val="0"/>
                                          </p:val>
                                        </p:tav>
                                        <p:tav tm="100000">
                                          <p:val>
                                            <p:strVal val="#ppt_h"/>
                                          </p:val>
                                        </p:tav>
                                      </p:tavLst>
                                    </p:anim>
                                    <p:anim calcmode="lin" valueType="num">
                                      <p:cBhvr>
                                        <p:cTn id="57" dur="1000" fill="hold"/>
                                        <p:tgtEl>
                                          <p:spTgt spid="27"/>
                                        </p:tgtEl>
                                        <p:attrNameLst>
                                          <p:attrName>style.rotation</p:attrName>
                                        </p:attrNameLst>
                                      </p:cBhvr>
                                      <p:tavLst>
                                        <p:tav tm="0">
                                          <p:val>
                                            <p:fltVal val="90"/>
                                          </p:val>
                                        </p:tav>
                                        <p:tav tm="100000">
                                          <p:val>
                                            <p:fltVal val="0"/>
                                          </p:val>
                                        </p:tav>
                                      </p:tavLst>
                                    </p:anim>
                                    <p:animEffect transition="in" filter="fade">
                                      <p:cBhvr>
                                        <p:cTn id="58" dur="1000"/>
                                        <p:tgtEl>
                                          <p:spTgt spid="27"/>
                                        </p:tgtEl>
                                      </p:cBhvr>
                                    </p:animEffect>
                                  </p:childTnLst>
                                </p:cTn>
                              </p:par>
                            </p:childTnLst>
                          </p:cTn>
                        </p:par>
                        <p:par>
                          <p:cTn id="59" fill="hold">
                            <p:stCondLst>
                              <p:cond delay="7000"/>
                            </p:stCondLst>
                            <p:childTnLst>
                              <p:par>
                                <p:cTn id="60" presetID="53" presetClass="entr" presetSubtype="16"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p:cTn id="62" dur="500" fill="hold"/>
                                        <p:tgtEl>
                                          <p:spTgt spid="49"/>
                                        </p:tgtEl>
                                        <p:attrNameLst>
                                          <p:attrName>ppt_w</p:attrName>
                                        </p:attrNameLst>
                                      </p:cBhvr>
                                      <p:tavLst>
                                        <p:tav tm="0">
                                          <p:val>
                                            <p:fltVal val="0"/>
                                          </p:val>
                                        </p:tav>
                                        <p:tav tm="100000">
                                          <p:val>
                                            <p:strVal val="#ppt_w"/>
                                          </p:val>
                                        </p:tav>
                                      </p:tavLst>
                                    </p:anim>
                                    <p:anim calcmode="lin" valueType="num">
                                      <p:cBhvr>
                                        <p:cTn id="63" dur="500" fill="hold"/>
                                        <p:tgtEl>
                                          <p:spTgt spid="49"/>
                                        </p:tgtEl>
                                        <p:attrNameLst>
                                          <p:attrName>ppt_h</p:attrName>
                                        </p:attrNameLst>
                                      </p:cBhvr>
                                      <p:tavLst>
                                        <p:tav tm="0">
                                          <p:val>
                                            <p:fltVal val="0"/>
                                          </p:val>
                                        </p:tav>
                                        <p:tav tm="100000">
                                          <p:val>
                                            <p:strVal val="#ppt_h"/>
                                          </p:val>
                                        </p:tav>
                                      </p:tavLst>
                                    </p:anim>
                                    <p:animEffect transition="in" filter="fade">
                                      <p:cBhvr>
                                        <p:cTn id="64" dur="500"/>
                                        <p:tgtEl>
                                          <p:spTgt spid="49"/>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63"/>
                                        </p:tgtEl>
                                        <p:attrNameLst>
                                          <p:attrName>style.visibility</p:attrName>
                                        </p:attrNameLst>
                                      </p:cBhvr>
                                      <p:to>
                                        <p:strVal val="visible"/>
                                      </p:to>
                                    </p:set>
                                    <p:animEffect transition="in" filter="fade">
                                      <p:cBhvr>
                                        <p:cTn id="68" dur="1000"/>
                                        <p:tgtEl>
                                          <p:spTgt spid="63"/>
                                        </p:tgtEl>
                                      </p:cBhvr>
                                    </p:animEffect>
                                    <p:anim calcmode="lin" valueType="num">
                                      <p:cBhvr>
                                        <p:cTn id="69" dur="1000" fill="hold"/>
                                        <p:tgtEl>
                                          <p:spTgt spid="63"/>
                                        </p:tgtEl>
                                        <p:attrNameLst>
                                          <p:attrName>ppt_x</p:attrName>
                                        </p:attrNameLst>
                                      </p:cBhvr>
                                      <p:tavLst>
                                        <p:tav tm="0">
                                          <p:val>
                                            <p:strVal val="#ppt_x"/>
                                          </p:val>
                                        </p:tav>
                                        <p:tav tm="100000">
                                          <p:val>
                                            <p:strVal val="#ppt_x"/>
                                          </p:val>
                                        </p:tav>
                                      </p:tavLst>
                                    </p:anim>
                                    <p:anim calcmode="lin" valueType="num">
                                      <p:cBhvr>
                                        <p:cTn id="70" dur="1000" fill="hold"/>
                                        <p:tgtEl>
                                          <p:spTgt spid="63"/>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31" presetClass="entr" presetSubtype="0" fill="hold" nodeType="afterEffect">
                                  <p:stCondLst>
                                    <p:cond delay="0"/>
                                  </p:stCondLst>
                                  <p:childTnLst>
                                    <p:set>
                                      <p:cBhvr>
                                        <p:cTn id="73" dur="1" fill="hold">
                                          <p:stCondLst>
                                            <p:cond delay="0"/>
                                          </p:stCondLst>
                                        </p:cTn>
                                        <p:tgtEl>
                                          <p:spTgt spid="30"/>
                                        </p:tgtEl>
                                        <p:attrNameLst>
                                          <p:attrName>style.visibility</p:attrName>
                                        </p:attrNameLst>
                                      </p:cBhvr>
                                      <p:to>
                                        <p:strVal val="visible"/>
                                      </p:to>
                                    </p:set>
                                    <p:anim calcmode="lin" valueType="num">
                                      <p:cBhvr>
                                        <p:cTn id="74" dur="1000" fill="hold"/>
                                        <p:tgtEl>
                                          <p:spTgt spid="30"/>
                                        </p:tgtEl>
                                        <p:attrNameLst>
                                          <p:attrName>ppt_w</p:attrName>
                                        </p:attrNameLst>
                                      </p:cBhvr>
                                      <p:tavLst>
                                        <p:tav tm="0">
                                          <p:val>
                                            <p:fltVal val="0"/>
                                          </p:val>
                                        </p:tav>
                                        <p:tav tm="100000">
                                          <p:val>
                                            <p:strVal val="#ppt_w"/>
                                          </p:val>
                                        </p:tav>
                                      </p:tavLst>
                                    </p:anim>
                                    <p:anim calcmode="lin" valueType="num">
                                      <p:cBhvr>
                                        <p:cTn id="75" dur="1000" fill="hold"/>
                                        <p:tgtEl>
                                          <p:spTgt spid="30"/>
                                        </p:tgtEl>
                                        <p:attrNameLst>
                                          <p:attrName>ppt_h</p:attrName>
                                        </p:attrNameLst>
                                      </p:cBhvr>
                                      <p:tavLst>
                                        <p:tav tm="0">
                                          <p:val>
                                            <p:fltVal val="0"/>
                                          </p:val>
                                        </p:tav>
                                        <p:tav tm="100000">
                                          <p:val>
                                            <p:strVal val="#ppt_h"/>
                                          </p:val>
                                        </p:tav>
                                      </p:tavLst>
                                    </p:anim>
                                    <p:anim calcmode="lin" valueType="num">
                                      <p:cBhvr>
                                        <p:cTn id="76" dur="1000" fill="hold"/>
                                        <p:tgtEl>
                                          <p:spTgt spid="30"/>
                                        </p:tgtEl>
                                        <p:attrNameLst>
                                          <p:attrName>style.rotation</p:attrName>
                                        </p:attrNameLst>
                                      </p:cBhvr>
                                      <p:tavLst>
                                        <p:tav tm="0">
                                          <p:val>
                                            <p:fltVal val="90"/>
                                          </p:val>
                                        </p:tav>
                                        <p:tav tm="100000">
                                          <p:val>
                                            <p:fltVal val="0"/>
                                          </p:val>
                                        </p:tav>
                                      </p:tavLst>
                                    </p:anim>
                                    <p:animEffect transition="in" filter="fade">
                                      <p:cBhvr>
                                        <p:cTn id="77" dur="1000"/>
                                        <p:tgtEl>
                                          <p:spTgt spid="30"/>
                                        </p:tgtEl>
                                      </p:cBhvr>
                                    </p:animEffect>
                                  </p:childTnLst>
                                </p:cTn>
                              </p:par>
                            </p:childTnLst>
                          </p:cTn>
                        </p:par>
                        <p:par>
                          <p:cTn id="78" fill="hold">
                            <p:stCondLst>
                              <p:cond delay="9500"/>
                            </p:stCondLst>
                            <p:childTnLst>
                              <p:par>
                                <p:cTn id="79" presetID="53" presetClass="entr" presetSubtype="16"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 calcmode="lin" valueType="num">
                                      <p:cBhvr>
                                        <p:cTn id="81" dur="500" fill="hold"/>
                                        <p:tgtEl>
                                          <p:spTgt spid="50"/>
                                        </p:tgtEl>
                                        <p:attrNameLst>
                                          <p:attrName>ppt_w</p:attrName>
                                        </p:attrNameLst>
                                      </p:cBhvr>
                                      <p:tavLst>
                                        <p:tav tm="0">
                                          <p:val>
                                            <p:fltVal val="0"/>
                                          </p:val>
                                        </p:tav>
                                        <p:tav tm="100000">
                                          <p:val>
                                            <p:strVal val="#ppt_w"/>
                                          </p:val>
                                        </p:tav>
                                      </p:tavLst>
                                    </p:anim>
                                    <p:anim calcmode="lin" valueType="num">
                                      <p:cBhvr>
                                        <p:cTn id="82" dur="500" fill="hold"/>
                                        <p:tgtEl>
                                          <p:spTgt spid="50"/>
                                        </p:tgtEl>
                                        <p:attrNameLst>
                                          <p:attrName>ppt_h</p:attrName>
                                        </p:attrNameLst>
                                      </p:cBhvr>
                                      <p:tavLst>
                                        <p:tav tm="0">
                                          <p:val>
                                            <p:fltVal val="0"/>
                                          </p:val>
                                        </p:tav>
                                        <p:tav tm="100000">
                                          <p:val>
                                            <p:strVal val="#ppt_h"/>
                                          </p:val>
                                        </p:tav>
                                      </p:tavLst>
                                    </p:anim>
                                    <p:animEffect transition="in" filter="fade">
                                      <p:cBhvr>
                                        <p:cTn id="83" dur="500"/>
                                        <p:tgtEl>
                                          <p:spTgt spid="50"/>
                                        </p:tgtEl>
                                      </p:cBhvr>
                                    </p:animEffect>
                                  </p:childTnLst>
                                </p:cTn>
                              </p:par>
                            </p:childTnLst>
                          </p:cTn>
                        </p:par>
                        <p:par>
                          <p:cTn id="84" fill="hold">
                            <p:stCondLst>
                              <p:cond delay="10000"/>
                            </p:stCondLst>
                            <p:childTnLst>
                              <p:par>
                                <p:cTn id="85" presetID="42" presetClass="entr" presetSubtype="0" fill="hold" grpId="0" nodeType="afterEffect">
                                  <p:stCondLst>
                                    <p:cond delay="0"/>
                                  </p:stCondLst>
                                  <p:childTnLst>
                                    <p:set>
                                      <p:cBhvr>
                                        <p:cTn id="86" dur="1" fill="hold">
                                          <p:stCondLst>
                                            <p:cond delay="0"/>
                                          </p:stCondLst>
                                        </p:cTn>
                                        <p:tgtEl>
                                          <p:spTgt spid="64"/>
                                        </p:tgtEl>
                                        <p:attrNameLst>
                                          <p:attrName>style.visibility</p:attrName>
                                        </p:attrNameLst>
                                      </p:cBhvr>
                                      <p:to>
                                        <p:strVal val="visible"/>
                                      </p:to>
                                    </p:set>
                                    <p:animEffect transition="in" filter="fade">
                                      <p:cBhvr>
                                        <p:cTn id="87" dur="1000"/>
                                        <p:tgtEl>
                                          <p:spTgt spid="64"/>
                                        </p:tgtEl>
                                      </p:cBhvr>
                                    </p:animEffect>
                                    <p:anim calcmode="lin" valueType="num">
                                      <p:cBhvr>
                                        <p:cTn id="88" dur="1000" fill="hold"/>
                                        <p:tgtEl>
                                          <p:spTgt spid="64"/>
                                        </p:tgtEl>
                                        <p:attrNameLst>
                                          <p:attrName>ppt_x</p:attrName>
                                        </p:attrNameLst>
                                      </p:cBhvr>
                                      <p:tavLst>
                                        <p:tav tm="0">
                                          <p:val>
                                            <p:strVal val="#ppt_x"/>
                                          </p:val>
                                        </p:tav>
                                        <p:tav tm="100000">
                                          <p:val>
                                            <p:strVal val="#ppt_x"/>
                                          </p:val>
                                        </p:tav>
                                      </p:tavLst>
                                    </p:anim>
                                    <p:anim calcmode="lin" valueType="num">
                                      <p:cBhvr>
                                        <p:cTn id="89" dur="1000" fill="hold"/>
                                        <p:tgtEl>
                                          <p:spTgt spid="64"/>
                                        </p:tgtEl>
                                        <p:attrNameLst>
                                          <p:attrName>ppt_y</p:attrName>
                                        </p:attrNameLst>
                                      </p:cBhvr>
                                      <p:tavLst>
                                        <p:tav tm="0">
                                          <p:val>
                                            <p:strVal val="#ppt_y+.1"/>
                                          </p:val>
                                        </p:tav>
                                        <p:tav tm="100000">
                                          <p:val>
                                            <p:strVal val="#ppt_y"/>
                                          </p:val>
                                        </p:tav>
                                      </p:tavLst>
                                    </p:anim>
                                  </p:childTnLst>
                                </p:cTn>
                              </p:par>
                            </p:childTnLst>
                          </p:cTn>
                        </p:par>
                        <p:par>
                          <p:cTn id="90" fill="hold">
                            <p:stCondLst>
                              <p:cond delay="11000"/>
                            </p:stCondLst>
                            <p:childTnLst>
                              <p:par>
                                <p:cTn id="91" presetID="31" presetClass="entr" presetSubtype="0"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p:cTn id="93" dur="1000" fill="hold"/>
                                        <p:tgtEl>
                                          <p:spTgt spid="33"/>
                                        </p:tgtEl>
                                        <p:attrNameLst>
                                          <p:attrName>ppt_w</p:attrName>
                                        </p:attrNameLst>
                                      </p:cBhvr>
                                      <p:tavLst>
                                        <p:tav tm="0">
                                          <p:val>
                                            <p:fltVal val="0"/>
                                          </p:val>
                                        </p:tav>
                                        <p:tav tm="100000">
                                          <p:val>
                                            <p:strVal val="#ppt_w"/>
                                          </p:val>
                                        </p:tav>
                                      </p:tavLst>
                                    </p:anim>
                                    <p:anim calcmode="lin" valueType="num">
                                      <p:cBhvr>
                                        <p:cTn id="94" dur="1000" fill="hold"/>
                                        <p:tgtEl>
                                          <p:spTgt spid="33"/>
                                        </p:tgtEl>
                                        <p:attrNameLst>
                                          <p:attrName>ppt_h</p:attrName>
                                        </p:attrNameLst>
                                      </p:cBhvr>
                                      <p:tavLst>
                                        <p:tav tm="0">
                                          <p:val>
                                            <p:fltVal val="0"/>
                                          </p:val>
                                        </p:tav>
                                        <p:tav tm="100000">
                                          <p:val>
                                            <p:strVal val="#ppt_h"/>
                                          </p:val>
                                        </p:tav>
                                      </p:tavLst>
                                    </p:anim>
                                    <p:anim calcmode="lin" valueType="num">
                                      <p:cBhvr>
                                        <p:cTn id="95" dur="1000" fill="hold"/>
                                        <p:tgtEl>
                                          <p:spTgt spid="33"/>
                                        </p:tgtEl>
                                        <p:attrNameLst>
                                          <p:attrName>style.rotation</p:attrName>
                                        </p:attrNameLst>
                                      </p:cBhvr>
                                      <p:tavLst>
                                        <p:tav tm="0">
                                          <p:val>
                                            <p:fltVal val="90"/>
                                          </p:val>
                                        </p:tav>
                                        <p:tav tm="100000">
                                          <p:val>
                                            <p:fltVal val="0"/>
                                          </p:val>
                                        </p:tav>
                                      </p:tavLst>
                                    </p:anim>
                                    <p:animEffect transition="in" filter="fade">
                                      <p:cBhvr>
                                        <p:cTn id="96" dur="1000"/>
                                        <p:tgtEl>
                                          <p:spTgt spid="33"/>
                                        </p:tgtEl>
                                      </p:cBhvr>
                                    </p:animEffect>
                                  </p:childTnLst>
                                </p:cTn>
                              </p:par>
                            </p:childTnLst>
                          </p:cTn>
                        </p:par>
                        <p:par>
                          <p:cTn id="97" fill="hold">
                            <p:stCondLst>
                              <p:cond delay="12000"/>
                            </p:stCondLst>
                            <p:childTnLst>
                              <p:par>
                                <p:cTn id="98" presetID="53" presetClass="entr" presetSubtype="16" fill="hold" grpId="0" nodeType="afterEffect">
                                  <p:stCondLst>
                                    <p:cond delay="0"/>
                                  </p:stCondLst>
                                  <p:childTnLst>
                                    <p:set>
                                      <p:cBhvr>
                                        <p:cTn id="99" dur="1" fill="hold">
                                          <p:stCondLst>
                                            <p:cond delay="0"/>
                                          </p:stCondLst>
                                        </p:cTn>
                                        <p:tgtEl>
                                          <p:spTgt spid="51"/>
                                        </p:tgtEl>
                                        <p:attrNameLst>
                                          <p:attrName>style.visibility</p:attrName>
                                        </p:attrNameLst>
                                      </p:cBhvr>
                                      <p:to>
                                        <p:strVal val="visible"/>
                                      </p:to>
                                    </p:set>
                                    <p:anim calcmode="lin" valueType="num">
                                      <p:cBhvr>
                                        <p:cTn id="100" dur="500" fill="hold"/>
                                        <p:tgtEl>
                                          <p:spTgt spid="51"/>
                                        </p:tgtEl>
                                        <p:attrNameLst>
                                          <p:attrName>ppt_w</p:attrName>
                                        </p:attrNameLst>
                                      </p:cBhvr>
                                      <p:tavLst>
                                        <p:tav tm="0">
                                          <p:val>
                                            <p:fltVal val="0"/>
                                          </p:val>
                                        </p:tav>
                                        <p:tav tm="100000">
                                          <p:val>
                                            <p:strVal val="#ppt_w"/>
                                          </p:val>
                                        </p:tav>
                                      </p:tavLst>
                                    </p:anim>
                                    <p:anim calcmode="lin" valueType="num">
                                      <p:cBhvr>
                                        <p:cTn id="101" dur="500" fill="hold"/>
                                        <p:tgtEl>
                                          <p:spTgt spid="51"/>
                                        </p:tgtEl>
                                        <p:attrNameLst>
                                          <p:attrName>ppt_h</p:attrName>
                                        </p:attrNameLst>
                                      </p:cBhvr>
                                      <p:tavLst>
                                        <p:tav tm="0">
                                          <p:val>
                                            <p:fltVal val="0"/>
                                          </p:val>
                                        </p:tav>
                                        <p:tav tm="100000">
                                          <p:val>
                                            <p:strVal val="#ppt_h"/>
                                          </p:val>
                                        </p:tav>
                                      </p:tavLst>
                                    </p:anim>
                                    <p:animEffect transition="in" filter="fade">
                                      <p:cBhvr>
                                        <p:cTn id="102" dur="500"/>
                                        <p:tgtEl>
                                          <p:spTgt spid="51"/>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61"/>
                                        </p:tgtEl>
                                        <p:attrNameLst>
                                          <p:attrName>style.visibility</p:attrName>
                                        </p:attrNameLst>
                                      </p:cBhvr>
                                      <p:to>
                                        <p:strVal val="visible"/>
                                      </p:to>
                                    </p:set>
                                    <p:animEffect transition="in" filter="fade">
                                      <p:cBhvr>
                                        <p:cTn id="106" dur="1000"/>
                                        <p:tgtEl>
                                          <p:spTgt spid="61"/>
                                        </p:tgtEl>
                                      </p:cBhvr>
                                    </p:animEffect>
                                    <p:anim calcmode="lin" valueType="num">
                                      <p:cBhvr>
                                        <p:cTn id="107" dur="1000" fill="hold"/>
                                        <p:tgtEl>
                                          <p:spTgt spid="61"/>
                                        </p:tgtEl>
                                        <p:attrNameLst>
                                          <p:attrName>ppt_x</p:attrName>
                                        </p:attrNameLst>
                                      </p:cBhvr>
                                      <p:tavLst>
                                        <p:tav tm="0">
                                          <p:val>
                                            <p:strVal val="#ppt_x"/>
                                          </p:val>
                                        </p:tav>
                                        <p:tav tm="100000">
                                          <p:val>
                                            <p:strVal val="#ppt_x"/>
                                          </p:val>
                                        </p:tav>
                                      </p:tavLst>
                                    </p:anim>
                                    <p:anim calcmode="lin" valueType="num">
                                      <p:cBhvr>
                                        <p:cTn id="108"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animBg="1"/>
      <p:bldP spid="48" grpId="0" animBg="1"/>
      <p:bldP spid="49" grpId="0" animBg="1"/>
      <p:bldP spid="50" grpId="0" animBg="1"/>
      <p:bldP spid="51" grpId="0" animBg="1"/>
      <p:bldP spid="52" grpId="0" animBg="1"/>
      <p:bldP spid="60" grpId="0"/>
      <p:bldP spid="61" grpId="0"/>
      <p:bldP spid="62" grpId="0"/>
      <p:bldP spid="63" grpId="0"/>
      <p:bldP spid="6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8" name="TextBox 37">
            <a:extLst>
              <a:ext uri="{FF2B5EF4-FFF2-40B4-BE49-F238E27FC236}">
                <a16:creationId xmlns:a16="http://schemas.microsoft.com/office/drawing/2014/main" id="{567F7F19-8C94-45E8-B436-2250CA56E1C6}"/>
              </a:ext>
            </a:extLst>
          </p:cNvPr>
          <p:cNvSpPr txBox="1"/>
          <p:nvPr/>
        </p:nvSpPr>
        <p:spPr>
          <a:xfrm>
            <a:off x="5537152" y="1549109"/>
            <a:ext cx="2542297" cy="1625060"/>
          </a:xfrm>
          <a:prstGeom prst="rect">
            <a:avLst/>
          </a:prstGeom>
          <a:noFill/>
        </p:spPr>
        <p:txBody>
          <a:bodyPr wrap="square" rtlCol="0">
            <a:spAutoFit/>
          </a:bodyPr>
          <a:lstStyle/>
          <a:p>
            <a:pPr algn="r" defTabSz="1219170">
              <a:spcBef>
                <a:spcPct val="20000"/>
              </a:spcBef>
              <a:defRPr/>
            </a:pPr>
            <a:r>
              <a:rPr lang="en-US" sz="1600" dirty="0">
                <a:solidFill>
                  <a:srgbClr val="FF2B2A"/>
                </a:solidFill>
                <a:latin typeface="Bernard MT Condensed" panose="02050806060905020404" pitchFamily="18" charset="0"/>
              </a:rPr>
              <a:t>LOREM IPSUM DOLOR</a:t>
            </a:r>
          </a:p>
          <a:p>
            <a:pPr algn="r" defTabSz="1219170">
              <a:spcBef>
                <a:spcPct val="20000"/>
              </a:spcBef>
              <a:defRPr/>
            </a:pPr>
            <a:endParaRPr lang="en-US" sz="1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 name="Rectangle 2">
            <a:extLst>
              <a:ext uri="{FF2B5EF4-FFF2-40B4-BE49-F238E27FC236}">
                <a16:creationId xmlns:a16="http://schemas.microsoft.com/office/drawing/2014/main" id="{5AE3FAB9-2CFC-47A5-8494-B455EE74B73D}"/>
              </a:ext>
            </a:extLst>
          </p:cNvPr>
          <p:cNvSpPr/>
          <p:nvPr/>
        </p:nvSpPr>
        <p:spPr>
          <a:xfrm>
            <a:off x="762000" y="1304668"/>
            <a:ext cx="3026188" cy="5096132"/>
          </a:xfrm>
          <a:prstGeom prst="rect">
            <a:avLst/>
          </a:prstGeom>
          <a:blipFill>
            <a:blip r:embed="rId3"/>
            <a:stretch>
              <a:fillRect/>
            </a:stretch>
          </a:blipFill>
          <a:ln>
            <a:solidFill>
              <a:schemeClr val="bg1">
                <a:alpha val="60000"/>
              </a:schemeClr>
            </a:solidFill>
          </a:ln>
          <a:effectLst>
            <a:outerShdw blurRad="190500" dist="1905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rot="5400000">
            <a:off x="3863634" y="1936381"/>
            <a:ext cx="1698953" cy="2743200"/>
            <a:chOff x="762000" y="1446180"/>
            <a:chExt cx="2286000" cy="3691066"/>
          </a:xfrm>
          <a:effectLst>
            <a:outerShdw blurRad="190500" dist="190500" dir="13500000" algn="br"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F2B2A"/>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5006100" y="3092536"/>
            <a:ext cx="937611"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$1,234</a:t>
            </a:r>
          </a:p>
        </p:txBody>
      </p:sp>
      <p:sp>
        <p:nvSpPr>
          <p:cNvPr id="17" name="TextBox 16">
            <a:extLst>
              <a:ext uri="{FF2B5EF4-FFF2-40B4-BE49-F238E27FC236}">
                <a16:creationId xmlns:a16="http://schemas.microsoft.com/office/drawing/2014/main" id="{E2843AB4-757E-42A5-BE62-528ED5C4726F}"/>
              </a:ext>
            </a:extLst>
          </p:cNvPr>
          <p:cNvSpPr txBox="1"/>
          <p:nvPr/>
        </p:nvSpPr>
        <p:spPr>
          <a:xfrm>
            <a:off x="3777617" y="3123314"/>
            <a:ext cx="1094200"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01</a:t>
            </a:r>
          </a:p>
        </p:txBody>
      </p:sp>
      <p:sp>
        <p:nvSpPr>
          <p:cNvPr id="50" name="Rectangle 49">
            <a:extLst>
              <a:ext uri="{FF2B5EF4-FFF2-40B4-BE49-F238E27FC236}">
                <a16:creationId xmlns:a16="http://schemas.microsoft.com/office/drawing/2014/main" id="{43434FAE-3A27-4A82-93EE-1E387343FC5E}"/>
              </a:ext>
            </a:extLst>
          </p:cNvPr>
          <p:cNvSpPr/>
          <p:nvPr/>
        </p:nvSpPr>
        <p:spPr>
          <a:xfrm>
            <a:off x="8391039" y="1304667"/>
            <a:ext cx="3026188" cy="5096132"/>
          </a:xfrm>
          <a:prstGeom prst="rect">
            <a:avLst/>
          </a:prstGeom>
          <a:blipFill>
            <a:blip r:embed="rId4"/>
            <a:stretch>
              <a:fillRect/>
            </a:stretch>
          </a:blipFill>
          <a:ln>
            <a:solidFill>
              <a:schemeClr val="bg1">
                <a:alpha val="60000"/>
              </a:schemeClr>
            </a:solidFill>
          </a:ln>
          <a:effectLst>
            <a:outerShdw blurRad="190500" dist="1905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F480247C-6428-447D-AECD-79130598B12D}"/>
              </a:ext>
            </a:extLst>
          </p:cNvPr>
          <p:cNvGrpSpPr/>
          <p:nvPr/>
        </p:nvGrpSpPr>
        <p:grpSpPr>
          <a:xfrm rot="16200000">
            <a:off x="6701268" y="3252735"/>
            <a:ext cx="1698953" cy="2743200"/>
            <a:chOff x="762000" y="1446180"/>
            <a:chExt cx="2286000" cy="3691066"/>
          </a:xfrm>
          <a:effectLst>
            <a:outerShdw blurRad="190500" dist="190500" dir="18900000" algn="bl" rotWithShape="0">
              <a:prstClr val="black">
                <a:alpha val="40000"/>
              </a:prstClr>
            </a:outerShdw>
          </a:effectLst>
        </p:grpSpPr>
        <p:sp>
          <p:nvSpPr>
            <p:cNvPr id="55" name="Freeform: Shape 54">
              <a:extLst>
                <a:ext uri="{FF2B5EF4-FFF2-40B4-BE49-F238E27FC236}">
                  <a16:creationId xmlns:a16="http://schemas.microsoft.com/office/drawing/2014/main" id="{48AF2803-8EF2-4477-996B-0C2D4A8FF594}"/>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85C401"/>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63FD0097-8A04-457C-A61A-9DA51F93D288}"/>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68C7C721-D8EF-4C98-B33E-F2AE6E4DA5A0}"/>
              </a:ext>
            </a:extLst>
          </p:cNvPr>
          <p:cNvSpPr txBox="1"/>
          <p:nvPr/>
        </p:nvSpPr>
        <p:spPr>
          <a:xfrm>
            <a:off x="6306339" y="4405273"/>
            <a:ext cx="951416"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$5,678</a:t>
            </a:r>
          </a:p>
        </p:txBody>
      </p:sp>
      <p:sp>
        <p:nvSpPr>
          <p:cNvPr id="54" name="TextBox 53">
            <a:extLst>
              <a:ext uri="{FF2B5EF4-FFF2-40B4-BE49-F238E27FC236}">
                <a16:creationId xmlns:a16="http://schemas.microsoft.com/office/drawing/2014/main" id="{867777EE-4819-42C2-8BE4-8AB5D0E492E7}"/>
              </a:ext>
            </a:extLst>
          </p:cNvPr>
          <p:cNvSpPr txBox="1"/>
          <p:nvPr/>
        </p:nvSpPr>
        <p:spPr>
          <a:xfrm>
            <a:off x="7392038" y="4439670"/>
            <a:ext cx="114236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02</a:t>
            </a:r>
          </a:p>
        </p:txBody>
      </p:sp>
      <p:sp>
        <p:nvSpPr>
          <p:cNvPr id="57" name="TextBox 56">
            <a:extLst>
              <a:ext uri="{FF2B5EF4-FFF2-40B4-BE49-F238E27FC236}">
                <a16:creationId xmlns:a16="http://schemas.microsoft.com/office/drawing/2014/main" id="{9806A35F-DF8F-4343-B8A5-C49CDC234B93}"/>
              </a:ext>
            </a:extLst>
          </p:cNvPr>
          <p:cNvSpPr txBox="1"/>
          <p:nvPr/>
        </p:nvSpPr>
        <p:spPr>
          <a:xfrm>
            <a:off x="4203756" y="4661282"/>
            <a:ext cx="2542297" cy="1625060"/>
          </a:xfrm>
          <a:prstGeom prst="rect">
            <a:avLst/>
          </a:prstGeom>
          <a:noFill/>
        </p:spPr>
        <p:txBody>
          <a:bodyPr wrap="square" rtlCol="0">
            <a:spAutoFit/>
          </a:bodyPr>
          <a:lstStyle/>
          <a:p>
            <a:pPr defTabSz="1219170">
              <a:spcBef>
                <a:spcPct val="20000"/>
              </a:spcBef>
              <a:defRPr/>
            </a:pPr>
            <a:r>
              <a:rPr lang="en-US" sz="1600" dirty="0">
                <a:solidFill>
                  <a:srgbClr val="85C40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023439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1000"/>
                                        <p:tgtEl>
                                          <p:spTgt spid="39"/>
                                        </p:tgtEl>
                                      </p:cBhvr>
                                    </p:animEffect>
                                    <p:anim calcmode="lin" valueType="num">
                                      <p:cBhvr>
                                        <p:cTn id="18" dur="1000" fill="hold"/>
                                        <p:tgtEl>
                                          <p:spTgt spid="39"/>
                                        </p:tgtEl>
                                        <p:attrNameLst>
                                          <p:attrName>ppt_x</p:attrName>
                                        </p:attrNameLst>
                                      </p:cBhvr>
                                      <p:tavLst>
                                        <p:tav tm="0">
                                          <p:val>
                                            <p:strVal val="#ppt_x"/>
                                          </p:val>
                                        </p:tav>
                                        <p:tav tm="100000">
                                          <p:val>
                                            <p:strVal val="#ppt_x"/>
                                          </p:val>
                                        </p:tav>
                                      </p:tavLst>
                                    </p:anim>
                                    <p:anim calcmode="lin" valueType="num">
                                      <p:cBhvr>
                                        <p:cTn id="19" dur="1000" fill="hold"/>
                                        <p:tgtEl>
                                          <p:spTgt spid="3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animEffect transition="in" filter="fade">
                                      <p:cBhvr>
                                        <p:cTn id="30" dur="500"/>
                                        <p:tgtEl>
                                          <p:spTgt spid="1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3500"/>
                            </p:stCondLst>
                            <p:childTnLst>
                              <p:par>
                                <p:cTn id="38" presetID="42" presetClass="entr" presetSubtype="0" fill="hold" grpId="0" nodeType="after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fade">
                                      <p:cBhvr>
                                        <p:cTn id="40" dur="1000"/>
                                        <p:tgtEl>
                                          <p:spTgt spid="50"/>
                                        </p:tgtEl>
                                      </p:cBhvr>
                                    </p:animEffect>
                                    <p:anim calcmode="lin" valueType="num">
                                      <p:cBhvr>
                                        <p:cTn id="41" dur="1000" fill="hold"/>
                                        <p:tgtEl>
                                          <p:spTgt spid="50"/>
                                        </p:tgtEl>
                                        <p:attrNameLst>
                                          <p:attrName>ppt_x</p:attrName>
                                        </p:attrNameLst>
                                      </p:cBhvr>
                                      <p:tavLst>
                                        <p:tav tm="0">
                                          <p:val>
                                            <p:strVal val="#ppt_x"/>
                                          </p:val>
                                        </p:tav>
                                        <p:tav tm="100000">
                                          <p:val>
                                            <p:strVal val="#ppt_x"/>
                                          </p:val>
                                        </p:tav>
                                      </p:tavLst>
                                    </p:anim>
                                    <p:anim calcmode="lin" valueType="num">
                                      <p:cBhvr>
                                        <p:cTn id="42" dur="1000" fill="hold"/>
                                        <p:tgtEl>
                                          <p:spTgt spid="50"/>
                                        </p:tgtEl>
                                        <p:attrNameLst>
                                          <p:attrName>ppt_y</p:attrName>
                                        </p:attrNameLst>
                                      </p:cBhvr>
                                      <p:tavLst>
                                        <p:tav tm="0">
                                          <p:val>
                                            <p:strVal val="#ppt_y+.1"/>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fade">
                                      <p:cBhvr>
                                        <p:cTn id="46" dur="1000"/>
                                        <p:tgtEl>
                                          <p:spTgt spid="52"/>
                                        </p:tgtEl>
                                      </p:cBhvr>
                                    </p:animEffect>
                                    <p:anim calcmode="lin" valueType="num">
                                      <p:cBhvr>
                                        <p:cTn id="47" dur="1000" fill="hold"/>
                                        <p:tgtEl>
                                          <p:spTgt spid="52"/>
                                        </p:tgtEl>
                                        <p:attrNameLst>
                                          <p:attrName>ppt_x</p:attrName>
                                        </p:attrNameLst>
                                      </p:cBhvr>
                                      <p:tavLst>
                                        <p:tav tm="0">
                                          <p:val>
                                            <p:strVal val="#ppt_x"/>
                                          </p:val>
                                        </p:tav>
                                        <p:tav tm="100000">
                                          <p:val>
                                            <p:strVal val="#ppt_x"/>
                                          </p:val>
                                        </p:tav>
                                      </p:tavLst>
                                    </p:anim>
                                    <p:anim calcmode="lin" valueType="num">
                                      <p:cBhvr>
                                        <p:cTn id="48" dur="1000" fill="hold"/>
                                        <p:tgtEl>
                                          <p:spTgt spid="52"/>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54"/>
                                        </p:tgtEl>
                                        <p:attrNameLst>
                                          <p:attrName>style.visibility</p:attrName>
                                        </p:attrNameLst>
                                      </p:cBhvr>
                                      <p:to>
                                        <p:strVal val="visible"/>
                                      </p:to>
                                    </p:set>
                                    <p:anim calcmode="lin" valueType="num">
                                      <p:cBhvr>
                                        <p:cTn id="52" dur="500" fill="hold"/>
                                        <p:tgtEl>
                                          <p:spTgt spid="54"/>
                                        </p:tgtEl>
                                        <p:attrNameLst>
                                          <p:attrName>ppt_w</p:attrName>
                                        </p:attrNameLst>
                                      </p:cBhvr>
                                      <p:tavLst>
                                        <p:tav tm="0">
                                          <p:val>
                                            <p:fltVal val="0"/>
                                          </p:val>
                                        </p:tav>
                                        <p:tav tm="100000">
                                          <p:val>
                                            <p:strVal val="#ppt_w"/>
                                          </p:val>
                                        </p:tav>
                                      </p:tavLst>
                                    </p:anim>
                                    <p:anim calcmode="lin" valueType="num">
                                      <p:cBhvr>
                                        <p:cTn id="53" dur="500" fill="hold"/>
                                        <p:tgtEl>
                                          <p:spTgt spid="54"/>
                                        </p:tgtEl>
                                        <p:attrNameLst>
                                          <p:attrName>ppt_h</p:attrName>
                                        </p:attrNameLst>
                                      </p:cBhvr>
                                      <p:tavLst>
                                        <p:tav tm="0">
                                          <p:val>
                                            <p:fltVal val="0"/>
                                          </p:val>
                                        </p:tav>
                                        <p:tav tm="100000">
                                          <p:val>
                                            <p:strVal val="#ppt_h"/>
                                          </p:val>
                                        </p:tav>
                                      </p:tavLst>
                                    </p:anim>
                                    <p:animEffect transition="in" filter="fade">
                                      <p:cBhvr>
                                        <p:cTn id="54" dur="500"/>
                                        <p:tgtEl>
                                          <p:spTgt spid="54"/>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p:cTn id="57" dur="500" fill="hold"/>
                                        <p:tgtEl>
                                          <p:spTgt spid="53"/>
                                        </p:tgtEl>
                                        <p:attrNameLst>
                                          <p:attrName>ppt_w</p:attrName>
                                        </p:attrNameLst>
                                      </p:cBhvr>
                                      <p:tavLst>
                                        <p:tav tm="0">
                                          <p:val>
                                            <p:fltVal val="0"/>
                                          </p:val>
                                        </p:tav>
                                        <p:tav tm="100000">
                                          <p:val>
                                            <p:strVal val="#ppt_w"/>
                                          </p:val>
                                        </p:tav>
                                      </p:tavLst>
                                    </p:anim>
                                    <p:anim calcmode="lin" valueType="num">
                                      <p:cBhvr>
                                        <p:cTn id="58" dur="500" fill="hold"/>
                                        <p:tgtEl>
                                          <p:spTgt spid="53"/>
                                        </p:tgtEl>
                                        <p:attrNameLst>
                                          <p:attrName>ppt_h</p:attrName>
                                        </p:attrNameLst>
                                      </p:cBhvr>
                                      <p:tavLst>
                                        <p:tav tm="0">
                                          <p:val>
                                            <p:fltVal val="0"/>
                                          </p:val>
                                        </p:tav>
                                        <p:tav tm="100000">
                                          <p:val>
                                            <p:strVal val="#ppt_h"/>
                                          </p:val>
                                        </p:tav>
                                      </p:tavLst>
                                    </p:anim>
                                    <p:animEffect transition="in" filter="fade">
                                      <p:cBhvr>
                                        <p:cTn id="59" dur="500"/>
                                        <p:tgtEl>
                                          <p:spTgt spid="53"/>
                                        </p:tgtEl>
                                      </p:cBhvr>
                                    </p:animEffect>
                                  </p:childTnLst>
                                </p:cTn>
                              </p:par>
                            </p:childTnLst>
                          </p:cTn>
                        </p:par>
                        <p:par>
                          <p:cTn id="60" fill="hold">
                            <p:stCondLst>
                              <p:cond delay="6000"/>
                            </p:stCondLst>
                            <p:childTnLst>
                              <p:par>
                                <p:cTn id="61" presetID="42" presetClass="entr" presetSubtype="0" fill="hold" grpId="0" nodeType="afterEffect">
                                  <p:stCondLst>
                                    <p:cond delay="0"/>
                                  </p:stCondLst>
                                  <p:childTnLst>
                                    <p:set>
                                      <p:cBhvr>
                                        <p:cTn id="62" dur="1" fill="hold">
                                          <p:stCondLst>
                                            <p:cond delay="0"/>
                                          </p:stCondLst>
                                        </p:cTn>
                                        <p:tgtEl>
                                          <p:spTgt spid="57"/>
                                        </p:tgtEl>
                                        <p:attrNameLst>
                                          <p:attrName>style.visibility</p:attrName>
                                        </p:attrNameLst>
                                      </p:cBhvr>
                                      <p:to>
                                        <p:strVal val="visible"/>
                                      </p:to>
                                    </p:set>
                                    <p:animEffect transition="in" filter="fade">
                                      <p:cBhvr>
                                        <p:cTn id="63" dur="1000"/>
                                        <p:tgtEl>
                                          <p:spTgt spid="57"/>
                                        </p:tgtEl>
                                      </p:cBhvr>
                                    </p:animEffect>
                                    <p:anim calcmode="lin" valueType="num">
                                      <p:cBhvr>
                                        <p:cTn id="64" dur="1000" fill="hold"/>
                                        <p:tgtEl>
                                          <p:spTgt spid="57"/>
                                        </p:tgtEl>
                                        <p:attrNameLst>
                                          <p:attrName>ppt_x</p:attrName>
                                        </p:attrNameLst>
                                      </p:cBhvr>
                                      <p:tavLst>
                                        <p:tav tm="0">
                                          <p:val>
                                            <p:strVal val="#ppt_x"/>
                                          </p:val>
                                        </p:tav>
                                        <p:tav tm="100000">
                                          <p:val>
                                            <p:strVal val="#ppt_x"/>
                                          </p:val>
                                        </p:tav>
                                      </p:tavLst>
                                    </p:anim>
                                    <p:anim calcmode="lin" valueType="num">
                                      <p:cBhvr>
                                        <p:cTn id="65"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 grpId="0" animBg="1"/>
      <p:bldP spid="16" grpId="0"/>
      <p:bldP spid="17" grpId="0"/>
      <p:bldP spid="50" grpId="0" animBg="1"/>
      <p:bldP spid="53" grpId="0"/>
      <p:bldP spid="54" grpId="0"/>
      <p:bldP spid="5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6727204" y="671386"/>
            <a:ext cx="2743204" cy="2402958"/>
            <a:chOff x="4437162" y="5884"/>
            <a:chExt cx="4417102" cy="3869226"/>
          </a:xfrm>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FF2B2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8020382" y="1541040"/>
            <a:ext cx="2743200" cy="2402958"/>
            <a:chOff x="4437163" y="5885"/>
            <a:chExt cx="4417102" cy="3869226"/>
          </a:xfrm>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7907614" y="3086992"/>
            <a:ext cx="2743200" cy="2402958"/>
            <a:chOff x="4437163" y="5885"/>
            <a:chExt cx="4417099" cy="3869225"/>
          </a:xfrm>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3EB8C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6505837" y="3756741"/>
            <a:ext cx="2743200" cy="2402958"/>
            <a:chOff x="4437163" y="5885"/>
            <a:chExt cx="4417099" cy="3869225"/>
          </a:xfrm>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FFA80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5225767" y="2886284"/>
            <a:ext cx="2743200" cy="2402958"/>
            <a:chOff x="4437163" y="5885"/>
            <a:chExt cx="4417100" cy="3869226"/>
          </a:xfrm>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01AA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Shape 43">
            <a:extLst>
              <a:ext uri="{FF2B5EF4-FFF2-40B4-BE49-F238E27FC236}">
                <a16:creationId xmlns:a16="http://schemas.microsoft.com/office/drawing/2014/main" id="{E49D4A3D-E5BF-4D25-B3F7-EE06AC23FDE1}"/>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a:extLst>
              <a:ext uri="{FF2B5EF4-FFF2-40B4-BE49-F238E27FC236}">
                <a16:creationId xmlns:a16="http://schemas.microsoft.com/office/drawing/2014/main" id="{4A8C1D88-24F1-42D9-A6F6-6867D82803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7615575" y="3063240"/>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8437332" y="286795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8461214" y="3616088"/>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7812094" y="3937433"/>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7177235" y="343869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7792482" y="258929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TextBox 52">
            <a:extLst>
              <a:ext uri="{FF2B5EF4-FFF2-40B4-BE49-F238E27FC236}">
                <a16:creationId xmlns:a16="http://schemas.microsoft.com/office/drawing/2014/main" id="{6E1BDDDB-B6FE-43DB-985E-8D99E9FB60D6}"/>
              </a:ext>
            </a:extLst>
          </p:cNvPr>
          <p:cNvSpPr txBox="1"/>
          <p:nvPr/>
        </p:nvSpPr>
        <p:spPr>
          <a:xfrm>
            <a:off x="7313272" y="847437"/>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4" name="TextBox 53">
            <a:extLst>
              <a:ext uri="{FF2B5EF4-FFF2-40B4-BE49-F238E27FC236}">
                <a16:creationId xmlns:a16="http://schemas.microsoft.com/office/drawing/2014/main" id="{2311A95C-5035-4218-A253-697537419396}"/>
              </a:ext>
            </a:extLst>
          </p:cNvPr>
          <p:cNvSpPr txBox="1"/>
          <p:nvPr/>
        </p:nvSpPr>
        <p:spPr>
          <a:xfrm>
            <a:off x="8988310" y="1812222"/>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5" name="TextBox 54">
            <a:extLst>
              <a:ext uri="{FF2B5EF4-FFF2-40B4-BE49-F238E27FC236}">
                <a16:creationId xmlns:a16="http://schemas.microsoft.com/office/drawing/2014/main" id="{DFB8B7B8-E660-4E50-8450-FF5A3D52CAFC}"/>
              </a:ext>
            </a:extLst>
          </p:cNvPr>
          <p:cNvSpPr txBox="1"/>
          <p:nvPr/>
        </p:nvSpPr>
        <p:spPr>
          <a:xfrm>
            <a:off x="8940901" y="388540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6" name="TextBox 55">
            <a:extLst>
              <a:ext uri="{FF2B5EF4-FFF2-40B4-BE49-F238E27FC236}">
                <a16:creationId xmlns:a16="http://schemas.microsoft.com/office/drawing/2014/main" id="{2CAEA83F-849A-4770-9247-E9F529B8684D}"/>
              </a:ext>
            </a:extLst>
          </p:cNvPr>
          <p:cNvSpPr txBox="1"/>
          <p:nvPr/>
        </p:nvSpPr>
        <p:spPr>
          <a:xfrm>
            <a:off x="7198462" y="483772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7" name="TextBox 56">
            <a:extLst>
              <a:ext uri="{FF2B5EF4-FFF2-40B4-BE49-F238E27FC236}">
                <a16:creationId xmlns:a16="http://schemas.microsoft.com/office/drawing/2014/main" id="{6279BCB7-6381-4C39-B4EF-3ABCC7CA360A}"/>
              </a:ext>
            </a:extLst>
          </p:cNvPr>
          <p:cNvSpPr txBox="1"/>
          <p:nvPr/>
        </p:nvSpPr>
        <p:spPr>
          <a:xfrm>
            <a:off x="5478497" y="3775853"/>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254569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wipe(left)">
                                      <p:cBhvr>
                                        <p:cTn id="10" dur="500"/>
                                        <p:tgtEl>
                                          <p:spTgt spid="44"/>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p:cTn id="50" dur="500" fill="hold"/>
                                        <p:tgtEl>
                                          <p:spTgt spid="47"/>
                                        </p:tgtEl>
                                        <p:attrNameLst>
                                          <p:attrName>ppt_w</p:attrName>
                                        </p:attrNameLst>
                                      </p:cBhvr>
                                      <p:tavLst>
                                        <p:tav tm="0">
                                          <p:val>
                                            <p:fltVal val="0"/>
                                          </p:val>
                                        </p:tav>
                                        <p:tav tm="100000">
                                          <p:val>
                                            <p:strVal val="#ppt_w"/>
                                          </p:val>
                                        </p:tav>
                                      </p:tavLst>
                                    </p:anim>
                                    <p:anim calcmode="lin" valueType="num">
                                      <p:cBhvr>
                                        <p:cTn id="51" dur="500" fill="hold"/>
                                        <p:tgtEl>
                                          <p:spTgt spid="47"/>
                                        </p:tgtEl>
                                        <p:attrNameLst>
                                          <p:attrName>ppt_h</p:attrName>
                                        </p:attrNameLst>
                                      </p:cBhvr>
                                      <p:tavLst>
                                        <p:tav tm="0">
                                          <p:val>
                                            <p:fltVal val="0"/>
                                          </p:val>
                                        </p:tav>
                                        <p:tav tm="100000">
                                          <p:val>
                                            <p:strVal val="#ppt_h"/>
                                          </p:val>
                                        </p:tav>
                                      </p:tavLst>
                                    </p:anim>
                                    <p:animEffect transition="in" filter="fade">
                                      <p:cBhvr>
                                        <p:cTn id="52" dur="500"/>
                                        <p:tgtEl>
                                          <p:spTgt spid="47"/>
                                        </p:tgtEl>
                                      </p:cBhvr>
                                    </p:animEffect>
                                  </p:childTnLst>
                                </p:cTn>
                              </p:par>
                            </p:childTnLst>
                          </p:cTn>
                        </p:par>
                        <p:par>
                          <p:cTn id="53" fill="hold">
                            <p:stCondLst>
                              <p:cond delay="4000"/>
                            </p:stCondLst>
                            <p:childTnLst>
                              <p:par>
                                <p:cTn id="54" presetID="31" presetClass="entr" presetSubtype="0"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1000" fill="hold"/>
                                        <p:tgtEl>
                                          <p:spTgt spid="23"/>
                                        </p:tgtEl>
                                        <p:attrNameLst>
                                          <p:attrName>ppt_w</p:attrName>
                                        </p:attrNameLst>
                                      </p:cBhvr>
                                      <p:tavLst>
                                        <p:tav tm="0">
                                          <p:val>
                                            <p:fltVal val="0"/>
                                          </p:val>
                                        </p:tav>
                                        <p:tav tm="100000">
                                          <p:val>
                                            <p:strVal val="#ppt_w"/>
                                          </p:val>
                                        </p:tav>
                                      </p:tavLst>
                                    </p:anim>
                                    <p:anim calcmode="lin" valueType="num">
                                      <p:cBhvr>
                                        <p:cTn id="57" dur="1000" fill="hold"/>
                                        <p:tgtEl>
                                          <p:spTgt spid="23"/>
                                        </p:tgtEl>
                                        <p:attrNameLst>
                                          <p:attrName>ppt_h</p:attrName>
                                        </p:attrNameLst>
                                      </p:cBhvr>
                                      <p:tavLst>
                                        <p:tav tm="0">
                                          <p:val>
                                            <p:fltVal val="0"/>
                                          </p:val>
                                        </p:tav>
                                        <p:tav tm="100000">
                                          <p:val>
                                            <p:strVal val="#ppt_h"/>
                                          </p:val>
                                        </p:tav>
                                      </p:tavLst>
                                    </p:anim>
                                    <p:anim calcmode="lin" valueType="num">
                                      <p:cBhvr>
                                        <p:cTn id="58" dur="1000" fill="hold"/>
                                        <p:tgtEl>
                                          <p:spTgt spid="23"/>
                                        </p:tgtEl>
                                        <p:attrNameLst>
                                          <p:attrName>style.rotation</p:attrName>
                                        </p:attrNameLst>
                                      </p:cBhvr>
                                      <p:tavLst>
                                        <p:tav tm="0">
                                          <p:val>
                                            <p:fltVal val="90"/>
                                          </p:val>
                                        </p:tav>
                                        <p:tav tm="100000">
                                          <p:val>
                                            <p:fltVal val="0"/>
                                          </p:val>
                                        </p:tav>
                                      </p:tavLst>
                                    </p:anim>
                                    <p:animEffect transition="in" filter="fade">
                                      <p:cBhvr>
                                        <p:cTn id="59" dur="1000"/>
                                        <p:tgtEl>
                                          <p:spTgt spid="23"/>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52"/>
                                        </p:tgtEl>
                                        <p:attrNameLst>
                                          <p:attrName>style.visibility</p:attrName>
                                        </p:attrNameLst>
                                      </p:cBhvr>
                                      <p:to>
                                        <p:strVal val="visible"/>
                                      </p:to>
                                    </p:set>
                                    <p:anim calcmode="lin" valueType="num">
                                      <p:cBhvr>
                                        <p:cTn id="63" dur="500" fill="hold"/>
                                        <p:tgtEl>
                                          <p:spTgt spid="52"/>
                                        </p:tgtEl>
                                        <p:attrNameLst>
                                          <p:attrName>ppt_w</p:attrName>
                                        </p:attrNameLst>
                                      </p:cBhvr>
                                      <p:tavLst>
                                        <p:tav tm="0">
                                          <p:val>
                                            <p:fltVal val="0"/>
                                          </p:val>
                                        </p:tav>
                                        <p:tav tm="100000">
                                          <p:val>
                                            <p:strVal val="#ppt_w"/>
                                          </p:val>
                                        </p:tav>
                                      </p:tavLst>
                                    </p:anim>
                                    <p:anim calcmode="lin" valueType="num">
                                      <p:cBhvr>
                                        <p:cTn id="64" dur="500" fill="hold"/>
                                        <p:tgtEl>
                                          <p:spTgt spid="52"/>
                                        </p:tgtEl>
                                        <p:attrNameLst>
                                          <p:attrName>ppt_h</p:attrName>
                                        </p:attrNameLst>
                                      </p:cBhvr>
                                      <p:tavLst>
                                        <p:tav tm="0">
                                          <p:val>
                                            <p:fltVal val="0"/>
                                          </p:val>
                                        </p:tav>
                                        <p:tav tm="100000">
                                          <p:val>
                                            <p:strVal val="#ppt_h"/>
                                          </p:val>
                                        </p:tav>
                                      </p:tavLst>
                                    </p:anim>
                                    <p:animEffect transition="in" filter="fade">
                                      <p:cBhvr>
                                        <p:cTn id="65" dur="500"/>
                                        <p:tgtEl>
                                          <p:spTgt spid="52"/>
                                        </p:tgtEl>
                                      </p:cBhvr>
                                    </p:animEffect>
                                  </p:childTnLst>
                                </p:cTn>
                              </p:par>
                            </p:childTnLst>
                          </p:cTn>
                        </p:par>
                        <p:par>
                          <p:cTn id="66" fill="hold">
                            <p:stCondLst>
                              <p:cond delay="5500"/>
                            </p:stCondLst>
                            <p:childTnLst>
                              <p:par>
                                <p:cTn id="67" presetID="22" presetClass="entr" presetSubtype="1" fill="hold" grpId="0" nodeType="afterEffect">
                                  <p:stCondLst>
                                    <p:cond delay="0"/>
                                  </p:stCondLst>
                                  <p:childTnLst>
                                    <p:set>
                                      <p:cBhvr>
                                        <p:cTn id="68" dur="1" fill="hold">
                                          <p:stCondLst>
                                            <p:cond delay="0"/>
                                          </p:stCondLst>
                                        </p:cTn>
                                        <p:tgtEl>
                                          <p:spTgt spid="53"/>
                                        </p:tgtEl>
                                        <p:attrNameLst>
                                          <p:attrName>style.visibility</p:attrName>
                                        </p:attrNameLst>
                                      </p:cBhvr>
                                      <p:to>
                                        <p:strVal val="visible"/>
                                      </p:to>
                                    </p:set>
                                    <p:animEffect transition="in" filter="wipe(up)">
                                      <p:cBhvr>
                                        <p:cTn id="69" dur="750"/>
                                        <p:tgtEl>
                                          <p:spTgt spid="53"/>
                                        </p:tgtEl>
                                      </p:cBhvr>
                                    </p:animEffect>
                                  </p:childTnLst>
                                </p:cTn>
                              </p:par>
                            </p:childTnLst>
                          </p:cTn>
                        </p:par>
                        <p:par>
                          <p:cTn id="70" fill="hold">
                            <p:stCondLst>
                              <p:cond delay="6250"/>
                            </p:stCondLst>
                            <p:childTnLst>
                              <p:par>
                                <p:cTn id="71" presetID="31" presetClass="entr" presetSubtype="0" fill="hold"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1000" fill="hold"/>
                                        <p:tgtEl>
                                          <p:spTgt spid="24"/>
                                        </p:tgtEl>
                                        <p:attrNameLst>
                                          <p:attrName>ppt_w</p:attrName>
                                        </p:attrNameLst>
                                      </p:cBhvr>
                                      <p:tavLst>
                                        <p:tav tm="0">
                                          <p:val>
                                            <p:fltVal val="0"/>
                                          </p:val>
                                        </p:tav>
                                        <p:tav tm="100000">
                                          <p:val>
                                            <p:strVal val="#ppt_w"/>
                                          </p:val>
                                        </p:tav>
                                      </p:tavLst>
                                    </p:anim>
                                    <p:anim calcmode="lin" valueType="num">
                                      <p:cBhvr>
                                        <p:cTn id="74" dur="1000" fill="hold"/>
                                        <p:tgtEl>
                                          <p:spTgt spid="24"/>
                                        </p:tgtEl>
                                        <p:attrNameLst>
                                          <p:attrName>ppt_h</p:attrName>
                                        </p:attrNameLst>
                                      </p:cBhvr>
                                      <p:tavLst>
                                        <p:tav tm="0">
                                          <p:val>
                                            <p:fltVal val="0"/>
                                          </p:val>
                                        </p:tav>
                                        <p:tav tm="100000">
                                          <p:val>
                                            <p:strVal val="#ppt_h"/>
                                          </p:val>
                                        </p:tav>
                                      </p:tavLst>
                                    </p:anim>
                                    <p:anim calcmode="lin" valueType="num">
                                      <p:cBhvr>
                                        <p:cTn id="75" dur="1000" fill="hold"/>
                                        <p:tgtEl>
                                          <p:spTgt spid="24"/>
                                        </p:tgtEl>
                                        <p:attrNameLst>
                                          <p:attrName>style.rotation</p:attrName>
                                        </p:attrNameLst>
                                      </p:cBhvr>
                                      <p:tavLst>
                                        <p:tav tm="0">
                                          <p:val>
                                            <p:fltVal val="90"/>
                                          </p:val>
                                        </p:tav>
                                        <p:tav tm="100000">
                                          <p:val>
                                            <p:fltVal val="0"/>
                                          </p:val>
                                        </p:tav>
                                      </p:tavLst>
                                    </p:anim>
                                    <p:animEffect transition="in" filter="fade">
                                      <p:cBhvr>
                                        <p:cTn id="76" dur="1000"/>
                                        <p:tgtEl>
                                          <p:spTgt spid="24"/>
                                        </p:tgtEl>
                                      </p:cBhvr>
                                    </p:animEffect>
                                  </p:childTnLst>
                                </p:cTn>
                              </p:par>
                            </p:childTnLst>
                          </p:cTn>
                        </p:par>
                        <p:par>
                          <p:cTn id="77" fill="hold">
                            <p:stCondLst>
                              <p:cond delay="7250"/>
                            </p:stCondLst>
                            <p:childTnLst>
                              <p:par>
                                <p:cTn id="78" presetID="53" presetClass="entr" presetSubtype="16"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childTnLst>
                                </p:cTn>
                              </p:par>
                            </p:childTnLst>
                          </p:cTn>
                        </p:par>
                        <p:par>
                          <p:cTn id="83" fill="hold">
                            <p:stCondLst>
                              <p:cond delay="7750"/>
                            </p:stCondLst>
                            <p:childTnLst>
                              <p:par>
                                <p:cTn id="84" presetID="22" presetClass="entr" presetSubtype="1" fill="hold" grpId="0" nodeType="afterEffect">
                                  <p:stCondLst>
                                    <p:cond delay="0"/>
                                  </p:stCondLst>
                                  <p:childTnLst>
                                    <p:set>
                                      <p:cBhvr>
                                        <p:cTn id="85" dur="1" fill="hold">
                                          <p:stCondLst>
                                            <p:cond delay="0"/>
                                          </p:stCondLst>
                                        </p:cTn>
                                        <p:tgtEl>
                                          <p:spTgt spid="54"/>
                                        </p:tgtEl>
                                        <p:attrNameLst>
                                          <p:attrName>style.visibility</p:attrName>
                                        </p:attrNameLst>
                                      </p:cBhvr>
                                      <p:to>
                                        <p:strVal val="visible"/>
                                      </p:to>
                                    </p:set>
                                    <p:animEffect transition="in" filter="wipe(up)">
                                      <p:cBhvr>
                                        <p:cTn id="86" dur="750"/>
                                        <p:tgtEl>
                                          <p:spTgt spid="54"/>
                                        </p:tgtEl>
                                      </p:cBhvr>
                                    </p:animEffect>
                                  </p:childTnLst>
                                </p:cTn>
                              </p:par>
                            </p:childTnLst>
                          </p:cTn>
                        </p:par>
                        <p:par>
                          <p:cTn id="87" fill="hold">
                            <p:stCondLst>
                              <p:cond delay="8500"/>
                            </p:stCondLst>
                            <p:childTnLst>
                              <p:par>
                                <p:cTn id="88" presetID="31" presetClass="entr" presetSubtype="0" fill="hold" nodeType="after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p:cTn id="90" dur="1000" fill="hold"/>
                                        <p:tgtEl>
                                          <p:spTgt spid="27"/>
                                        </p:tgtEl>
                                        <p:attrNameLst>
                                          <p:attrName>ppt_w</p:attrName>
                                        </p:attrNameLst>
                                      </p:cBhvr>
                                      <p:tavLst>
                                        <p:tav tm="0">
                                          <p:val>
                                            <p:fltVal val="0"/>
                                          </p:val>
                                        </p:tav>
                                        <p:tav tm="100000">
                                          <p:val>
                                            <p:strVal val="#ppt_w"/>
                                          </p:val>
                                        </p:tav>
                                      </p:tavLst>
                                    </p:anim>
                                    <p:anim calcmode="lin" valueType="num">
                                      <p:cBhvr>
                                        <p:cTn id="91" dur="1000" fill="hold"/>
                                        <p:tgtEl>
                                          <p:spTgt spid="27"/>
                                        </p:tgtEl>
                                        <p:attrNameLst>
                                          <p:attrName>ppt_h</p:attrName>
                                        </p:attrNameLst>
                                      </p:cBhvr>
                                      <p:tavLst>
                                        <p:tav tm="0">
                                          <p:val>
                                            <p:fltVal val="0"/>
                                          </p:val>
                                        </p:tav>
                                        <p:tav tm="100000">
                                          <p:val>
                                            <p:strVal val="#ppt_h"/>
                                          </p:val>
                                        </p:tav>
                                      </p:tavLst>
                                    </p:anim>
                                    <p:anim calcmode="lin" valueType="num">
                                      <p:cBhvr>
                                        <p:cTn id="92" dur="1000" fill="hold"/>
                                        <p:tgtEl>
                                          <p:spTgt spid="27"/>
                                        </p:tgtEl>
                                        <p:attrNameLst>
                                          <p:attrName>style.rotation</p:attrName>
                                        </p:attrNameLst>
                                      </p:cBhvr>
                                      <p:tavLst>
                                        <p:tav tm="0">
                                          <p:val>
                                            <p:fltVal val="90"/>
                                          </p:val>
                                        </p:tav>
                                        <p:tav tm="100000">
                                          <p:val>
                                            <p:fltVal val="0"/>
                                          </p:val>
                                        </p:tav>
                                      </p:tavLst>
                                    </p:anim>
                                    <p:animEffect transition="in" filter="fade">
                                      <p:cBhvr>
                                        <p:cTn id="93" dur="1000"/>
                                        <p:tgtEl>
                                          <p:spTgt spid="27"/>
                                        </p:tgtEl>
                                      </p:cBhvr>
                                    </p:animEffect>
                                  </p:childTnLst>
                                </p:cTn>
                              </p:par>
                            </p:childTnLst>
                          </p:cTn>
                        </p:par>
                        <p:par>
                          <p:cTn id="94" fill="hold">
                            <p:stCondLst>
                              <p:cond delay="9500"/>
                            </p:stCondLst>
                            <p:childTnLst>
                              <p:par>
                                <p:cTn id="95" presetID="53" presetClass="entr" presetSubtype="16" fill="hold" grpId="0" nodeType="afterEffect">
                                  <p:stCondLst>
                                    <p:cond delay="0"/>
                                  </p:stCondLst>
                                  <p:childTnLst>
                                    <p:set>
                                      <p:cBhvr>
                                        <p:cTn id="96" dur="1" fill="hold">
                                          <p:stCondLst>
                                            <p:cond delay="0"/>
                                          </p:stCondLst>
                                        </p:cTn>
                                        <p:tgtEl>
                                          <p:spTgt spid="49"/>
                                        </p:tgtEl>
                                        <p:attrNameLst>
                                          <p:attrName>style.visibility</p:attrName>
                                        </p:attrNameLst>
                                      </p:cBhvr>
                                      <p:to>
                                        <p:strVal val="visible"/>
                                      </p:to>
                                    </p:set>
                                    <p:anim calcmode="lin" valueType="num">
                                      <p:cBhvr>
                                        <p:cTn id="97" dur="500" fill="hold"/>
                                        <p:tgtEl>
                                          <p:spTgt spid="49"/>
                                        </p:tgtEl>
                                        <p:attrNameLst>
                                          <p:attrName>ppt_w</p:attrName>
                                        </p:attrNameLst>
                                      </p:cBhvr>
                                      <p:tavLst>
                                        <p:tav tm="0">
                                          <p:val>
                                            <p:fltVal val="0"/>
                                          </p:val>
                                        </p:tav>
                                        <p:tav tm="100000">
                                          <p:val>
                                            <p:strVal val="#ppt_w"/>
                                          </p:val>
                                        </p:tav>
                                      </p:tavLst>
                                    </p:anim>
                                    <p:anim calcmode="lin" valueType="num">
                                      <p:cBhvr>
                                        <p:cTn id="98" dur="500" fill="hold"/>
                                        <p:tgtEl>
                                          <p:spTgt spid="49"/>
                                        </p:tgtEl>
                                        <p:attrNameLst>
                                          <p:attrName>ppt_h</p:attrName>
                                        </p:attrNameLst>
                                      </p:cBhvr>
                                      <p:tavLst>
                                        <p:tav tm="0">
                                          <p:val>
                                            <p:fltVal val="0"/>
                                          </p:val>
                                        </p:tav>
                                        <p:tav tm="100000">
                                          <p:val>
                                            <p:strVal val="#ppt_h"/>
                                          </p:val>
                                        </p:tav>
                                      </p:tavLst>
                                    </p:anim>
                                    <p:animEffect transition="in" filter="fade">
                                      <p:cBhvr>
                                        <p:cTn id="99" dur="500"/>
                                        <p:tgtEl>
                                          <p:spTgt spid="49"/>
                                        </p:tgtEl>
                                      </p:cBhvr>
                                    </p:animEffect>
                                  </p:childTnLst>
                                </p:cTn>
                              </p:par>
                            </p:childTnLst>
                          </p:cTn>
                        </p:par>
                        <p:par>
                          <p:cTn id="100" fill="hold">
                            <p:stCondLst>
                              <p:cond delay="10000"/>
                            </p:stCondLst>
                            <p:childTnLst>
                              <p:par>
                                <p:cTn id="101" presetID="22" presetClass="entr" presetSubtype="1" fill="hold" grpId="0" nodeType="afterEffect">
                                  <p:stCondLst>
                                    <p:cond delay="0"/>
                                  </p:stCondLst>
                                  <p:childTnLst>
                                    <p:set>
                                      <p:cBhvr>
                                        <p:cTn id="102" dur="1" fill="hold">
                                          <p:stCondLst>
                                            <p:cond delay="0"/>
                                          </p:stCondLst>
                                        </p:cTn>
                                        <p:tgtEl>
                                          <p:spTgt spid="55"/>
                                        </p:tgtEl>
                                        <p:attrNameLst>
                                          <p:attrName>style.visibility</p:attrName>
                                        </p:attrNameLst>
                                      </p:cBhvr>
                                      <p:to>
                                        <p:strVal val="visible"/>
                                      </p:to>
                                    </p:set>
                                    <p:animEffect transition="in" filter="wipe(up)">
                                      <p:cBhvr>
                                        <p:cTn id="103" dur="750"/>
                                        <p:tgtEl>
                                          <p:spTgt spid="55"/>
                                        </p:tgtEl>
                                      </p:cBhvr>
                                    </p:animEffect>
                                  </p:childTnLst>
                                </p:cTn>
                              </p:par>
                            </p:childTnLst>
                          </p:cTn>
                        </p:par>
                        <p:par>
                          <p:cTn id="104" fill="hold">
                            <p:stCondLst>
                              <p:cond delay="10750"/>
                            </p:stCondLst>
                            <p:childTnLst>
                              <p:par>
                                <p:cTn id="105" presetID="31" presetClass="entr" presetSubtype="0" fill="hold"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1000" fill="hold"/>
                                        <p:tgtEl>
                                          <p:spTgt spid="30"/>
                                        </p:tgtEl>
                                        <p:attrNameLst>
                                          <p:attrName>ppt_w</p:attrName>
                                        </p:attrNameLst>
                                      </p:cBhvr>
                                      <p:tavLst>
                                        <p:tav tm="0">
                                          <p:val>
                                            <p:fltVal val="0"/>
                                          </p:val>
                                        </p:tav>
                                        <p:tav tm="100000">
                                          <p:val>
                                            <p:strVal val="#ppt_w"/>
                                          </p:val>
                                        </p:tav>
                                      </p:tavLst>
                                    </p:anim>
                                    <p:anim calcmode="lin" valueType="num">
                                      <p:cBhvr>
                                        <p:cTn id="108" dur="1000" fill="hold"/>
                                        <p:tgtEl>
                                          <p:spTgt spid="30"/>
                                        </p:tgtEl>
                                        <p:attrNameLst>
                                          <p:attrName>ppt_h</p:attrName>
                                        </p:attrNameLst>
                                      </p:cBhvr>
                                      <p:tavLst>
                                        <p:tav tm="0">
                                          <p:val>
                                            <p:fltVal val="0"/>
                                          </p:val>
                                        </p:tav>
                                        <p:tav tm="100000">
                                          <p:val>
                                            <p:strVal val="#ppt_h"/>
                                          </p:val>
                                        </p:tav>
                                      </p:tavLst>
                                    </p:anim>
                                    <p:anim calcmode="lin" valueType="num">
                                      <p:cBhvr>
                                        <p:cTn id="109" dur="1000" fill="hold"/>
                                        <p:tgtEl>
                                          <p:spTgt spid="30"/>
                                        </p:tgtEl>
                                        <p:attrNameLst>
                                          <p:attrName>style.rotation</p:attrName>
                                        </p:attrNameLst>
                                      </p:cBhvr>
                                      <p:tavLst>
                                        <p:tav tm="0">
                                          <p:val>
                                            <p:fltVal val="90"/>
                                          </p:val>
                                        </p:tav>
                                        <p:tav tm="100000">
                                          <p:val>
                                            <p:fltVal val="0"/>
                                          </p:val>
                                        </p:tav>
                                      </p:tavLst>
                                    </p:anim>
                                    <p:animEffect transition="in" filter="fade">
                                      <p:cBhvr>
                                        <p:cTn id="110" dur="1000"/>
                                        <p:tgtEl>
                                          <p:spTgt spid="30"/>
                                        </p:tgtEl>
                                      </p:cBhvr>
                                    </p:animEffect>
                                  </p:childTnLst>
                                </p:cTn>
                              </p:par>
                            </p:childTnLst>
                          </p:cTn>
                        </p:par>
                        <p:par>
                          <p:cTn id="111" fill="hold">
                            <p:stCondLst>
                              <p:cond delay="11750"/>
                            </p:stCondLst>
                            <p:childTnLst>
                              <p:par>
                                <p:cTn id="112" presetID="53" presetClass="entr" presetSubtype="16" fill="hold" grpId="0" nodeType="afterEffect">
                                  <p:stCondLst>
                                    <p:cond delay="0"/>
                                  </p:stCondLst>
                                  <p:childTnLst>
                                    <p:set>
                                      <p:cBhvr>
                                        <p:cTn id="113" dur="1" fill="hold">
                                          <p:stCondLst>
                                            <p:cond delay="0"/>
                                          </p:stCondLst>
                                        </p:cTn>
                                        <p:tgtEl>
                                          <p:spTgt spid="50"/>
                                        </p:tgtEl>
                                        <p:attrNameLst>
                                          <p:attrName>style.visibility</p:attrName>
                                        </p:attrNameLst>
                                      </p:cBhvr>
                                      <p:to>
                                        <p:strVal val="visible"/>
                                      </p:to>
                                    </p:set>
                                    <p:anim calcmode="lin" valueType="num">
                                      <p:cBhvr>
                                        <p:cTn id="114" dur="500" fill="hold"/>
                                        <p:tgtEl>
                                          <p:spTgt spid="50"/>
                                        </p:tgtEl>
                                        <p:attrNameLst>
                                          <p:attrName>ppt_w</p:attrName>
                                        </p:attrNameLst>
                                      </p:cBhvr>
                                      <p:tavLst>
                                        <p:tav tm="0">
                                          <p:val>
                                            <p:fltVal val="0"/>
                                          </p:val>
                                        </p:tav>
                                        <p:tav tm="100000">
                                          <p:val>
                                            <p:strVal val="#ppt_w"/>
                                          </p:val>
                                        </p:tav>
                                      </p:tavLst>
                                    </p:anim>
                                    <p:anim calcmode="lin" valueType="num">
                                      <p:cBhvr>
                                        <p:cTn id="115" dur="500" fill="hold"/>
                                        <p:tgtEl>
                                          <p:spTgt spid="50"/>
                                        </p:tgtEl>
                                        <p:attrNameLst>
                                          <p:attrName>ppt_h</p:attrName>
                                        </p:attrNameLst>
                                      </p:cBhvr>
                                      <p:tavLst>
                                        <p:tav tm="0">
                                          <p:val>
                                            <p:fltVal val="0"/>
                                          </p:val>
                                        </p:tav>
                                        <p:tav tm="100000">
                                          <p:val>
                                            <p:strVal val="#ppt_h"/>
                                          </p:val>
                                        </p:tav>
                                      </p:tavLst>
                                    </p:anim>
                                    <p:animEffect transition="in" filter="fade">
                                      <p:cBhvr>
                                        <p:cTn id="116" dur="500"/>
                                        <p:tgtEl>
                                          <p:spTgt spid="50"/>
                                        </p:tgtEl>
                                      </p:cBhvr>
                                    </p:animEffect>
                                  </p:childTnLst>
                                </p:cTn>
                              </p:par>
                            </p:childTnLst>
                          </p:cTn>
                        </p:par>
                        <p:par>
                          <p:cTn id="117" fill="hold">
                            <p:stCondLst>
                              <p:cond delay="12250"/>
                            </p:stCondLst>
                            <p:childTnLst>
                              <p:par>
                                <p:cTn id="118" presetID="22" presetClass="entr" presetSubtype="1" fill="hold" grpId="0" nodeType="afterEffect">
                                  <p:stCondLst>
                                    <p:cond delay="0"/>
                                  </p:stCondLst>
                                  <p:childTnLst>
                                    <p:set>
                                      <p:cBhvr>
                                        <p:cTn id="119" dur="1" fill="hold">
                                          <p:stCondLst>
                                            <p:cond delay="0"/>
                                          </p:stCondLst>
                                        </p:cTn>
                                        <p:tgtEl>
                                          <p:spTgt spid="56"/>
                                        </p:tgtEl>
                                        <p:attrNameLst>
                                          <p:attrName>style.visibility</p:attrName>
                                        </p:attrNameLst>
                                      </p:cBhvr>
                                      <p:to>
                                        <p:strVal val="visible"/>
                                      </p:to>
                                    </p:set>
                                    <p:animEffect transition="in" filter="wipe(up)">
                                      <p:cBhvr>
                                        <p:cTn id="120" dur="750"/>
                                        <p:tgtEl>
                                          <p:spTgt spid="56"/>
                                        </p:tgtEl>
                                      </p:cBhvr>
                                    </p:animEffect>
                                  </p:childTnLst>
                                </p:cTn>
                              </p:par>
                            </p:childTnLst>
                          </p:cTn>
                        </p:par>
                        <p:par>
                          <p:cTn id="121" fill="hold">
                            <p:stCondLst>
                              <p:cond delay="13000"/>
                            </p:stCondLst>
                            <p:childTnLst>
                              <p:par>
                                <p:cTn id="122" presetID="31" presetClass="entr" presetSubtype="0" fill="hold" nodeType="afterEffect">
                                  <p:stCondLst>
                                    <p:cond delay="0"/>
                                  </p:stCondLst>
                                  <p:childTnLst>
                                    <p:set>
                                      <p:cBhvr>
                                        <p:cTn id="123" dur="1" fill="hold">
                                          <p:stCondLst>
                                            <p:cond delay="0"/>
                                          </p:stCondLst>
                                        </p:cTn>
                                        <p:tgtEl>
                                          <p:spTgt spid="33"/>
                                        </p:tgtEl>
                                        <p:attrNameLst>
                                          <p:attrName>style.visibility</p:attrName>
                                        </p:attrNameLst>
                                      </p:cBhvr>
                                      <p:to>
                                        <p:strVal val="visible"/>
                                      </p:to>
                                    </p:set>
                                    <p:anim calcmode="lin" valueType="num">
                                      <p:cBhvr>
                                        <p:cTn id="124" dur="1000" fill="hold"/>
                                        <p:tgtEl>
                                          <p:spTgt spid="33"/>
                                        </p:tgtEl>
                                        <p:attrNameLst>
                                          <p:attrName>ppt_w</p:attrName>
                                        </p:attrNameLst>
                                      </p:cBhvr>
                                      <p:tavLst>
                                        <p:tav tm="0">
                                          <p:val>
                                            <p:fltVal val="0"/>
                                          </p:val>
                                        </p:tav>
                                        <p:tav tm="100000">
                                          <p:val>
                                            <p:strVal val="#ppt_w"/>
                                          </p:val>
                                        </p:tav>
                                      </p:tavLst>
                                    </p:anim>
                                    <p:anim calcmode="lin" valueType="num">
                                      <p:cBhvr>
                                        <p:cTn id="125" dur="1000" fill="hold"/>
                                        <p:tgtEl>
                                          <p:spTgt spid="33"/>
                                        </p:tgtEl>
                                        <p:attrNameLst>
                                          <p:attrName>ppt_h</p:attrName>
                                        </p:attrNameLst>
                                      </p:cBhvr>
                                      <p:tavLst>
                                        <p:tav tm="0">
                                          <p:val>
                                            <p:fltVal val="0"/>
                                          </p:val>
                                        </p:tav>
                                        <p:tav tm="100000">
                                          <p:val>
                                            <p:strVal val="#ppt_h"/>
                                          </p:val>
                                        </p:tav>
                                      </p:tavLst>
                                    </p:anim>
                                    <p:anim calcmode="lin" valueType="num">
                                      <p:cBhvr>
                                        <p:cTn id="126" dur="1000" fill="hold"/>
                                        <p:tgtEl>
                                          <p:spTgt spid="33"/>
                                        </p:tgtEl>
                                        <p:attrNameLst>
                                          <p:attrName>style.rotation</p:attrName>
                                        </p:attrNameLst>
                                      </p:cBhvr>
                                      <p:tavLst>
                                        <p:tav tm="0">
                                          <p:val>
                                            <p:fltVal val="90"/>
                                          </p:val>
                                        </p:tav>
                                        <p:tav tm="100000">
                                          <p:val>
                                            <p:fltVal val="0"/>
                                          </p:val>
                                        </p:tav>
                                      </p:tavLst>
                                    </p:anim>
                                    <p:animEffect transition="in" filter="fade">
                                      <p:cBhvr>
                                        <p:cTn id="127" dur="1000"/>
                                        <p:tgtEl>
                                          <p:spTgt spid="33"/>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51"/>
                                        </p:tgtEl>
                                        <p:attrNameLst>
                                          <p:attrName>style.visibility</p:attrName>
                                        </p:attrNameLst>
                                      </p:cBhvr>
                                      <p:to>
                                        <p:strVal val="visible"/>
                                      </p:to>
                                    </p:set>
                                    <p:anim calcmode="lin" valueType="num">
                                      <p:cBhvr>
                                        <p:cTn id="131" dur="500" fill="hold"/>
                                        <p:tgtEl>
                                          <p:spTgt spid="51"/>
                                        </p:tgtEl>
                                        <p:attrNameLst>
                                          <p:attrName>ppt_w</p:attrName>
                                        </p:attrNameLst>
                                      </p:cBhvr>
                                      <p:tavLst>
                                        <p:tav tm="0">
                                          <p:val>
                                            <p:fltVal val="0"/>
                                          </p:val>
                                        </p:tav>
                                        <p:tav tm="100000">
                                          <p:val>
                                            <p:strVal val="#ppt_w"/>
                                          </p:val>
                                        </p:tav>
                                      </p:tavLst>
                                    </p:anim>
                                    <p:anim calcmode="lin" valueType="num">
                                      <p:cBhvr>
                                        <p:cTn id="132" dur="500" fill="hold"/>
                                        <p:tgtEl>
                                          <p:spTgt spid="51"/>
                                        </p:tgtEl>
                                        <p:attrNameLst>
                                          <p:attrName>ppt_h</p:attrName>
                                        </p:attrNameLst>
                                      </p:cBhvr>
                                      <p:tavLst>
                                        <p:tav tm="0">
                                          <p:val>
                                            <p:fltVal val="0"/>
                                          </p:val>
                                        </p:tav>
                                        <p:tav tm="100000">
                                          <p:val>
                                            <p:strVal val="#ppt_h"/>
                                          </p:val>
                                        </p:tav>
                                      </p:tavLst>
                                    </p:anim>
                                    <p:animEffect transition="in" filter="fade">
                                      <p:cBhvr>
                                        <p:cTn id="133" dur="500"/>
                                        <p:tgtEl>
                                          <p:spTgt spid="51"/>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57"/>
                                        </p:tgtEl>
                                        <p:attrNameLst>
                                          <p:attrName>style.visibility</p:attrName>
                                        </p:attrNameLst>
                                      </p:cBhvr>
                                      <p:to>
                                        <p:strVal val="visible"/>
                                      </p:to>
                                    </p:set>
                                    <p:animEffect transition="in" filter="wipe(up)">
                                      <p:cBhvr>
                                        <p:cTn id="137" dur="75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build="p"/>
      <p:bldP spid="46" grpId="0"/>
      <p:bldP spid="47" grpId="0" animBg="1"/>
      <p:bldP spid="48" grpId="0" animBg="1"/>
      <p:bldP spid="49" grpId="0" animBg="1"/>
      <p:bldP spid="50" grpId="0" animBg="1"/>
      <p:bldP spid="51" grpId="0" animBg="1"/>
      <p:bldP spid="52" grpId="0" animBg="1"/>
      <p:bldP spid="53" grpId="0"/>
      <p:bldP spid="54" grpId="0"/>
      <p:bldP spid="55" grpId="0"/>
      <p:bldP spid="56" grpId="0"/>
      <p:bldP spid="57"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F2B2A"/>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85C40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3EB8CD"/>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CANADA MAP</a:t>
            </a:r>
          </a:p>
          <a:p>
            <a:pPr algn="r"/>
            <a:r>
              <a:rPr lang="en-US" dirty="0">
                <a:solidFill>
                  <a:schemeClr val="bg2">
                    <a:lumMod val="25000"/>
                  </a:schemeClr>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effectLst/>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3"/>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812800" y="1574800"/>
            <a:ext cx="2619488" cy="347164"/>
          </a:xfrm>
          <a:prstGeom prst="rect">
            <a:avLst/>
          </a:prstGeom>
          <a:solidFill>
            <a:srgbClr val="FF2B2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432288" y="1574800"/>
            <a:ext cx="2619488" cy="347164"/>
          </a:xfrm>
          <a:prstGeom prst="rect">
            <a:avLst/>
          </a:prstGeom>
          <a:solidFill>
            <a:srgbClr val="85C40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38624" y="1574800"/>
            <a:ext cx="2619488" cy="347164"/>
          </a:xfrm>
          <a:prstGeom prst="rect">
            <a:avLst/>
          </a:prstGeom>
          <a:solidFill>
            <a:srgbClr val="3EB8C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658112" y="1574800"/>
            <a:ext cx="2619488" cy="347164"/>
          </a:xfrm>
          <a:prstGeom prst="rect">
            <a:avLst/>
          </a:prstGeom>
          <a:solidFill>
            <a:srgbClr val="FFA80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493860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2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2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2000" fill="hold"/>
                                        <p:tgtEl>
                                          <p:spTgt spid="16"/>
                                        </p:tgtEl>
                                        <p:attrNameLst>
                                          <p:attrName>r</p:attrName>
                                        </p:attrNameLst>
                                      </p:cBhvr>
                                    </p:animRot>
                                  </p:childTnLst>
                                </p:cTn>
                              </p:par>
                            </p:childTnLst>
                          </p:cTn>
                        </p:par>
                        <p:par>
                          <p:cTn id="14" fill="hold">
                            <p:stCondLst>
                              <p:cond delay="2000"/>
                            </p:stCondLst>
                            <p:childTnLst>
                              <p:par>
                                <p:cTn id="15" presetID="8" presetClass="emph" presetSubtype="0" fill="hold" nodeType="afterEffect">
                                  <p:stCondLst>
                                    <p:cond delay="0"/>
                                  </p:stCondLst>
                                  <p:childTnLst>
                                    <p:animRot by="43200000">
                                      <p:cBhvr>
                                        <p:cTn id="16" dur="2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2000" fill="hold"/>
                                        <p:tgtEl>
                                          <p:spTgt spid="16"/>
                                        </p:tgtEl>
                                        <p:attrNameLst>
                                          <p:attrName>r</p:attrName>
                                        </p:attrNameLst>
                                      </p:cBhvr>
                                    </p:animRot>
                                  </p:childTnLst>
                                </p:cTn>
                              </p:par>
                            </p:childTnLst>
                          </p:cTn>
                        </p:par>
                        <p:par>
                          <p:cTn id="19" fill="hold">
                            <p:stCondLst>
                              <p:cond delay="4000"/>
                            </p:stCondLst>
                            <p:childTnLst>
                              <p:par>
                                <p:cTn id="20" presetID="8" presetClass="emph" presetSubtype="0" fill="hold" nodeType="afterEffect">
                                  <p:stCondLst>
                                    <p:cond delay="0"/>
                                  </p:stCondLst>
                                  <p:childTnLst>
                                    <p:animRot by="43200000">
                                      <p:cBhvr>
                                        <p:cTn id="21" dur="2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2000" fill="hold"/>
                                        <p:tgtEl>
                                          <p:spTgt spid="16"/>
                                        </p:tgtEl>
                                        <p:attrNameLst>
                                          <p:attrName>r</p:attrName>
                                        </p:attrNameLst>
                                      </p:cBhvr>
                                    </p:animRot>
                                  </p:childTnLst>
                                </p:cTn>
                              </p:par>
                            </p:childTnLst>
                          </p:cTn>
                        </p:par>
                        <p:par>
                          <p:cTn id="24" fill="hold">
                            <p:stCondLst>
                              <p:cond delay="6000"/>
                            </p:stCondLst>
                            <p:childTnLst>
                              <p:par>
                                <p:cTn id="25" presetID="8" presetClass="emph" presetSubtype="0" fill="hold" nodeType="afterEffect">
                                  <p:stCondLst>
                                    <p:cond delay="0"/>
                                  </p:stCondLst>
                                  <p:childTnLst>
                                    <p:animRot by="43200000">
                                      <p:cBhvr>
                                        <p:cTn id="26" dur="2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2000" fill="hold"/>
                                        <p:tgtEl>
                                          <p:spTgt spid="16"/>
                                        </p:tgtEl>
                                        <p:attrNameLst>
                                          <p:attrName>r</p:attrName>
                                        </p:attrNameLst>
                                      </p:cBhvr>
                                    </p:animRot>
                                  </p:childTnLst>
                                </p:cTn>
                              </p:par>
                            </p:childTnLst>
                          </p:cTn>
                        </p:par>
                        <p:par>
                          <p:cTn id="29" fill="hold">
                            <p:stCondLst>
                              <p:cond delay="8000"/>
                            </p:stCondLst>
                            <p:childTnLst>
                              <p:par>
                                <p:cTn id="30" presetID="8" presetClass="emph" presetSubtype="0" fill="hold" nodeType="afterEffect">
                                  <p:stCondLst>
                                    <p:cond delay="0"/>
                                  </p:stCondLst>
                                  <p:childTnLst>
                                    <p:animRot by="43200000">
                                      <p:cBhvr>
                                        <p:cTn id="31" dur="2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2000" fill="hold"/>
                                        <p:tgtEl>
                                          <p:spTgt spid="16"/>
                                        </p:tgtEl>
                                        <p:attrNameLst>
                                          <p:attrName>r</p:attrName>
                                        </p:attrNameLst>
                                      </p:cBhvr>
                                    </p:animRot>
                                  </p:childTnLst>
                                </p:cTn>
                              </p:par>
                            </p:childTnLst>
                          </p:cTn>
                        </p:par>
                        <p:par>
                          <p:cTn id="34" fill="hold">
                            <p:stCondLst>
                              <p:cond delay="10000"/>
                            </p:stCondLst>
                            <p:childTnLst>
                              <p:par>
                                <p:cTn id="35" presetID="8" presetClass="emph" presetSubtype="0" fill="hold" nodeType="afterEffect">
                                  <p:stCondLst>
                                    <p:cond delay="0"/>
                                  </p:stCondLst>
                                  <p:childTnLst>
                                    <p:animRot by="43200000">
                                      <p:cBhvr>
                                        <p:cTn id="36" dur="2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2000" fill="hold"/>
                                        <p:tgtEl>
                                          <p:spTgt spid="16"/>
                                        </p:tgtEl>
                                        <p:attrNameLst>
                                          <p:attrName>r</p:attrName>
                                        </p:attrNameLst>
                                      </p:cBhvr>
                                    </p:animRot>
                                  </p:childTnLst>
                                </p:cTn>
                              </p:par>
                            </p:childTnLst>
                          </p:cTn>
                        </p:par>
                        <p:par>
                          <p:cTn id="39" fill="hold">
                            <p:stCondLst>
                              <p:cond delay="12000"/>
                            </p:stCondLst>
                            <p:childTnLst>
                              <p:par>
                                <p:cTn id="40" presetID="8" presetClass="emph" presetSubtype="0" fill="hold" nodeType="afterEffect">
                                  <p:stCondLst>
                                    <p:cond delay="0"/>
                                  </p:stCondLst>
                                  <p:childTnLst>
                                    <p:animRot by="43200000">
                                      <p:cBhvr>
                                        <p:cTn id="41" dur="2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2000" fill="hold"/>
                                        <p:tgtEl>
                                          <p:spTgt spid="16"/>
                                        </p:tgtEl>
                                        <p:attrNameLst>
                                          <p:attrName>r</p:attrName>
                                        </p:attrNameLst>
                                      </p:cBhvr>
                                    </p:animRot>
                                  </p:childTnLst>
                                </p:cTn>
                              </p:par>
                            </p:childTnLst>
                          </p:cTn>
                        </p:par>
                        <p:par>
                          <p:cTn id="44" fill="hold">
                            <p:stCondLst>
                              <p:cond delay="14000"/>
                            </p:stCondLst>
                            <p:childTnLst>
                              <p:par>
                                <p:cTn id="45" presetID="8" presetClass="emph" presetSubtype="0" fill="hold" nodeType="afterEffect">
                                  <p:stCondLst>
                                    <p:cond delay="0"/>
                                  </p:stCondLst>
                                  <p:childTnLst>
                                    <p:animRot by="43200000">
                                      <p:cBhvr>
                                        <p:cTn id="46" dur="2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2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6482C13E-A82E-43F0-B429-453A41409BAE}"/>
              </a:ext>
            </a:extLst>
          </p:cNvPr>
          <p:cNvSpPr/>
          <p:nvPr/>
        </p:nvSpPr>
        <p:spPr>
          <a:xfrm>
            <a:off x="1192883" y="1470989"/>
            <a:ext cx="9773007" cy="1371600"/>
          </a:xfrm>
          <a:custGeom>
            <a:avLst/>
            <a:gdLst>
              <a:gd name="connsiteX0" fmla="*/ 685801 w 9773007"/>
              <a:gd name="connsiteY0" fmla="*/ 0 h 1371600"/>
              <a:gd name="connsiteX1" fmla="*/ 721822 w 9773007"/>
              <a:gd name="connsiteY1" fmla="*/ 3631 h 1371600"/>
              <a:gd name="connsiteX2" fmla="*/ 757842 w 9773007"/>
              <a:gd name="connsiteY2" fmla="*/ 0 h 1371600"/>
              <a:gd name="connsiteX3" fmla="*/ 9048392 w 9773007"/>
              <a:gd name="connsiteY3" fmla="*/ 0 h 1371600"/>
              <a:gd name="connsiteX4" fmla="*/ 9067799 w 9773007"/>
              <a:gd name="connsiteY4" fmla="*/ 1956 h 1371600"/>
              <a:gd name="connsiteX5" fmla="*/ 9087206 w 9773007"/>
              <a:gd name="connsiteY5" fmla="*/ 0 h 1371600"/>
              <a:gd name="connsiteX6" fmla="*/ 9773007 w 9773007"/>
              <a:gd name="connsiteY6" fmla="*/ 685800 h 1371600"/>
              <a:gd name="connsiteX7" fmla="*/ 9087206 w 9773007"/>
              <a:gd name="connsiteY7" fmla="*/ 1371600 h 1371600"/>
              <a:gd name="connsiteX8" fmla="*/ 9067799 w 9773007"/>
              <a:gd name="connsiteY8" fmla="*/ 1369644 h 1371600"/>
              <a:gd name="connsiteX9" fmla="*/ 9048392 w 9773007"/>
              <a:gd name="connsiteY9" fmla="*/ 1371600 h 1371600"/>
              <a:gd name="connsiteX10" fmla="*/ 757842 w 9773007"/>
              <a:gd name="connsiteY10" fmla="*/ 1371600 h 1371600"/>
              <a:gd name="connsiteX11" fmla="*/ 721822 w 9773007"/>
              <a:gd name="connsiteY11" fmla="*/ 1367969 h 1371600"/>
              <a:gd name="connsiteX12" fmla="*/ 685801 w 9773007"/>
              <a:gd name="connsiteY12" fmla="*/ 1371600 h 1371600"/>
              <a:gd name="connsiteX13" fmla="*/ 0 w 9773007"/>
              <a:gd name="connsiteY13" fmla="*/ 685800 h 1371600"/>
              <a:gd name="connsiteX14" fmla="*/ 685801 w 9773007"/>
              <a:gd name="connsiteY14"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73007" h="1371600">
                <a:moveTo>
                  <a:pt x="685801" y="0"/>
                </a:moveTo>
                <a:lnTo>
                  <a:pt x="721822" y="3631"/>
                </a:lnTo>
                <a:lnTo>
                  <a:pt x="757842" y="0"/>
                </a:lnTo>
                <a:lnTo>
                  <a:pt x="9048392" y="0"/>
                </a:lnTo>
                <a:lnTo>
                  <a:pt x="9067799" y="1956"/>
                </a:lnTo>
                <a:lnTo>
                  <a:pt x="9087206" y="0"/>
                </a:lnTo>
                <a:cubicBezTo>
                  <a:pt x="9465963" y="0"/>
                  <a:pt x="9773007" y="307043"/>
                  <a:pt x="9773007" y="685800"/>
                </a:cubicBezTo>
                <a:cubicBezTo>
                  <a:pt x="9773007" y="1064557"/>
                  <a:pt x="9465963" y="1371600"/>
                  <a:pt x="9087206" y="1371600"/>
                </a:cubicBezTo>
                <a:lnTo>
                  <a:pt x="9067799" y="1369644"/>
                </a:lnTo>
                <a:lnTo>
                  <a:pt x="9048392" y="1371600"/>
                </a:lnTo>
                <a:lnTo>
                  <a:pt x="757842" y="1371600"/>
                </a:lnTo>
                <a:lnTo>
                  <a:pt x="721822" y="1367969"/>
                </a:lnTo>
                <a:lnTo>
                  <a:pt x="685801" y="1371600"/>
                </a:lnTo>
                <a:cubicBezTo>
                  <a:pt x="307044" y="1371600"/>
                  <a:pt x="0" y="1064557"/>
                  <a:pt x="0" y="685800"/>
                </a:cubicBezTo>
                <a:cubicBezTo>
                  <a:pt x="0" y="307043"/>
                  <a:pt x="307044" y="0"/>
                  <a:pt x="685801" y="0"/>
                </a:cubicBez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a:off x="762000" y="1446180"/>
            <a:ext cx="2286000" cy="3691066"/>
            <a:chOff x="762000" y="1446180"/>
            <a:chExt cx="2286000" cy="3691066"/>
          </a:xfrm>
          <a:effectLst>
            <a:outerShdw blurRad="190500" dist="190500" dir="18900000" algn="bl"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F2B2A"/>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1416636"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1972</a:t>
            </a:r>
          </a:p>
        </p:txBody>
      </p:sp>
      <p:sp>
        <p:nvSpPr>
          <p:cNvPr id="17" name="TextBox 16">
            <a:extLst>
              <a:ext uri="{FF2B5EF4-FFF2-40B4-BE49-F238E27FC236}">
                <a16:creationId xmlns:a16="http://schemas.microsoft.com/office/drawing/2014/main" id="{E2843AB4-757E-42A5-BE62-528ED5C4726F}"/>
              </a:ext>
            </a:extLst>
          </p:cNvPr>
          <p:cNvSpPr txBox="1"/>
          <p:nvPr/>
        </p:nvSpPr>
        <p:spPr>
          <a:xfrm>
            <a:off x="1337532"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$12,832</a:t>
            </a:r>
          </a:p>
        </p:txBody>
      </p:sp>
      <p:grpSp>
        <p:nvGrpSpPr>
          <p:cNvPr id="42" name="Group 41">
            <a:extLst>
              <a:ext uri="{FF2B5EF4-FFF2-40B4-BE49-F238E27FC236}">
                <a16:creationId xmlns:a16="http://schemas.microsoft.com/office/drawing/2014/main" id="{E2AD6EBB-6B89-4AD2-89F6-6EE4873F41A4}"/>
              </a:ext>
            </a:extLst>
          </p:cNvPr>
          <p:cNvGrpSpPr/>
          <p:nvPr/>
        </p:nvGrpSpPr>
        <p:grpSpPr>
          <a:xfrm>
            <a:off x="9084589" y="1446180"/>
            <a:ext cx="2286000" cy="3691066"/>
            <a:chOff x="9084589" y="1446180"/>
            <a:chExt cx="2286000" cy="3691066"/>
          </a:xfrm>
          <a:effectLst>
            <a:outerShdw blurRad="190500" dist="190500" dir="18900000" algn="bl" rotWithShape="0">
              <a:prstClr val="black">
                <a:alpha val="40000"/>
              </a:prstClr>
            </a:outerShdw>
          </a:effectLst>
        </p:grpSpPr>
        <p:sp>
          <p:nvSpPr>
            <p:cNvPr id="24" name="Freeform: Shape 23">
              <a:extLst>
                <a:ext uri="{FF2B5EF4-FFF2-40B4-BE49-F238E27FC236}">
                  <a16:creationId xmlns:a16="http://schemas.microsoft.com/office/drawing/2014/main" id="{294714FF-0BC7-4603-9D5B-24C2611D48F4}"/>
                </a:ext>
              </a:extLst>
            </p:cNvPr>
            <p:cNvSpPr>
              <a:spLocks noChangeAspect="1"/>
            </p:cNvSpPr>
            <p:nvPr/>
          </p:nvSpPr>
          <p:spPr>
            <a:xfrm rot="10800000">
              <a:off x="9084589"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FA803"/>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9FFD1587-1C2F-479B-9E10-A5B919DE2B9C}"/>
                </a:ext>
              </a:extLst>
            </p:cNvPr>
            <p:cNvSpPr>
              <a:spLocks noChangeAspect="1"/>
            </p:cNvSpPr>
            <p:nvPr/>
          </p:nvSpPr>
          <p:spPr>
            <a:xfrm>
              <a:off x="9587509"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40D29304-A4B5-4B9A-8D97-CF38C97672D0}"/>
              </a:ext>
            </a:extLst>
          </p:cNvPr>
          <p:cNvSpPr txBox="1"/>
          <p:nvPr/>
        </p:nvSpPr>
        <p:spPr>
          <a:xfrm>
            <a:off x="9739225"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2008</a:t>
            </a:r>
          </a:p>
        </p:txBody>
      </p:sp>
      <p:sp>
        <p:nvSpPr>
          <p:cNvPr id="27" name="TextBox 26">
            <a:extLst>
              <a:ext uri="{FF2B5EF4-FFF2-40B4-BE49-F238E27FC236}">
                <a16:creationId xmlns:a16="http://schemas.microsoft.com/office/drawing/2014/main" id="{77CEC640-8F11-44DF-BBE9-E391A2D99771}"/>
              </a:ext>
            </a:extLst>
          </p:cNvPr>
          <p:cNvSpPr txBox="1"/>
          <p:nvPr/>
        </p:nvSpPr>
        <p:spPr>
          <a:xfrm>
            <a:off x="9660121"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$21,832</a:t>
            </a:r>
          </a:p>
        </p:txBody>
      </p:sp>
      <p:grpSp>
        <p:nvGrpSpPr>
          <p:cNvPr id="40" name="Group 39">
            <a:extLst>
              <a:ext uri="{FF2B5EF4-FFF2-40B4-BE49-F238E27FC236}">
                <a16:creationId xmlns:a16="http://schemas.microsoft.com/office/drawing/2014/main" id="{AD3F9FA8-7E4F-4018-9B50-E9402B07026C}"/>
              </a:ext>
            </a:extLst>
          </p:cNvPr>
          <p:cNvGrpSpPr/>
          <p:nvPr/>
        </p:nvGrpSpPr>
        <p:grpSpPr>
          <a:xfrm>
            <a:off x="3529584" y="1465674"/>
            <a:ext cx="2286000" cy="3691066"/>
            <a:chOff x="3529584" y="1465674"/>
            <a:chExt cx="2286000" cy="3691066"/>
          </a:xfrm>
          <a:effectLst>
            <a:outerShdw blurRad="190500" dist="190500" dir="18900000" algn="bl" rotWithShape="0">
              <a:prstClr val="black">
                <a:alpha val="40000"/>
              </a:prstClr>
            </a:outerShdw>
          </a:effectLst>
        </p:grpSpPr>
        <p:sp>
          <p:nvSpPr>
            <p:cNvPr id="29" name="Freeform: Shape 28">
              <a:extLst>
                <a:ext uri="{FF2B5EF4-FFF2-40B4-BE49-F238E27FC236}">
                  <a16:creationId xmlns:a16="http://schemas.microsoft.com/office/drawing/2014/main" id="{10126B86-EC55-40D2-83AD-DED93E73A57E}"/>
                </a:ext>
              </a:extLst>
            </p:cNvPr>
            <p:cNvSpPr>
              <a:spLocks noChangeAspect="1"/>
            </p:cNvSpPr>
            <p:nvPr/>
          </p:nvSpPr>
          <p:spPr>
            <a:xfrm rot="10800000">
              <a:off x="3529584"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85C401"/>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A7E6BD74-C69C-43E0-95B9-B4AA9E336EB8}"/>
                </a:ext>
              </a:extLst>
            </p:cNvPr>
            <p:cNvSpPr>
              <a:spLocks noChangeAspect="1"/>
            </p:cNvSpPr>
            <p:nvPr/>
          </p:nvSpPr>
          <p:spPr>
            <a:xfrm>
              <a:off x="4032504"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03ABF73C-261F-407D-A6C9-8BBC7AA2A29C}"/>
              </a:ext>
            </a:extLst>
          </p:cNvPr>
          <p:cNvSpPr txBox="1"/>
          <p:nvPr/>
        </p:nvSpPr>
        <p:spPr>
          <a:xfrm>
            <a:off x="4184220"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1987</a:t>
            </a:r>
          </a:p>
        </p:txBody>
      </p:sp>
      <p:sp>
        <p:nvSpPr>
          <p:cNvPr id="32" name="TextBox 31">
            <a:extLst>
              <a:ext uri="{FF2B5EF4-FFF2-40B4-BE49-F238E27FC236}">
                <a16:creationId xmlns:a16="http://schemas.microsoft.com/office/drawing/2014/main" id="{1B3C28A8-42E9-445A-909E-FC9AE90D5265}"/>
              </a:ext>
            </a:extLst>
          </p:cNvPr>
          <p:cNvSpPr txBox="1"/>
          <p:nvPr/>
        </p:nvSpPr>
        <p:spPr>
          <a:xfrm>
            <a:off x="4105116"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$13,832</a:t>
            </a:r>
          </a:p>
        </p:txBody>
      </p:sp>
      <p:grpSp>
        <p:nvGrpSpPr>
          <p:cNvPr id="41" name="Group 40">
            <a:extLst>
              <a:ext uri="{FF2B5EF4-FFF2-40B4-BE49-F238E27FC236}">
                <a16:creationId xmlns:a16="http://schemas.microsoft.com/office/drawing/2014/main" id="{FEEC0383-256A-4082-AB83-9196E7062806}"/>
              </a:ext>
            </a:extLst>
          </p:cNvPr>
          <p:cNvGrpSpPr/>
          <p:nvPr/>
        </p:nvGrpSpPr>
        <p:grpSpPr>
          <a:xfrm>
            <a:off x="6298129" y="1465674"/>
            <a:ext cx="2286000" cy="3691066"/>
            <a:chOff x="6298129" y="1465674"/>
            <a:chExt cx="2286000" cy="3691066"/>
          </a:xfrm>
          <a:effectLst>
            <a:outerShdw blurRad="190500" dist="190500" dir="18900000" algn="bl" rotWithShape="0">
              <a:prstClr val="black">
                <a:alpha val="40000"/>
              </a:prstClr>
            </a:outerShdw>
          </a:effectLst>
        </p:grpSpPr>
        <p:sp>
          <p:nvSpPr>
            <p:cNvPr id="34" name="Freeform: Shape 33">
              <a:extLst>
                <a:ext uri="{FF2B5EF4-FFF2-40B4-BE49-F238E27FC236}">
                  <a16:creationId xmlns:a16="http://schemas.microsoft.com/office/drawing/2014/main" id="{713EF8C4-FF2B-45A0-AE81-A11E3CE736B3}"/>
                </a:ext>
              </a:extLst>
            </p:cNvPr>
            <p:cNvSpPr>
              <a:spLocks noChangeAspect="1"/>
            </p:cNvSpPr>
            <p:nvPr/>
          </p:nvSpPr>
          <p:spPr>
            <a:xfrm rot="10800000">
              <a:off x="6298129"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3EB8CD"/>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0FEBB71C-EAAD-421A-8F79-ABC50CA572DD}"/>
                </a:ext>
              </a:extLst>
            </p:cNvPr>
            <p:cNvSpPr>
              <a:spLocks noChangeAspect="1"/>
            </p:cNvSpPr>
            <p:nvPr/>
          </p:nvSpPr>
          <p:spPr>
            <a:xfrm>
              <a:off x="6801049"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35">
            <a:extLst>
              <a:ext uri="{FF2B5EF4-FFF2-40B4-BE49-F238E27FC236}">
                <a16:creationId xmlns:a16="http://schemas.microsoft.com/office/drawing/2014/main" id="{E21BAC6E-FC05-45DF-8B2E-A81E01AFB466}"/>
              </a:ext>
            </a:extLst>
          </p:cNvPr>
          <p:cNvSpPr txBox="1"/>
          <p:nvPr/>
        </p:nvSpPr>
        <p:spPr>
          <a:xfrm>
            <a:off x="6952765"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1999</a:t>
            </a:r>
          </a:p>
        </p:txBody>
      </p:sp>
      <p:sp>
        <p:nvSpPr>
          <p:cNvPr id="37" name="TextBox 36">
            <a:extLst>
              <a:ext uri="{FF2B5EF4-FFF2-40B4-BE49-F238E27FC236}">
                <a16:creationId xmlns:a16="http://schemas.microsoft.com/office/drawing/2014/main" id="{99580FDB-D51E-4B15-A06E-1B8C7ADC8CC6}"/>
              </a:ext>
            </a:extLst>
          </p:cNvPr>
          <p:cNvSpPr txBox="1"/>
          <p:nvPr/>
        </p:nvSpPr>
        <p:spPr>
          <a:xfrm>
            <a:off x="6873661"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$18,832</a:t>
            </a:r>
          </a:p>
        </p:txBody>
      </p:sp>
      <p:sp>
        <p:nvSpPr>
          <p:cNvPr id="38" name="TextBox 37">
            <a:extLst>
              <a:ext uri="{FF2B5EF4-FFF2-40B4-BE49-F238E27FC236}">
                <a16:creationId xmlns:a16="http://schemas.microsoft.com/office/drawing/2014/main" id="{567F7F19-8C94-45E8-B436-2250CA56E1C6}"/>
              </a:ext>
            </a:extLst>
          </p:cNvPr>
          <p:cNvSpPr txBox="1"/>
          <p:nvPr/>
        </p:nvSpPr>
        <p:spPr>
          <a:xfrm>
            <a:off x="633850" y="5156740"/>
            <a:ext cx="2542297" cy="1625060"/>
          </a:xfrm>
          <a:prstGeom prst="rect">
            <a:avLst/>
          </a:prstGeom>
          <a:noFill/>
        </p:spPr>
        <p:txBody>
          <a:bodyPr wrap="square" rtlCol="0">
            <a:spAutoFit/>
          </a:bodyPr>
          <a:lstStyle/>
          <a:p>
            <a:pPr algn="ctr" defTabSz="1219170">
              <a:spcBef>
                <a:spcPct val="20000"/>
              </a:spcBef>
              <a:defRPr/>
            </a:pPr>
            <a:r>
              <a:rPr lang="en-US" sz="1600" dirty="0">
                <a:solidFill>
                  <a:srgbClr val="FF2B2A"/>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AC585AAB-AAA9-41FD-9B15-31B387E2FA78}"/>
              </a:ext>
            </a:extLst>
          </p:cNvPr>
          <p:cNvSpPr txBox="1"/>
          <p:nvPr/>
        </p:nvSpPr>
        <p:spPr>
          <a:xfrm>
            <a:off x="3401434" y="5156209"/>
            <a:ext cx="2542297" cy="1625060"/>
          </a:xfrm>
          <a:prstGeom prst="rect">
            <a:avLst/>
          </a:prstGeom>
          <a:noFill/>
        </p:spPr>
        <p:txBody>
          <a:bodyPr wrap="square" rtlCol="0">
            <a:spAutoFit/>
          </a:bodyPr>
          <a:lstStyle/>
          <a:p>
            <a:pPr algn="ctr" defTabSz="1219170">
              <a:spcBef>
                <a:spcPct val="20000"/>
              </a:spcBef>
              <a:defRPr/>
            </a:pPr>
            <a:r>
              <a:rPr lang="en-US" sz="1600" dirty="0">
                <a:solidFill>
                  <a:srgbClr val="85C401"/>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390D70DE-134D-4DCE-A3AE-4C914610792A}"/>
              </a:ext>
            </a:extLst>
          </p:cNvPr>
          <p:cNvSpPr txBox="1"/>
          <p:nvPr/>
        </p:nvSpPr>
        <p:spPr>
          <a:xfrm>
            <a:off x="6248271" y="5143497"/>
            <a:ext cx="2542297" cy="1625060"/>
          </a:xfrm>
          <a:prstGeom prst="rect">
            <a:avLst/>
          </a:prstGeom>
          <a:noFill/>
        </p:spPr>
        <p:txBody>
          <a:bodyPr wrap="square" rtlCol="0">
            <a:spAutoFit/>
          </a:bodyPr>
          <a:lstStyle/>
          <a:p>
            <a:pPr algn="ctr" defTabSz="1219170">
              <a:spcBef>
                <a:spcPct val="20000"/>
              </a:spcBef>
              <a:defRPr/>
            </a:pPr>
            <a:r>
              <a:rPr lang="en-US" sz="1600" dirty="0">
                <a:solidFill>
                  <a:srgbClr val="3EB8CD"/>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20CB8A7-A3B0-4CCD-BB17-CFE84B61ECD6}"/>
              </a:ext>
            </a:extLst>
          </p:cNvPr>
          <p:cNvSpPr txBox="1"/>
          <p:nvPr/>
        </p:nvSpPr>
        <p:spPr>
          <a:xfrm>
            <a:off x="8956439" y="5132864"/>
            <a:ext cx="2542297" cy="1625060"/>
          </a:xfrm>
          <a:prstGeom prst="rect">
            <a:avLst/>
          </a:prstGeom>
          <a:noFill/>
        </p:spPr>
        <p:txBody>
          <a:bodyPr wrap="square" rtlCol="0">
            <a:spAutoFit/>
          </a:bodyPr>
          <a:lstStyle/>
          <a:p>
            <a:pPr algn="ctr" defTabSz="1219170">
              <a:spcBef>
                <a:spcPct val="20000"/>
              </a:spcBef>
              <a:defRPr/>
            </a:pPr>
            <a:r>
              <a:rPr lang="en-US" sz="1600" dirty="0">
                <a:solidFill>
                  <a:srgbClr val="FFA803"/>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617367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7" presetClass="entr" presetSubtype="1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strVal val="#ppt_h"/>
                                          </p:val>
                                        </p:tav>
                                        <p:tav tm="100000">
                                          <p:val>
                                            <p:strVal val="#ppt_h"/>
                                          </p:val>
                                        </p:tav>
                                      </p:tavLst>
                                    </p:anim>
                                  </p:childTnLst>
                                </p:cTn>
                              </p:par>
                            </p:childTnLst>
                          </p:cTn>
                        </p:par>
                        <p:par>
                          <p:cTn id="13" fill="hold">
                            <p:stCondLst>
                              <p:cond delay="1000"/>
                            </p:stCondLst>
                            <p:childTnLst>
                              <p:par>
                                <p:cTn id="14" presetID="47" presetClass="entr" presetSubtype="0"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p:cTn id="28" dur="500" fill="hold"/>
                                        <p:tgtEl>
                                          <p:spTgt spid="17"/>
                                        </p:tgtEl>
                                        <p:attrNameLst>
                                          <p:attrName>ppt_w</p:attrName>
                                        </p:attrNameLst>
                                      </p:cBhvr>
                                      <p:tavLst>
                                        <p:tav tm="0">
                                          <p:val>
                                            <p:fltVal val="0"/>
                                          </p:val>
                                        </p:tav>
                                        <p:tav tm="100000">
                                          <p:val>
                                            <p:strVal val="#ppt_w"/>
                                          </p:val>
                                        </p:tav>
                                      </p:tavLst>
                                    </p:anim>
                                    <p:anim calcmode="lin" valueType="num">
                                      <p:cBhvr>
                                        <p:cTn id="29" dur="500" fill="hold"/>
                                        <p:tgtEl>
                                          <p:spTgt spid="17"/>
                                        </p:tgtEl>
                                        <p:attrNameLst>
                                          <p:attrName>ppt_h</p:attrName>
                                        </p:attrNameLst>
                                      </p:cBhvr>
                                      <p:tavLst>
                                        <p:tav tm="0">
                                          <p:val>
                                            <p:fltVal val="0"/>
                                          </p:val>
                                        </p:tav>
                                        <p:tav tm="100000">
                                          <p:val>
                                            <p:strVal val="#ppt_h"/>
                                          </p:val>
                                        </p:tav>
                                      </p:tavLst>
                                    </p:anim>
                                    <p:animEffect transition="in" filter="fade">
                                      <p:cBhvr>
                                        <p:cTn id="30" dur="500"/>
                                        <p:tgtEl>
                                          <p:spTgt spid="17"/>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7" presetClass="entr" presetSubtype="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fade">
                                      <p:cBhvr>
                                        <p:cTn id="40" dur="1000"/>
                                        <p:tgtEl>
                                          <p:spTgt spid="40"/>
                                        </p:tgtEl>
                                      </p:cBhvr>
                                    </p:animEffect>
                                    <p:anim calcmode="lin" valueType="num">
                                      <p:cBhvr>
                                        <p:cTn id="41" dur="1000" fill="hold"/>
                                        <p:tgtEl>
                                          <p:spTgt spid="40"/>
                                        </p:tgtEl>
                                        <p:attrNameLst>
                                          <p:attrName>ppt_x</p:attrName>
                                        </p:attrNameLst>
                                      </p:cBhvr>
                                      <p:tavLst>
                                        <p:tav tm="0">
                                          <p:val>
                                            <p:strVal val="#ppt_x"/>
                                          </p:val>
                                        </p:tav>
                                        <p:tav tm="100000">
                                          <p:val>
                                            <p:strVal val="#ppt_x"/>
                                          </p:val>
                                        </p:tav>
                                      </p:tavLst>
                                    </p:anim>
                                    <p:anim calcmode="lin" valueType="num">
                                      <p:cBhvr>
                                        <p:cTn id="42" dur="1000" fill="hold"/>
                                        <p:tgtEl>
                                          <p:spTgt spid="40"/>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53" presetClass="entr" presetSubtype="16" fill="hold" grpId="0" nodeType="afterEffect">
                                  <p:stCondLst>
                                    <p:cond delay="0"/>
                                  </p:stCondLst>
                                  <p:childTnLst>
                                    <p:set>
                                      <p:cBhvr>
                                        <p:cTn id="45" dur="1" fill="hold">
                                          <p:stCondLst>
                                            <p:cond delay="0"/>
                                          </p:stCondLst>
                                        </p:cTn>
                                        <p:tgtEl>
                                          <p:spTgt spid="31"/>
                                        </p:tgtEl>
                                        <p:attrNameLst>
                                          <p:attrName>style.visibility</p:attrName>
                                        </p:attrNameLst>
                                      </p:cBhvr>
                                      <p:to>
                                        <p:strVal val="visible"/>
                                      </p:to>
                                    </p:set>
                                    <p:anim calcmode="lin" valueType="num">
                                      <p:cBhvr>
                                        <p:cTn id="46" dur="500" fill="hold"/>
                                        <p:tgtEl>
                                          <p:spTgt spid="31"/>
                                        </p:tgtEl>
                                        <p:attrNameLst>
                                          <p:attrName>ppt_w</p:attrName>
                                        </p:attrNameLst>
                                      </p:cBhvr>
                                      <p:tavLst>
                                        <p:tav tm="0">
                                          <p:val>
                                            <p:fltVal val="0"/>
                                          </p:val>
                                        </p:tav>
                                        <p:tav tm="100000">
                                          <p:val>
                                            <p:strVal val="#ppt_w"/>
                                          </p:val>
                                        </p:tav>
                                      </p:tavLst>
                                    </p:anim>
                                    <p:anim calcmode="lin" valueType="num">
                                      <p:cBhvr>
                                        <p:cTn id="47" dur="500" fill="hold"/>
                                        <p:tgtEl>
                                          <p:spTgt spid="31"/>
                                        </p:tgtEl>
                                        <p:attrNameLst>
                                          <p:attrName>ppt_h</p:attrName>
                                        </p:attrNameLst>
                                      </p:cBhvr>
                                      <p:tavLst>
                                        <p:tav tm="0">
                                          <p:val>
                                            <p:fltVal val="0"/>
                                          </p:val>
                                        </p:tav>
                                        <p:tav tm="100000">
                                          <p:val>
                                            <p:strVal val="#ppt_h"/>
                                          </p:val>
                                        </p:tav>
                                      </p:tavLst>
                                    </p:anim>
                                    <p:animEffect transition="in" filter="fade">
                                      <p:cBhvr>
                                        <p:cTn id="48" dur="500"/>
                                        <p:tgtEl>
                                          <p:spTgt spid="31"/>
                                        </p:tgtEl>
                                      </p:cBhvr>
                                    </p:animEffect>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32"/>
                                        </p:tgtEl>
                                        <p:attrNameLst>
                                          <p:attrName>style.visibility</p:attrName>
                                        </p:attrNameLst>
                                      </p:cBhvr>
                                      <p:to>
                                        <p:strVal val="visible"/>
                                      </p:to>
                                    </p:set>
                                    <p:anim calcmode="lin" valueType="num">
                                      <p:cBhvr>
                                        <p:cTn id="52" dur="500" fill="hold"/>
                                        <p:tgtEl>
                                          <p:spTgt spid="32"/>
                                        </p:tgtEl>
                                        <p:attrNameLst>
                                          <p:attrName>ppt_w</p:attrName>
                                        </p:attrNameLst>
                                      </p:cBhvr>
                                      <p:tavLst>
                                        <p:tav tm="0">
                                          <p:val>
                                            <p:fltVal val="0"/>
                                          </p:val>
                                        </p:tav>
                                        <p:tav tm="100000">
                                          <p:val>
                                            <p:strVal val="#ppt_w"/>
                                          </p:val>
                                        </p:tav>
                                      </p:tavLst>
                                    </p:anim>
                                    <p:anim calcmode="lin" valueType="num">
                                      <p:cBhvr>
                                        <p:cTn id="53" dur="500" fill="hold"/>
                                        <p:tgtEl>
                                          <p:spTgt spid="32"/>
                                        </p:tgtEl>
                                        <p:attrNameLst>
                                          <p:attrName>ppt_h</p:attrName>
                                        </p:attrNameLst>
                                      </p:cBhvr>
                                      <p:tavLst>
                                        <p:tav tm="0">
                                          <p:val>
                                            <p:fltVal val="0"/>
                                          </p:val>
                                        </p:tav>
                                        <p:tav tm="100000">
                                          <p:val>
                                            <p:strVal val="#ppt_h"/>
                                          </p:val>
                                        </p:tav>
                                      </p:tavLst>
                                    </p:anim>
                                    <p:animEffect transition="in" filter="fade">
                                      <p:cBhvr>
                                        <p:cTn id="54" dur="500"/>
                                        <p:tgtEl>
                                          <p:spTgt spid="3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fade">
                                      <p:cBhvr>
                                        <p:cTn id="58" dur="1000"/>
                                        <p:tgtEl>
                                          <p:spTgt spid="28"/>
                                        </p:tgtEl>
                                      </p:cBhvr>
                                    </p:animEffect>
                                    <p:anim calcmode="lin" valueType="num">
                                      <p:cBhvr>
                                        <p:cTn id="59" dur="1000" fill="hold"/>
                                        <p:tgtEl>
                                          <p:spTgt spid="28"/>
                                        </p:tgtEl>
                                        <p:attrNameLst>
                                          <p:attrName>ppt_x</p:attrName>
                                        </p:attrNameLst>
                                      </p:cBhvr>
                                      <p:tavLst>
                                        <p:tav tm="0">
                                          <p:val>
                                            <p:strVal val="#ppt_x"/>
                                          </p:val>
                                        </p:tav>
                                        <p:tav tm="100000">
                                          <p:val>
                                            <p:strVal val="#ppt_x"/>
                                          </p:val>
                                        </p:tav>
                                      </p:tavLst>
                                    </p:anim>
                                    <p:anim calcmode="lin" valueType="num">
                                      <p:cBhvr>
                                        <p:cTn id="60" dur="1000" fill="hold"/>
                                        <p:tgtEl>
                                          <p:spTgt spid="28"/>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47" presetClass="entr" presetSubtype="0" fill="hold" nodeType="afterEffect">
                                  <p:stCondLst>
                                    <p:cond delay="0"/>
                                  </p:stCondLst>
                                  <p:childTnLst>
                                    <p:set>
                                      <p:cBhvr>
                                        <p:cTn id="63" dur="1" fill="hold">
                                          <p:stCondLst>
                                            <p:cond delay="0"/>
                                          </p:stCondLst>
                                        </p:cTn>
                                        <p:tgtEl>
                                          <p:spTgt spid="41"/>
                                        </p:tgtEl>
                                        <p:attrNameLst>
                                          <p:attrName>style.visibility</p:attrName>
                                        </p:attrNameLst>
                                      </p:cBhvr>
                                      <p:to>
                                        <p:strVal val="visible"/>
                                      </p:to>
                                    </p:set>
                                    <p:animEffect transition="in" filter="fade">
                                      <p:cBhvr>
                                        <p:cTn id="64" dur="1000"/>
                                        <p:tgtEl>
                                          <p:spTgt spid="41"/>
                                        </p:tgtEl>
                                      </p:cBhvr>
                                    </p:animEffect>
                                    <p:anim calcmode="lin" valueType="num">
                                      <p:cBhvr>
                                        <p:cTn id="65" dur="1000" fill="hold"/>
                                        <p:tgtEl>
                                          <p:spTgt spid="41"/>
                                        </p:tgtEl>
                                        <p:attrNameLst>
                                          <p:attrName>ppt_x</p:attrName>
                                        </p:attrNameLst>
                                      </p:cBhvr>
                                      <p:tavLst>
                                        <p:tav tm="0">
                                          <p:val>
                                            <p:strVal val="#ppt_x"/>
                                          </p:val>
                                        </p:tav>
                                        <p:tav tm="100000">
                                          <p:val>
                                            <p:strVal val="#ppt_x"/>
                                          </p:val>
                                        </p:tav>
                                      </p:tavLst>
                                    </p:anim>
                                    <p:anim calcmode="lin" valueType="num">
                                      <p:cBhvr>
                                        <p:cTn id="66" dur="1000" fill="hold"/>
                                        <p:tgtEl>
                                          <p:spTgt spid="41"/>
                                        </p:tgtEl>
                                        <p:attrNameLst>
                                          <p:attrName>ppt_y</p:attrName>
                                        </p:attrNameLst>
                                      </p:cBhvr>
                                      <p:tavLst>
                                        <p:tav tm="0">
                                          <p:val>
                                            <p:strVal val="#ppt_y-.1"/>
                                          </p:val>
                                        </p:tav>
                                        <p:tav tm="100000">
                                          <p:val>
                                            <p:strVal val="#ppt_y"/>
                                          </p:val>
                                        </p:tav>
                                      </p:tavLst>
                                    </p:anim>
                                  </p:childTnLst>
                                </p:cTn>
                              </p:par>
                            </p:childTnLst>
                          </p:cTn>
                        </p:par>
                        <p:par>
                          <p:cTn id="67" fill="hold">
                            <p:stCondLst>
                              <p:cond delay="8000"/>
                            </p:stCondLst>
                            <p:childTnLst>
                              <p:par>
                                <p:cTn id="68" presetID="53" presetClass="entr" presetSubtype="16" fill="hold" grpId="0" nodeType="afterEffect">
                                  <p:stCondLst>
                                    <p:cond delay="0"/>
                                  </p:stCondLst>
                                  <p:childTnLst>
                                    <p:set>
                                      <p:cBhvr>
                                        <p:cTn id="69" dur="1" fill="hold">
                                          <p:stCondLst>
                                            <p:cond delay="0"/>
                                          </p:stCondLst>
                                        </p:cTn>
                                        <p:tgtEl>
                                          <p:spTgt spid="36"/>
                                        </p:tgtEl>
                                        <p:attrNameLst>
                                          <p:attrName>style.visibility</p:attrName>
                                        </p:attrNameLst>
                                      </p:cBhvr>
                                      <p:to>
                                        <p:strVal val="visible"/>
                                      </p:to>
                                    </p:set>
                                    <p:anim calcmode="lin" valueType="num">
                                      <p:cBhvr>
                                        <p:cTn id="70" dur="500" fill="hold"/>
                                        <p:tgtEl>
                                          <p:spTgt spid="36"/>
                                        </p:tgtEl>
                                        <p:attrNameLst>
                                          <p:attrName>ppt_w</p:attrName>
                                        </p:attrNameLst>
                                      </p:cBhvr>
                                      <p:tavLst>
                                        <p:tav tm="0">
                                          <p:val>
                                            <p:fltVal val="0"/>
                                          </p:val>
                                        </p:tav>
                                        <p:tav tm="100000">
                                          <p:val>
                                            <p:strVal val="#ppt_w"/>
                                          </p:val>
                                        </p:tav>
                                      </p:tavLst>
                                    </p:anim>
                                    <p:anim calcmode="lin" valueType="num">
                                      <p:cBhvr>
                                        <p:cTn id="71" dur="500" fill="hold"/>
                                        <p:tgtEl>
                                          <p:spTgt spid="36"/>
                                        </p:tgtEl>
                                        <p:attrNameLst>
                                          <p:attrName>ppt_h</p:attrName>
                                        </p:attrNameLst>
                                      </p:cBhvr>
                                      <p:tavLst>
                                        <p:tav tm="0">
                                          <p:val>
                                            <p:fltVal val="0"/>
                                          </p:val>
                                        </p:tav>
                                        <p:tav tm="100000">
                                          <p:val>
                                            <p:strVal val="#ppt_h"/>
                                          </p:val>
                                        </p:tav>
                                      </p:tavLst>
                                    </p:anim>
                                    <p:animEffect transition="in" filter="fade">
                                      <p:cBhvr>
                                        <p:cTn id="72" dur="500"/>
                                        <p:tgtEl>
                                          <p:spTgt spid="36"/>
                                        </p:tgtEl>
                                      </p:cBhvr>
                                    </p:animEffect>
                                  </p:childTnLst>
                                </p:cTn>
                              </p:par>
                            </p:childTnLst>
                          </p:cTn>
                        </p:par>
                        <p:par>
                          <p:cTn id="73" fill="hold">
                            <p:stCondLst>
                              <p:cond delay="8500"/>
                            </p:stCondLst>
                            <p:childTnLst>
                              <p:par>
                                <p:cTn id="74" presetID="53" presetClass="entr" presetSubtype="16"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 calcmode="lin" valueType="num">
                                      <p:cBhvr>
                                        <p:cTn id="76" dur="500" fill="hold"/>
                                        <p:tgtEl>
                                          <p:spTgt spid="37"/>
                                        </p:tgtEl>
                                        <p:attrNameLst>
                                          <p:attrName>ppt_w</p:attrName>
                                        </p:attrNameLst>
                                      </p:cBhvr>
                                      <p:tavLst>
                                        <p:tav tm="0">
                                          <p:val>
                                            <p:fltVal val="0"/>
                                          </p:val>
                                        </p:tav>
                                        <p:tav tm="100000">
                                          <p:val>
                                            <p:strVal val="#ppt_w"/>
                                          </p:val>
                                        </p:tav>
                                      </p:tavLst>
                                    </p:anim>
                                    <p:anim calcmode="lin" valueType="num">
                                      <p:cBhvr>
                                        <p:cTn id="77" dur="500" fill="hold"/>
                                        <p:tgtEl>
                                          <p:spTgt spid="37"/>
                                        </p:tgtEl>
                                        <p:attrNameLst>
                                          <p:attrName>ppt_h</p:attrName>
                                        </p:attrNameLst>
                                      </p:cBhvr>
                                      <p:tavLst>
                                        <p:tav tm="0">
                                          <p:val>
                                            <p:fltVal val="0"/>
                                          </p:val>
                                        </p:tav>
                                        <p:tav tm="100000">
                                          <p:val>
                                            <p:strVal val="#ppt_h"/>
                                          </p:val>
                                        </p:tav>
                                      </p:tavLst>
                                    </p:anim>
                                    <p:animEffect transition="in" filter="fade">
                                      <p:cBhvr>
                                        <p:cTn id="78" dur="500"/>
                                        <p:tgtEl>
                                          <p:spTgt spid="37"/>
                                        </p:tgtEl>
                                      </p:cBhvr>
                                    </p:animEffect>
                                  </p:childTnLst>
                                </p:cTn>
                              </p:par>
                            </p:childTnLst>
                          </p:cTn>
                        </p:par>
                        <p:par>
                          <p:cTn id="79" fill="hold">
                            <p:stCondLst>
                              <p:cond delay="9000"/>
                            </p:stCondLst>
                            <p:childTnLst>
                              <p:par>
                                <p:cTn id="80" presetID="42" presetClass="entr" presetSubtype="0"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10000"/>
                            </p:stCondLst>
                            <p:childTnLst>
                              <p:par>
                                <p:cTn id="86" presetID="47" presetClass="entr" presetSubtype="0" fill="hold" nodeType="after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11000"/>
                            </p:stCondLst>
                            <p:childTnLst>
                              <p:par>
                                <p:cTn id="92" presetID="53" presetClass="entr" presetSubtype="16" fill="hold" grpId="0" nodeType="afterEffect">
                                  <p:stCondLst>
                                    <p:cond delay="0"/>
                                  </p:stCondLst>
                                  <p:childTnLst>
                                    <p:set>
                                      <p:cBhvr>
                                        <p:cTn id="93" dur="1" fill="hold">
                                          <p:stCondLst>
                                            <p:cond delay="0"/>
                                          </p:stCondLst>
                                        </p:cTn>
                                        <p:tgtEl>
                                          <p:spTgt spid="26"/>
                                        </p:tgtEl>
                                        <p:attrNameLst>
                                          <p:attrName>style.visibility</p:attrName>
                                        </p:attrNameLst>
                                      </p:cBhvr>
                                      <p:to>
                                        <p:strVal val="visible"/>
                                      </p:to>
                                    </p:set>
                                    <p:anim calcmode="lin" valueType="num">
                                      <p:cBhvr>
                                        <p:cTn id="94" dur="500" fill="hold"/>
                                        <p:tgtEl>
                                          <p:spTgt spid="26"/>
                                        </p:tgtEl>
                                        <p:attrNameLst>
                                          <p:attrName>ppt_w</p:attrName>
                                        </p:attrNameLst>
                                      </p:cBhvr>
                                      <p:tavLst>
                                        <p:tav tm="0">
                                          <p:val>
                                            <p:fltVal val="0"/>
                                          </p:val>
                                        </p:tav>
                                        <p:tav tm="100000">
                                          <p:val>
                                            <p:strVal val="#ppt_w"/>
                                          </p:val>
                                        </p:tav>
                                      </p:tavLst>
                                    </p:anim>
                                    <p:anim calcmode="lin" valueType="num">
                                      <p:cBhvr>
                                        <p:cTn id="95" dur="500" fill="hold"/>
                                        <p:tgtEl>
                                          <p:spTgt spid="26"/>
                                        </p:tgtEl>
                                        <p:attrNameLst>
                                          <p:attrName>ppt_h</p:attrName>
                                        </p:attrNameLst>
                                      </p:cBhvr>
                                      <p:tavLst>
                                        <p:tav tm="0">
                                          <p:val>
                                            <p:fltVal val="0"/>
                                          </p:val>
                                        </p:tav>
                                        <p:tav tm="100000">
                                          <p:val>
                                            <p:strVal val="#ppt_h"/>
                                          </p:val>
                                        </p:tav>
                                      </p:tavLst>
                                    </p:anim>
                                    <p:animEffect transition="in" filter="fade">
                                      <p:cBhvr>
                                        <p:cTn id="96" dur="500"/>
                                        <p:tgtEl>
                                          <p:spTgt spid="26"/>
                                        </p:tgtEl>
                                      </p:cBhvr>
                                    </p:animEffect>
                                  </p:childTnLst>
                                </p:cTn>
                              </p:par>
                            </p:childTnLst>
                          </p:cTn>
                        </p:par>
                        <p:par>
                          <p:cTn id="97" fill="hold">
                            <p:stCondLst>
                              <p:cond delay="11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12000"/>
                            </p:stCondLst>
                            <p:childTnLst>
                              <p:par>
                                <p:cTn id="104" presetID="42" presetClass="entr" presetSubtype="0" fill="hold" grpId="0" nodeType="afterEffect">
                                  <p:stCondLst>
                                    <p:cond delay="0"/>
                                  </p:stCondLst>
                                  <p:childTnLst>
                                    <p:set>
                                      <p:cBhvr>
                                        <p:cTn id="105" dur="1" fill="hold">
                                          <p:stCondLst>
                                            <p:cond delay="0"/>
                                          </p:stCondLst>
                                        </p:cTn>
                                        <p:tgtEl>
                                          <p:spTgt spid="43"/>
                                        </p:tgtEl>
                                        <p:attrNameLst>
                                          <p:attrName>style.visibility</p:attrName>
                                        </p:attrNameLst>
                                      </p:cBhvr>
                                      <p:to>
                                        <p:strVal val="visible"/>
                                      </p:to>
                                    </p:set>
                                    <p:animEffect transition="in" filter="fade">
                                      <p:cBhvr>
                                        <p:cTn id="106" dur="1000"/>
                                        <p:tgtEl>
                                          <p:spTgt spid="43"/>
                                        </p:tgtEl>
                                      </p:cBhvr>
                                    </p:animEffect>
                                    <p:anim calcmode="lin" valueType="num">
                                      <p:cBhvr>
                                        <p:cTn id="107" dur="1000" fill="hold"/>
                                        <p:tgtEl>
                                          <p:spTgt spid="43"/>
                                        </p:tgtEl>
                                        <p:attrNameLst>
                                          <p:attrName>ppt_x</p:attrName>
                                        </p:attrNameLst>
                                      </p:cBhvr>
                                      <p:tavLst>
                                        <p:tav tm="0">
                                          <p:val>
                                            <p:strVal val="#ppt_x"/>
                                          </p:val>
                                        </p:tav>
                                        <p:tav tm="100000">
                                          <p:val>
                                            <p:strVal val="#ppt_x"/>
                                          </p:val>
                                        </p:tav>
                                      </p:tavLst>
                                    </p:anim>
                                    <p:anim calcmode="lin" valueType="num">
                                      <p:cBhvr>
                                        <p:cTn id="10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16" grpId="0"/>
      <p:bldP spid="17" grpId="0"/>
      <p:bldP spid="26" grpId="0"/>
      <p:bldP spid="27" grpId="0"/>
      <p:bldP spid="31" grpId="0"/>
      <p:bldP spid="32" grpId="0"/>
      <p:bldP spid="36" grpId="0"/>
      <p:bldP spid="37" grpId="0"/>
      <p:bldP spid="38" grpId="0"/>
      <p:bldP spid="28" grpId="0"/>
      <p:bldP spid="33" grpId="0"/>
      <p:bldP spid="43"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790952" y="1653799"/>
            <a:ext cx="4096497" cy="2294038"/>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dirty="0">
                <a:solidFill>
                  <a:srgbClr val="56595E"/>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60432AD-7162-45CA-B5D0-6EE4B351E066}"/>
              </a:ext>
            </a:extLst>
          </p:cNvPr>
          <p:cNvGrpSpPr/>
          <p:nvPr/>
        </p:nvGrpSpPr>
        <p:grpSpPr>
          <a:xfrm>
            <a:off x="639425" y="964957"/>
            <a:ext cx="3528274" cy="1188720"/>
            <a:chOff x="639425" y="964957"/>
            <a:chExt cx="3528274" cy="1188720"/>
          </a:xfrm>
        </p:grpSpPr>
        <p:sp>
          <p:nvSpPr>
            <p:cNvPr id="41" name="Freeform 15">
              <a:extLst>
                <a:ext uri="{FF2B5EF4-FFF2-40B4-BE49-F238E27FC236}">
                  <a16:creationId xmlns:a16="http://schemas.microsoft.com/office/drawing/2014/main" id="{B569EBBF-98BE-4822-9853-89F7BDDF7127}"/>
                </a:ext>
              </a:extLst>
            </p:cNvPr>
            <p:cNvSpPr>
              <a:spLocks noChangeAspect="1"/>
            </p:cNvSpPr>
            <p:nvPr/>
          </p:nvSpPr>
          <p:spPr bwMode="auto">
            <a:xfrm>
              <a:off x="639425" y="964957"/>
              <a:ext cx="3528274" cy="118872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p>
          </p:txBody>
        </p:sp>
        <p:sp>
          <p:nvSpPr>
            <p:cNvPr id="45" name="Freeform: Shape 44">
              <a:extLst>
                <a:ext uri="{FF2B5EF4-FFF2-40B4-BE49-F238E27FC236}">
                  <a16:creationId xmlns:a16="http://schemas.microsoft.com/office/drawing/2014/main" id="{AAB6EA88-4ED7-4DDE-B399-580C06D96FF5}"/>
                </a:ext>
              </a:extLst>
            </p:cNvPr>
            <p:cNvSpPr>
              <a:spLocks/>
            </p:cNvSpPr>
            <p:nvPr/>
          </p:nvSpPr>
          <p:spPr bwMode="auto">
            <a:xfrm>
              <a:off x="722376" y="1047253"/>
              <a:ext cx="3349271" cy="1024128"/>
            </a:xfrm>
            <a:custGeom>
              <a:avLst/>
              <a:gdLst>
                <a:gd name="connsiteX0" fmla="*/ 0 w 3349271"/>
                <a:gd name="connsiteY0" fmla="*/ 0 h 1024128"/>
                <a:gd name="connsiteX1" fmla="*/ 270390 w 3349271"/>
                <a:gd name="connsiteY1" fmla="*/ 0 h 1024128"/>
                <a:gd name="connsiteX2" fmla="*/ 2731732 w 3349271"/>
                <a:gd name="connsiteY2" fmla="*/ 0 h 1024128"/>
                <a:gd name="connsiteX3" fmla="*/ 3002122 w 3349271"/>
                <a:gd name="connsiteY3" fmla="*/ 0 h 1024128"/>
                <a:gd name="connsiteX4" fmla="*/ 3349271 w 3349271"/>
                <a:gd name="connsiteY4" fmla="*/ 510024 h 1024128"/>
                <a:gd name="connsiteX5" fmla="*/ 3002122 w 3349271"/>
                <a:gd name="connsiteY5" fmla="*/ 1024128 h 1024128"/>
                <a:gd name="connsiteX6" fmla="*/ 2731732 w 3349271"/>
                <a:gd name="connsiteY6" fmla="*/ 1024128 h 1024128"/>
                <a:gd name="connsiteX7" fmla="*/ 270390 w 3349271"/>
                <a:gd name="connsiteY7" fmla="*/ 1024128 h 1024128"/>
                <a:gd name="connsiteX8" fmla="*/ 0 w 3349271"/>
                <a:gd name="connsiteY8"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49271" h="1024128">
                  <a:moveTo>
                    <a:pt x="0" y="0"/>
                  </a:moveTo>
                  <a:lnTo>
                    <a:pt x="270390" y="0"/>
                  </a:lnTo>
                  <a:lnTo>
                    <a:pt x="2731732" y="0"/>
                  </a:lnTo>
                  <a:lnTo>
                    <a:pt x="3002122" y="0"/>
                  </a:lnTo>
                  <a:lnTo>
                    <a:pt x="3349271" y="510024"/>
                  </a:lnTo>
                  <a:lnTo>
                    <a:pt x="3002122" y="1024128"/>
                  </a:lnTo>
                  <a:lnTo>
                    <a:pt x="2731732" y="1024128"/>
                  </a:lnTo>
                  <a:lnTo>
                    <a:pt x="270390" y="1024128"/>
                  </a:lnTo>
                  <a:lnTo>
                    <a:pt x="0" y="1024128"/>
                  </a:lnTo>
                  <a:close/>
                </a:path>
              </a:pathLst>
            </a:custGeom>
            <a:solidFill>
              <a:srgbClr val="FF2B2A"/>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40" name="Freeform 16">
              <a:extLst>
                <a:ext uri="{FF2B5EF4-FFF2-40B4-BE49-F238E27FC236}">
                  <a16:creationId xmlns:a16="http://schemas.microsoft.com/office/drawing/2014/main" id="{845CB2A1-393A-4700-A018-04EFDE67B526}"/>
                </a:ext>
              </a:extLst>
            </p:cNvPr>
            <p:cNvSpPr>
              <a:spLocks/>
            </p:cNvSpPr>
            <p:nvPr/>
          </p:nvSpPr>
          <p:spPr bwMode="auto">
            <a:xfrm>
              <a:off x="722376" y="104725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TextBox 83">
              <a:extLst>
                <a:ext uri="{FF2B5EF4-FFF2-40B4-BE49-F238E27FC236}">
                  <a16:creationId xmlns:a16="http://schemas.microsoft.com/office/drawing/2014/main" id="{7930169D-B844-4706-A9A1-5B9870309698}"/>
                </a:ext>
              </a:extLst>
            </p:cNvPr>
            <p:cNvSpPr txBox="1"/>
            <p:nvPr/>
          </p:nvSpPr>
          <p:spPr>
            <a:xfrm>
              <a:off x="1143000" y="118408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3" name="Group 2">
            <a:extLst>
              <a:ext uri="{FF2B5EF4-FFF2-40B4-BE49-F238E27FC236}">
                <a16:creationId xmlns:a16="http://schemas.microsoft.com/office/drawing/2014/main" id="{79EABF4B-34AA-4AA7-ABD4-ACDC005431CA}"/>
              </a:ext>
            </a:extLst>
          </p:cNvPr>
          <p:cNvGrpSpPr/>
          <p:nvPr/>
        </p:nvGrpSpPr>
        <p:grpSpPr>
          <a:xfrm>
            <a:off x="639425" y="2356939"/>
            <a:ext cx="4035612" cy="1190008"/>
            <a:chOff x="639425" y="2356939"/>
            <a:chExt cx="4035612" cy="1190008"/>
          </a:xfrm>
        </p:grpSpPr>
        <p:sp>
          <p:nvSpPr>
            <p:cNvPr id="50" name="Freeform: Shape 49">
              <a:extLst>
                <a:ext uri="{FF2B5EF4-FFF2-40B4-BE49-F238E27FC236}">
                  <a16:creationId xmlns:a16="http://schemas.microsoft.com/office/drawing/2014/main" id="{904FB901-C72B-473F-85A2-6572755CDD18}"/>
                </a:ext>
              </a:extLst>
            </p:cNvPr>
            <p:cNvSpPr>
              <a:spLocks noChangeAspect="1"/>
            </p:cNvSpPr>
            <p:nvPr/>
          </p:nvSpPr>
          <p:spPr bwMode="auto">
            <a:xfrm>
              <a:off x="639425" y="2356939"/>
              <a:ext cx="4035612" cy="1190008"/>
            </a:xfrm>
            <a:custGeom>
              <a:avLst/>
              <a:gdLst>
                <a:gd name="connsiteX0" fmla="*/ 507338 w 4035612"/>
                <a:gd name="connsiteY0" fmla="*/ 0 h 1190008"/>
                <a:gd name="connsiteX1" fmla="*/ 3637793 w 4035612"/>
                <a:gd name="connsiteY1" fmla="*/ 0 h 1190008"/>
                <a:gd name="connsiteX2" fmla="*/ 4035612 w 4035612"/>
                <a:gd name="connsiteY2" fmla="*/ 591992 h 1190008"/>
                <a:gd name="connsiteX3" fmla="*/ 3637793 w 4035612"/>
                <a:gd name="connsiteY3" fmla="*/ 1188720 h 1190008"/>
                <a:gd name="connsiteX4" fmla="*/ 3131314 w 4035612"/>
                <a:gd name="connsiteY4" fmla="*/ 1188720 h 1190008"/>
                <a:gd name="connsiteX5" fmla="*/ 3130455 w 4035612"/>
                <a:gd name="connsiteY5" fmla="*/ 1190008 h 1190008"/>
                <a:gd name="connsiteX6" fmla="*/ 0 w 4035612"/>
                <a:gd name="connsiteY6" fmla="*/ 1190008 h 1190008"/>
                <a:gd name="connsiteX7" fmla="*/ 0 w 4035612"/>
                <a:gd name="connsiteY7" fmla="*/ 1288 h 1190008"/>
                <a:gd name="connsiteX8" fmla="*/ 507338 w 4035612"/>
                <a:gd name="connsiteY8"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35612" h="1190008">
                  <a:moveTo>
                    <a:pt x="507338" y="0"/>
                  </a:moveTo>
                  <a:lnTo>
                    <a:pt x="3637793" y="0"/>
                  </a:lnTo>
                  <a:lnTo>
                    <a:pt x="4035612" y="591992"/>
                  </a:lnTo>
                  <a:lnTo>
                    <a:pt x="3637793" y="1188720"/>
                  </a:lnTo>
                  <a:lnTo>
                    <a:pt x="3131314" y="1188720"/>
                  </a:lnTo>
                  <a:lnTo>
                    <a:pt x="3130455"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5" name="Freeform: Shape 74">
              <a:extLst>
                <a:ext uri="{FF2B5EF4-FFF2-40B4-BE49-F238E27FC236}">
                  <a16:creationId xmlns:a16="http://schemas.microsoft.com/office/drawing/2014/main" id="{F71DDF08-22A1-4739-8B7D-30C16B65F210}"/>
                </a:ext>
              </a:extLst>
            </p:cNvPr>
            <p:cNvSpPr>
              <a:spLocks/>
            </p:cNvSpPr>
            <p:nvPr/>
          </p:nvSpPr>
          <p:spPr bwMode="auto">
            <a:xfrm>
              <a:off x="728926" y="2439879"/>
              <a:ext cx="3854785" cy="1024128"/>
            </a:xfrm>
            <a:custGeom>
              <a:avLst/>
              <a:gdLst>
                <a:gd name="connsiteX0" fmla="*/ 0 w 3854785"/>
                <a:gd name="connsiteY0" fmla="*/ 0 h 1024128"/>
                <a:gd name="connsiteX1" fmla="*/ 270390 w 3854785"/>
                <a:gd name="connsiteY1" fmla="*/ 0 h 1024128"/>
                <a:gd name="connsiteX2" fmla="*/ 505514 w 3854785"/>
                <a:gd name="connsiteY2" fmla="*/ 0 h 1024128"/>
                <a:gd name="connsiteX3" fmla="*/ 775904 w 3854785"/>
                <a:gd name="connsiteY3" fmla="*/ 0 h 1024128"/>
                <a:gd name="connsiteX4" fmla="*/ 2731732 w 3854785"/>
                <a:gd name="connsiteY4" fmla="*/ 0 h 1024128"/>
                <a:gd name="connsiteX5" fmla="*/ 3002122 w 3854785"/>
                <a:gd name="connsiteY5" fmla="*/ 0 h 1024128"/>
                <a:gd name="connsiteX6" fmla="*/ 3237246 w 3854785"/>
                <a:gd name="connsiteY6" fmla="*/ 0 h 1024128"/>
                <a:gd name="connsiteX7" fmla="*/ 3507636 w 3854785"/>
                <a:gd name="connsiteY7" fmla="*/ 0 h 1024128"/>
                <a:gd name="connsiteX8" fmla="*/ 3854785 w 3854785"/>
                <a:gd name="connsiteY8" fmla="*/ 510024 h 1024128"/>
                <a:gd name="connsiteX9" fmla="*/ 3507636 w 3854785"/>
                <a:gd name="connsiteY9" fmla="*/ 1024128 h 1024128"/>
                <a:gd name="connsiteX10" fmla="*/ 3237246 w 3854785"/>
                <a:gd name="connsiteY10" fmla="*/ 1024128 h 1024128"/>
                <a:gd name="connsiteX11" fmla="*/ 3002122 w 3854785"/>
                <a:gd name="connsiteY11" fmla="*/ 1024128 h 1024128"/>
                <a:gd name="connsiteX12" fmla="*/ 2731732 w 3854785"/>
                <a:gd name="connsiteY12" fmla="*/ 1024128 h 1024128"/>
                <a:gd name="connsiteX13" fmla="*/ 775904 w 3854785"/>
                <a:gd name="connsiteY13" fmla="*/ 1024128 h 1024128"/>
                <a:gd name="connsiteX14" fmla="*/ 505514 w 3854785"/>
                <a:gd name="connsiteY14" fmla="*/ 1024128 h 1024128"/>
                <a:gd name="connsiteX15" fmla="*/ 270390 w 3854785"/>
                <a:gd name="connsiteY15" fmla="*/ 1024128 h 1024128"/>
                <a:gd name="connsiteX16" fmla="*/ 0 w 3854785"/>
                <a:gd name="connsiteY16"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54785" h="1024128">
                  <a:moveTo>
                    <a:pt x="0" y="0"/>
                  </a:moveTo>
                  <a:lnTo>
                    <a:pt x="270390" y="0"/>
                  </a:lnTo>
                  <a:lnTo>
                    <a:pt x="505514" y="0"/>
                  </a:lnTo>
                  <a:lnTo>
                    <a:pt x="775904" y="0"/>
                  </a:lnTo>
                  <a:lnTo>
                    <a:pt x="2731732" y="0"/>
                  </a:lnTo>
                  <a:lnTo>
                    <a:pt x="3002122" y="0"/>
                  </a:lnTo>
                  <a:lnTo>
                    <a:pt x="3237246" y="0"/>
                  </a:lnTo>
                  <a:lnTo>
                    <a:pt x="3507636" y="0"/>
                  </a:lnTo>
                  <a:lnTo>
                    <a:pt x="3854785" y="510024"/>
                  </a:lnTo>
                  <a:lnTo>
                    <a:pt x="3507636" y="1024128"/>
                  </a:lnTo>
                  <a:lnTo>
                    <a:pt x="3237246" y="1024128"/>
                  </a:lnTo>
                  <a:lnTo>
                    <a:pt x="3002122" y="1024128"/>
                  </a:lnTo>
                  <a:lnTo>
                    <a:pt x="2731732" y="1024128"/>
                  </a:lnTo>
                  <a:lnTo>
                    <a:pt x="775904" y="1024128"/>
                  </a:lnTo>
                  <a:lnTo>
                    <a:pt x="505514" y="1024128"/>
                  </a:lnTo>
                  <a:lnTo>
                    <a:pt x="270390" y="1024128"/>
                  </a:lnTo>
                  <a:lnTo>
                    <a:pt x="0" y="1024128"/>
                  </a:lnTo>
                  <a:close/>
                </a:path>
              </a:pathLst>
            </a:custGeom>
            <a:solidFill>
              <a:srgbClr val="85C401"/>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62" name="Freeform 16">
              <a:extLst>
                <a:ext uri="{FF2B5EF4-FFF2-40B4-BE49-F238E27FC236}">
                  <a16:creationId xmlns:a16="http://schemas.microsoft.com/office/drawing/2014/main" id="{3D9DB6E7-BE5D-4818-831F-9FAA04D629B2}"/>
                </a:ext>
              </a:extLst>
            </p:cNvPr>
            <p:cNvSpPr>
              <a:spLocks/>
            </p:cNvSpPr>
            <p:nvPr/>
          </p:nvSpPr>
          <p:spPr bwMode="auto">
            <a:xfrm>
              <a:off x="722376" y="2439879"/>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TextBox 84">
              <a:extLst>
                <a:ext uri="{FF2B5EF4-FFF2-40B4-BE49-F238E27FC236}">
                  <a16:creationId xmlns:a16="http://schemas.microsoft.com/office/drawing/2014/main" id="{7FADDE69-0F50-4253-826A-8C8AEEA4BBA7}"/>
                </a:ext>
              </a:extLst>
            </p:cNvPr>
            <p:cNvSpPr txBox="1"/>
            <p:nvPr/>
          </p:nvSpPr>
          <p:spPr>
            <a:xfrm>
              <a:off x="1137986" y="257460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4" name="Group 3">
            <a:extLst>
              <a:ext uri="{FF2B5EF4-FFF2-40B4-BE49-F238E27FC236}">
                <a16:creationId xmlns:a16="http://schemas.microsoft.com/office/drawing/2014/main" id="{B6C1CDD2-3AC2-4501-8084-96C07257A819}"/>
              </a:ext>
            </a:extLst>
          </p:cNvPr>
          <p:cNvGrpSpPr/>
          <p:nvPr/>
        </p:nvGrpSpPr>
        <p:grpSpPr>
          <a:xfrm>
            <a:off x="639425" y="3747454"/>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3EB8CD"/>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5" name="Group 4">
            <a:extLst>
              <a:ext uri="{FF2B5EF4-FFF2-40B4-BE49-F238E27FC236}">
                <a16:creationId xmlns:a16="http://schemas.microsoft.com/office/drawing/2014/main" id="{C6FB7C61-120D-4B9B-9A55-F0955BE0B629}"/>
              </a:ext>
            </a:extLst>
          </p:cNvPr>
          <p:cNvGrpSpPr/>
          <p:nvPr/>
        </p:nvGrpSpPr>
        <p:grpSpPr>
          <a:xfrm>
            <a:off x="639425" y="5140724"/>
            <a:ext cx="5787282" cy="1195324"/>
            <a:chOff x="639425" y="5140724"/>
            <a:chExt cx="5787282" cy="1195324"/>
          </a:xfrm>
        </p:grpSpPr>
        <p:sp>
          <p:nvSpPr>
            <p:cNvPr id="59" name="Freeform: Shape 58">
              <a:extLst>
                <a:ext uri="{FF2B5EF4-FFF2-40B4-BE49-F238E27FC236}">
                  <a16:creationId xmlns:a16="http://schemas.microsoft.com/office/drawing/2014/main" id="{6319DC59-DFD0-4388-BD09-955B4D60D8F2}"/>
                </a:ext>
              </a:extLst>
            </p:cNvPr>
            <p:cNvSpPr>
              <a:spLocks noChangeAspect="1"/>
            </p:cNvSpPr>
            <p:nvPr/>
          </p:nvSpPr>
          <p:spPr bwMode="auto">
            <a:xfrm>
              <a:off x="639425" y="5140724"/>
              <a:ext cx="5787282" cy="1195324"/>
            </a:xfrm>
            <a:custGeom>
              <a:avLst/>
              <a:gdLst>
                <a:gd name="connsiteX0" fmla="*/ 507338 w 5787282"/>
                <a:gd name="connsiteY0" fmla="*/ 0 h 1195324"/>
                <a:gd name="connsiteX1" fmla="*/ 1379876 w 5787282"/>
                <a:gd name="connsiteY1" fmla="*/ 0 h 1195324"/>
                <a:gd name="connsiteX2" fmla="*/ 3637793 w 5787282"/>
                <a:gd name="connsiteY2" fmla="*/ 0 h 1195324"/>
                <a:gd name="connsiteX3" fmla="*/ 4510331 w 5787282"/>
                <a:gd name="connsiteY3" fmla="*/ 0 h 1195324"/>
                <a:gd name="connsiteX4" fmla="*/ 4513904 w 5787282"/>
                <a:gd name="connsiteY4" fmla="*/ 5316 h 1195324"/>
                <a:gd name="connsiteX5" fmla="*/ 4516925 w 5787282"/>
                <a:gd name="connsiteY5" fmla="*/ 5316 h 1195324"/>
                <a:gd name="connsiteX6" fmla="*/ 5389463 w 5787282"/>
                <a:gd name="connsiteY6" fmla="*/ 5316 h 1195324"/>
                <a:gd name="connsiteX7" fmla="*/ 5787282 w 5787282"/>
                <a:gd name="connsiteY7" fmla="*/ 597308 h 1195324"/>
                <a:gd name="connsiteX8" fmla="*/ 5389463 w 5787282"/>
                <a:gd name="connsiteY8" fmla="*/ 1194036 h 1195324"/>
                <a:gd name="connsiteX9" fmla="*/ 4882984 w 5787282"/>
                <a:gd name="connsiteY9" fmla="*/ 1194036 h 1195324"/>
                <a:gd name="connsiteX10" fmla="*/ 4882125 w 5787282"/>
                <a:gd name="connsiteY10" fmla="*/ 1195324 h 1195324"/>
                <a:gd name="connsiteX11" fmla="*/ 4009587 w 5787282"/>
                <a:gd name="connsiteY11" fmla="*/ 1195324 h 1195324"/>
                <a:gd name="connsiteX12" fmla="*/ 1751670 w 5787282"/>
                <a:gd name="connsiteY12" fmla="*/ 1195324 h 1195324"/>
                <a:gd name="connsiteX13" fmla="*/ 879132 w 5787282"/>
                <a:gd name="connsiteY13" fmla="*/ 1195324 h 1195324"/>
                <a:gd name="connsiteX14" fmla="*/ 879132 w 5787282"/>
                <a:gd name="connsiteY14" fmla="*/ 1190008 h 1195324"/>
                <a:gd name="connsiteX15" fmla="*/ 872538 w 5787282"/>
                <a:gd name="connsiteY15" fmla="*/ 1190008 h 1195324"/>
                <a:gd name="connsiteX16" fmla="*/ 0 w 5787282"/>
                <a:gd name="connsiteY16" fmla="*/ 1190008 h 1195324"/>
                <a:gd name="connsiteX17" fmla="*/ 0 w 5787282"/>
                <a:gd name="connsiteY17" fmla="*/ 1288 h 1195324"/>
                <a:gd name="connsiteX18" fmla="*/ 507338 w 5787282"/>
                <a:gd name="connsiteY18" fmla="*/ 1288 h 1195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787282" h="1195324">
                  <a:moveTo>
                    <a:pt x="507338" y="0"/>
                  </a:moveTo>
                  <a:lnTo>
                    <a:pt x="1379876" y="0"/>
                  </a:lnTo>
                  <a:lnTo>
                    <a:pt x="3637793" y="0"/>
                  </a:lnTo>
                  <a:lnTo>
                    <a:pt x="4510331" y="0"/>
                  </a:lnTo>
                  <a:lnTo>
                    <a:pt x="4513904" y="5316"/>
                  </a:lnTo>
                  <a:lnTo>
                    <a:pt x="4516925" y="5316"/>
                  </a:lnTo>
                  <a:lnTo>
                    <a:pt x="5389463" y="5316"/>
                  </a:lnTo>
                  <a:lnTo>
                    <a:pt x="5787282" y="597308"/>
                  </a:lnTo>
                  <a:lnTo>
                    <a:pt x="5389463" y="1194036"/>
                  </a:lnTo>
                  <a:lnTo>
                    <a:pt x="4882984" y="1194036"/>
                  </a:lnTo>
                  <a:lnTo>
                    <a:pt x="4882125" y="1195324"/>
                  </a:lnTo>
                  <a:lnTo>
                    <a:pt x="4009587" y="1195324"/>
                  </a:lnTo>
                  <a:lnTo>
                    <a:pt x="1751670" y="1195324"/>
                  </a:lnTo>
                  <a:lnTo>
                    <a:pt x="879132" y="1195324"/>
                  </a:lnTo>
                  <a:lnTo>
                    <a:pt x="879132"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2" name="Freeform: Shape 71">
              <a:extLst>
                <a:ext uri="{FF2B5EF4-FFF2-40B4-BE49-F238E27FC236}">
                  <a16:creationId xmlns:a16="http://schemas.microsoft.com/office/drawing/2014/main" id="{7A938102-F312-4756-A254-A307E2236874}"/>
                </a:ext>
              </a:extLst>
            </p:cNvPr>
            <p:cNvSpPr>
              <a:spLocks/>
            </p:cNvSpPr>
            <p:nvPr/>
          </p:nvSpPr>
          <p:spPr bwMode="auto">
            <a:xfrm>
              <a:off x="728924" y="5226322"/>
              <a:ext cx="5610434" cy="1026749"/>
            </a:xfrm>
            <a:custGeom>
              <a:avLst/>
              <a:gdLst>
                <a:gd name="connsiteX0" fmla="*/ 2261163 w 5610434"/>
                <a:gd name="connsiteY0" fmla="*/ 0 h 1026749"/>
                <a:gd name="connsiteX1" fmla="*/ 2531553 w 5610434"/>
                <a:gd name="connsiteY1" fmla="*/ 0 h 1026749"/>
                <a:gd name="connsiteX2" fmla="*/ 4992895 w 5610434"/>
                <a:gd name="connsiteY2" fmla="*/ 0 h 1026749"/>
                <a:gd name="connsiteX3" fmla="*/ 5263285 w 5610434"/>
                <a:gd name="connsiteY3" fmla="*/ 0 h 1026749"/>
                <a:gd name="connsiteX4" fmla="*/ 5610434 w 5610434"/>
                <a:gd name="connsiteY4" fmla="*/ 510024 h 1026749"/>
                <a:gd name="connsiteX5" fmla="*/ 5263285 w 5610434"/>
                <a:gd name="connsiteY5" fmla="*/ 1024128 h 1026749"/>
                <a:gd name="connsiteX6" fmla="*/ 4992895 w 5610434"/>
                <a:gd name="connsiteY6" fmla="*/ 1024128 h 1026749"/>
                <a:gd name="connsiteX7" fmla="*/ 3003892 w 5610434"/>
                <a:gd name="connsiteY7" fmla="*/ 1024128 h 1026749"/>
                <a:gd name="connsiteX8" fmla="*/ 3002122 w 5610434"/>
                <a:gd name="connsiteY8" fmla="*/ 1026749 h 1026749"/>
                <a:gd name="connsiteX9" fmla="*/ 2731732 w 5610434"/>
                <a:gd name="connsiteY9" fmla="*/ 1026749 h 1026749"/>
                <a:gd name="connsiteX10" fmla="*/ 270390 w 5610434"/>
                <a:gd name="connsiteY10" fmla="*/ 1026749 h 1026749"/>
                <a:gd name="connsiteX11" fmla="*/ 0 w 5610434"/>
                <a:gd name="connsiteY11" fmla="*/ 1026749 h 1026749"/>
                <a:gd name="connsiteX12" fmla="*/ 0 w 5610434"/>
                <a:gd name="connsiteY12" fmla="*/ 2621 h 1026749"/>
                <a:gd name="connsiteX13" fmla="*/ 270390 w 5610434"/>
                <a:gd name="connsiteY13" fmla="*/ 2621 h 1026749"/>
                <a:gd name="connsiteX14" fmla="*/ 2261163 w 5610434"/>
                <a:gd name="connsiteY14" fmla="*/ 2621 h 102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10434" h="1026749">
                  <a:moveTo>
                    <a:pt x="2261163" y="0"/>
                  </a:moveTo>
                  <a:lnTo>
                    <a:pt x="2531553" y="0"/>
                  </a:lnTo>
                  <a:lnTo>
                    <a:pt x="4992895" y="0"/>
                  </a:lnTo>
                  <a:lnTo>
                    <a:pt x="5263285" y="0"/>
                  </a:lnTo>
                  <a:lnTo>
                    <a:pt x="5610434" y="510024"/>
                  </a:lnTo>
                  <a:lnTo>
                    <a:pt x="5263285" y="1024128"/>
                  </a:lnTo>
                  <a:lnTo>
                    <a:pt x="4992895" y="1024128"/>
                  </a:lnTo>
                  <a:lnTo>
                    <a:pt x="3003892" y="1024128"/>
                  </a:lnTo>
                  <a:lnTo>
                    <a:pt x="3002122" y="1026749"/>
                  </a:lnTo>
                  <a:lnTo>
                    <a:pt x="2731732" y="1026749"/>
                  </a:lnTo>
                  <a:lnTo>
                    <a:pt x="270390" y="1026749"/>
                  </a:lnTo>
                  <a:lnTo>
                    <a:pt x="0" y="1026749"/>
                  </a:lnTo>
                  <a:lnTo>
                    <a:pt x="0" y="2621"/>
                  </a:lnTo>
                  <a:lnTo>
                    <a:pt x="270390" y="2621"/>
                  </a:lnTo>
                  <a:lnTo>
                    <a:pt x="2261163" y="2621"/>
                  </a:lnTo>
                  <a:close/>
                </a:path>
              </a:pathLst>
            </a:custGeom>
            <a:solidFill>
              <a:srgbClr val="FFA803"/>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83" name="Freeform 16">
              <a:extLst>
                <a:ext uri="{FF2B5EF4-FFF2-40B4-BE49-F238E27FC236}">
                  <a16:creationId xmlns:a16="http://schemas.microsoft.com/office/drawing/2014/main" id="{56924174-EC98-426B-8AE3-7384F09D133B}"/>
                </a:ext>
              </a:extLst>
            </p:cNvPr>
            <p:cNvSpPr>
              <a:spLocks/>
            </p:cNvSpPr>
            <p:nvPr/>
          </p:nvSpPr>
          <p:spPr bwMode="auto">
            <a:xfrm>
              <a:off x="722376" y="522894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Box 86">
              <a:extLst>
                <a:ext uri="{FF2B5EF4-FFF2-40B4-BE49-F238E27FC236}">
                  <a16:creationId xmlns:a16="http://schemas.microsoft.com/office/drawing/2014/main" id="{C8544555-BBA0-46F9-8F76-6543333A5304}"/>
                </a:ext>
              </a:extLst>
            </p:cNvPr>
            <p:cNvSpPr txBox="1"/>
            <p:nvPr/>
          </p:nvSpPr>
          <p:spPr>
            <a:xfrm>
              <a:off x="1137986" y="535366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
        <p:nvSpPr>
          <p:cNvPr id="89" name="TextBox 88">
            <a:extLst>
              <a:ext uri="{FF2B5EF4-FFF2-40B4-BE49-F238E27FC236}">
                <a16:creationId xmlns:a16="http://schemas.microsoft.com/office/drawing/2014/main" id="{D7F1D317-0781-4B71-92DF-F52C0A06519E}"/>
              </a:ext>
            </a:extLst>
          </p:cNvPr>
          <p:cNvSpPr txBox="1"/>
          <p:nvPr/>
        </p:nvSpPr>
        <p:spPr>
          <a:xfrm>
            <a:off x="2389708" y="124871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0" name="TextBox 89">
            <a:extLst>
              <a:ext uri="{FF2B5EF4-FFF2-40B4-BE49-F238E27FC236}">
                <a16:creationId xmlns:a16="http://schemas.microsoft.com/office/drawing/2014/main" id="{B8A87A6A-7B8A-4E37-B01A-BE863C77322F}"/>
              </a:ext>
            </a:extLst>
          </p:cNvPr>
          <p:cNvSpPr txBox="1"/>
          <p:nvPr/>
        </p:nvSpPr>
        <p:spPr>
          <a:xfrm>
            <a:off x="2566651" y="2639234"/>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2" name="TextBox 91">
            <a:extLst>
              <a:ext uri="{FF2B5EF4-FFF2-40B4-BE49-F238E27FC236}">
                <a16:creationId xmlns:a16="http://schemas.microsoft.com/office/drawing/2014/main" id="{BC630C96-438F-4305-91FC-E836469C7A4F}"/>
              </a:ext>
            </a:extLst>
          </p:cNvPr>
          <p:cNvSpPr txBox="1"/>
          <p:nvPr/>
        </p:nvSpPr>
        <p:spPr>
          <a:xfrm>
            <a:off x="3330273" y="5418297"/>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3" name="TextBox 92">
            <a:extLst>
              <a:ext uri="{FF2B5EF4-FFF2-40B4-BE49-F238E27FC236}">
                <a16:creationId xmlns:a16="http://schemas.microsoft.com/office/drawing/2014/main" id="{8C00311A-3B3F-499E-9EC0-12E47679847A}"/>
              </a:ext>
            </a:extLst>
          </p:cNvPr>
          <p:cNvSpPr txBox="1"/>
          <p:nvPr/>
        </p:nvSpPr>
        <p:spPr>
          <a:xfrm>
            <a:off x="4492271" y="1047253"/>
            <a:ext cx="5586985" cy="1071062"/>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4" name="TextBox 93">
            <a:extLst>
              <a:ext uri="{FF2B5EF4-FFF2-40B4-BE49-F238E27FC236}">
                <a16:creationId xmlns:a16="http://schemas.microsoft.com/office/drawing/2014/main" id="{D0163986-7EDB-4D69-A4F6-8EEDD11B1BD7}"/>
              </a:ext>
            </a:extLst>
          </p:cNvPr>
          <p:cNvSpPr txBox="1"/>
          <p:nvPr/>
        </p:nvSpPr>
        <p:spPr>
          <a:xfrm>
            <a:off x="5013213" y="2437458"/>
            <a:ext cx="5586985" cy="1009507"/>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5" name="TextBox 94">
            <a:extLst>
              <a:ext uri="{FF2B5EF4-FFF2-40B4-BE49-F238E27FC236}">
                <a16:creationId xmlns:a16="http://schemas.microsoft.com/office/drawing/2014/main" id="{D5A221EE-9B3F-42EF-893D-5D6EB808C23C}"/>
              </a:ext>
            </a:extLst>
          </p:cNvPr>
          <p:cNvSpPr txBox="1"/>
          <p:nvPr/>
        </p:nvSpPr>
        <p:spPr>
          <a:xfrm>
            <a:off x="5868000" y="3836415"/>
            <a:ext cx="5586985" cy="1009507"/>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6" name="TextBox 95">
            <a:extLst>
              <a:ext uri="{FF2B5EF4-FFF2-40B4-BE49-F238E27FC236}">
                <a16:creationId xmlns:a16="http://schemas.microsoft.com/office/drawing/2014/main" id="{225B783A-9F13-40BF-BCE2-98D244BC3FCB}"/>
              </a:ext>
            </a:extLst>
          </p:cNvPr>
          <p:cNvSpPr txBox="1"/>
          <p:nvPr/>
        </p:nvSpPr>
        <p:spPr>
          <a:xfrm>
            <a:off x="6748420" y="5233630"/>
            <a:ext cx="5586985" cy="1009507"/>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688154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0-#ppt_w/2"/>
                                          </p:val>
                                        </p:tav>
                                        <p:tav tm="100000">
                                          <p:val>
                                            <p:strVal val="#ppt_x"/>
                                          </p:val>
                                        </p:tav>
                                      </p:tavLst>
                                    </p:anim>
                                    <p:anim calcmode="lin" valueType="num">
                                      <p:cBhvr additive="base">
                                        <p:cTn id="12" dur="75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93"/>
                                        </p:tgtEl>
                                        <p:attrNameLst>
                                          <p:attrName>style.visibility</p:attrName>
                                        </p:attrNameLst>
                                      </p:cBhvr>
                                      <p:to>
                                        <p:strVal val="visible"/>
                                      </p:to>
                                    </p:set>
                                    <p:animEffect transition="in" filter="fade">
                                      <p:cBhvr>
                                        <p:cTn id="22" dur="1000"/>
                                        <p:tgtEl>
                                          <p:spTgt spid="93"/>
                                        </p:tgtEl>
                                      </p:cBhvr>
                                    </p:animEffect>
                                    <p:anim calcmode="lin" valueType="num">
                                      <p:cBhvr>
                                        <p:cTn id="23" dur="1000" fill="hold"/>
                                        <p:tgtEl>
                                          <p:spTgt spid="93"/>
                                        </p:tgtEl>
                                        <p:attrNameLst>
                                          <p:attrName>ppt_x</p:attrName>
                                        </p:attrNameLst>
                                      </p:cBhvr>
                                      <p:tavLst>
                                        <p:tav tm="0">
                                          <p:val>
                                            <p:strVal val="#ppt_x"/>
                                          </p:val>
                                        </p:tav>
                                        <p:tav tm="100000">
                                          <p:val>
                                            <p:strVal val="#ppt_x"/>
                                          </p:val>
                                        </p:tav>
                                      </p:tavLst>
                                    </p:anim>
                                    <p:anim calcmode="lin" valueType="num">
                                      <p:cBhvr>
                                        <p:cTn id="24" dur="1000" fill="hold"/>
                                        <p:tgtEl>
                                          <p:spTgt spid="93"/>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8"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additive="base">
                                        <p:cTn id="28" dur="750" fill="hold"/>
                                        <p:tgtEl>
                                          <p:spTgt spid="3"/>
                                        </p:tgtEl>
                                        <p:attrNameLst>
                                          <p:attrName>ppt_x</p:attrName>
                                        </p:attrNameLst>
                                      </p:cBhvr>
                                      <p:tavLst>
                                        <p:tav tm="0">
                                          <p:val>
                                            <p:strVal val="0-#ppt_w/2"/>
                                          </p:val>
                                        </p:tav>
                                        <p:tav tm="100000">
                                          <p:val>
                                            <p:strVal val="#ppt_x"/>
                                          </p:val>
                                        </p:tav>
                                      </p:tavLst>
                                    </p:anim>
                                    <p:anim calcmode="lin" valueType="num">
                                      <p:cBhvr additive="base">
                                        <p:cTn id="29" dur="750" fill="hold"/>
                                        <p:tgtEl>
                                          <p:spTgt spid="3"/>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90"/>
                                        </p:tgtEl>
                                        <p:attrNameLst>
                                          <p:attrName>style.visibility</p:attrName>
                                        </p:attrNameLst>
                                      </p:cBhvr>
                                      <p:to>
                                        <p:strVal val="visible"/>
                                      </p:to>
                                    </p:set>
                                    <p:anim calcmode="lin" valueType="num">
                                      <p:cBhvr>
                                        <p:cTn id="33" dur="500" fill="hold"/>
                                        <p:tgtEl>
                                          <p:spTgt spid="90"/>
                                        </p:tgtEl>
                                        <p:attrNameLst>
                                          <p:attrName>ppt_w</p:attrName>
                                        </p:attrNameLst>
                                      </p:cBhvr>
                                      <p:tavLst>
                                        <p:tav tm="0">
                                          <p:val>
                                            <p:fltVal val="0"/>
                                          </p:val>
                                        </p:tav>
                                        <p:tav tm="100000">
                                          <p:val>
                                            <p:strVal val="#ppt_w"/>
                                          </p:val>
                                        </p:tav>
                                      </p:tavLst>
                                    </p:anim>
                                    <p:anim calcmode="lin" valueType="num">
                                      <p:cBhvr>
                                        <p:cTn id="34" dur="500" fill="hold"/>
                                        <p:tgtEl>
                                          <p:spTgt spid="90"/>
                                        </p:tgtEl>
                                        <p:attrNameLst>
                                          <p:attrName>ppt_h</p:attrName>
                                        </p:attrNameLst>
                                      </p:cBhvr>
                                      <p:tavLst>
                                        <p:tav tm="0">
                                          <p:val>
                                            <p:fltVal val="0"/>
                                          </p:val>
                                        </p:tav>
                                        <p:tav tm="100000">
                                          <p:val>
                                            <p:strVal val="#ppt_h"/>
                                          </p:val>
                                        </p:tav>
                                      </p:tavLst>
                                    </p:anim>
                                    <p:animEffect transition="in" filter="fade">
                                      <p:cBhvr>
                                        <p:cTn id="35" dur="500"/>
                                        <p:tgtEl>
                                          <p:spTgt spid="90"/>
                                        </p:tgtEl>
                                      </p:cBhvr>
                                    </p:animEffect>
                                  </p:childTnLst>
                                </p:cTn>
                              </p:par>
                            </p:childTnLst>
                          </p:cTn>
                        </p:par>
                        <p:par>
                          <p:cTn id="36" fill="hold">
                            <p:stCondLst>
                              <p:cond delay="4250"/>
                            </p:stCondLst>
                            <p:childTnLst>
                              <p:par>
                                <p:cTn id="37" presetID="42" presetClass="entr" presetSubtype="0" fill="hold" grpId="0" nodeType="afterEffect">
                                  <p:stCondLst>
                                    <p:cond delay="0"/>
                                  </p:stCondLst>
                                  <p:childTnLst>
                                    <p:set>
                                      <p:cBhvr>
                                        <p:cTn id="38" dur="1" fill="hold">
                                          <p:stCondLst>
                                            <p:cond delay="0"/>
                                          </p:stCondLst>
                                        </p:cTn>
                                        <p:tgtEl>
                                          <p:spTgt spid="94"/>
                                        </p:tgtEl>
                                        <p:attrNameLst>
                                          <p:attrName>style.visibility</p:attrName>
                                        </p:attrNameLst>
                                      </p:cBhvr>
                                      <p:to>
                                        <p:strVal val="visible"/>
                                      </p:to>
                                    </p:set>
                                    <p:animEffect transition="in" filter="fade">
                                      <p:cBhvr>
                                        <p:cTn id="39" dur="1000"/>
                                        <p:tgtEl>
                                          <p:spTgt spid="94"/>
                                        </p:tgtEl>
                                      </p:cBhvr>
                                    </p:animEffect>
                                    <p:anim calcmode="lin" valueType="num">
                                      <p:cBhvr>
                                        <p:cTn id="40" dur="1000" fill="hold"/>
                                        <p:tgtEl>
                                          <p:spTgt spid="94"/>
                                        </p:tgtEl>
                                        <p:attrNameLst>
                                          <p:attrName>ppt_x</p:attrName>
                                        </p:attrNameLst>
                                      </p:cBhvr>
                                      <p:tavLst>
                                        <p:tav tm="0">
                                          <p:val>
                                            <p:strVal val="#ppt_x"/>
                                          </p:val>
                                        </p:tav>
                                        <p:tav tm="100000">
                                          <p:val>
                                            <p:strVal val="#ppt_x"/>
                                          </p:val>
                                        </p:tav>
                                      </p:tavLst>
                                    </p:anim>
                                    <p:anim calcmode="lin" valueType="num">
                                      <p:cBhvr>
                                        <p:cTn id="41" dur="1000" fill="hold"/>
                                        <p:tgtEl>
                                          <p:spTgt spid="94"/>
                                        </p:tgtEl>
                                        <p:attrNameLst>
                                          <p:attrName>ppt_y</p:attrName>
                                        </p:attrNameLst>
                                      </p:cBhvr>
                                      <p:tavLst>
                                        <p:tav tm="0">
                                          <p:val>
                                            <p:strVal val="#ppt_y+.1"/>
                                          </p:val>
                                        </p:tav>
                                        <p:tav tm="100000">
                                          <p:val>
                                            <p:strVal val="#ppt_y"/>
                                          </p:val>
                                        </p:tav>
                                      </p:tavLst>
                                    </p:anim>
                                  </p:childTnLst>
                                </p:cTn>
                              </p:par>
                            </p:childTnLst>
                          </p:cTn>
                        </p:par>
                        <p:par>
                          <p:cTn id="42" fill="hold">
                            <p:stCondLst>
                              <p:cond delay="5250"/>
                            </p:stCondLst>
                            <p:childTnLst>
                              <p:par>
                                <p:cTn id="43" presetID="2" presetClass="entr" presetSubtype="8" fill="hold" nodeType="afterEffect">
                                  <p:stCondLst>
                                    <p:cond delay="0"/>
                                  </p:stCondLst>
                                  <p:childTnLst>
                                    <p:set>
                                      <p:cBhvr>
                                        <p:cTn id="44" dur="1" fill="hold">
                                          <p:stCondLst>
                                            <p:cond delay="0"/>
                                          </p:stCondLst>
                                        </p:cTn>
                                        <p:tgtEl>
                                          <p:spTgt spid="4"/>
                                        </p:tgtEl>
                                        <p:attrNameLst>
                                          <p:attrName>style.visibility</p:attrName>
                                        </p:attrNameLst>
                                      </p:cBhvr>
                                      <p:to>
                                        <p:strVal val="visible"/>
                                      </p:to>
                                    </p:set>
                                    <p:anim calcmode="lin" valueType="num">
                                      <p:cBhvr additive="base">
                                        <p:cTn id="45" dur="750" fill="hold"/>
                                        <p:tgtEl>
                                          <p:spTgt spid="4"/>
                                        </p:tgtEl>
                                        <p:attrNameLst>
                                          <p:attrName>ppt_x</p:attrName>
                                        </p:attrNameLst>
                                      </p:cBhvr>
                                      <p:tavLst>
                                        <p:tav tm="0">
                                          <p:val>
                                            <p:strVal val="0-#ppt_w/2"/>
                                          </p:val>
                                        </p:tav>
                                        <p:tav tm="100000">
                                          <p:val>
                                            <p:strVal val="#ppt_x"/>
                                          </p:val>
                                        </p:tav>
                                      </p:tavLst>
                                    </p:anim>
                                    <p:anim calcmode="lin" valueType="num">
                                      <p:cBhvr additive="base">
                                        <p:cTn id="46" dur="750" fill="hold"/>
                                        <p:tgtEl>
                                          <p:spTgt spid="4"/>
                                        </p:tgtEl>
                                        <p:attrNameLst>
                                          <p:attrName>ppt_y</p:attrName>
                                        </p:attrNameLst>
                                      </p:cBhvr>
                                      <p:tavLst>
                                        <p:tav tm="0">
                                          <p:val>
                                            <p:strVal val="#ppt_y"/>
                                          </p:val>
                                        </p:tav>
                                        <p:tav tm="100000">
                                          <p:val>
                                            <p:strVal val="#ppt_y"/>
                                          </p:val>
                                        </p:tav>
                                      </p:tavLst>
                                    </p:anim>
                                  </p:childTnLst>
                                </p:cTn>
                              </p:par>
                            </p:childTnLst>
                          </p:cTn>
                        </p:par>
                        <p:par>
                          <p:cTn id="47" fill="hold">
                            <p:stCondLst>
                              <p:cond delay="6000"/>
                            </p:stCondLst>
                            <p:childTnLst>
                              <p:par>
                                <p:cTn id="48" presetID="53" presetClass="entr" presetSubtype="16" fill="hold" grpId="0"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p:cTn id="50" dur="500" fill="hold"/>
                                        <p:tgtEl>
                                          <p:spTgt spid="91"/>
                                        </p:tgtEl>
                                        <p:attrNameLst>
                                          <p:attrName>ppt_w</p:attrName>
                                        </p:attrNameLst>
                                      </p:cBhvr>
                                      <p:tavLst>
                                        <p:tav tm="0">
                                          <p:val>
                                            <p:fltVal val="0"/>
                                          </p:val>
                                        </p:tav>
                                        <p:tav tm="100000">
                                          <p:val>
                                            <p:strVal val="#ppt_w"/>
                                          </p:val>
                                        </p:tav>
                                      </p:tavLst>
                                    </p:anim>
                                    <p:anim calcmode="lin" valueType="num">
                                      <p:cBhvr>
                                        <p:cTn id="51" dur="500" fill="hold"/>
                                        <p:tgtEl>
                                          <p:spTgt spid="91"/>
                                        </p:tgtEl>
                                        <p:attrNameLst>
                                          <p:attrName>ppt_h</p:attrName>
                                        </p:attrNameLst>
                                      </p:cBhvr>
                                      <p:tavLst>
                                        <p:tav tm="0">
                                          <p:val>
                                            <p:fltVal val="0"/>
                                          </p:val>
                                        </p:tav>
                                        <p:tav tm="100000">
                                          <p:val>
                                            <p:strVal val="#ppt_h"/>
                                          </p:val>
                                        </p:tav>
                                      </p:tavLst>
                                    </p:anim>
                                    <p:animEffect transition="in" filter="fade">
                                      <p:cBhvr>
                                        <p:cTn id="52" dur="500"/>
                                        <p:tgtEl>
                                          <p:spTgt spid="91"/>
                                        </p:tgtEl>
                                      </p:cBhvr>
                                    </p:animEffect>
                                  </p:childTnLst>
                                </p:cTn>
                              </p:par>
                            </p:childTnLst>
                          </p:cTn>
                        </p:par>
                        <p:par>
                          <p:cTn id="53" fill="hold">
                            <p:stCondLst>
                              <p:cond delay="6500"/>
                            </p:stCondLst>
                            <p:childTnLst>
                              <p:par>
                                <p:cTn id="54" presetID="42" presetClass="entr" presetSubtype="0" fill="hold" grpId="0" nodeType="afterEffect">
                                  <p:stCondLst>
                                    <p:cond delay="0"/>
                                  </p:stCondLst>
                                  <p:childTnLst>
                                    <p:set>
                                      <p:cBhvr>
                                        <p:cTn id="55" dur="1" fill="hold">
                                          <p:stCondLst>
                                            <p:cond delay="0"/>
                                          </p:stCondLst>
                                        </p:cTn>
                                        <p:tgtEl>
                                          <p:spTgt spid="95"/>
                                        </p:tgtEl>
                                        <p:attrNameLst>
                                          <p:attrName>style.visibility</p:attrName>
                                        </p:attrNameLst>
                                      </p:cBhvr>
                                      <p:to>
                                        <p:strVal val="visible"/>
                                      </p:to>
                                    </p:set>
                                    <p:animEffect transition="in" filter="fade">
                                      <p:cBhvr>
                                        <p:cTn id="56" dur="1000"/>
                                        <p:tgtEl>
                                          <p:spTgt spid="95"/>
                                        </p:tgtEl>
                                      </p:cBhvr>
                                    </p:animEffect>
                                    <p:anim calcmode="lin" valueType="num">
                                      <p:cBhvr>
                                        <p:cTn id="57" dur="1000" fill="hold"/>
                                        <p:tgtEl>
                                          <p:spTgt spid="95"/>
                                        </p:tgtEl>
                                        <p:attrNameLst>
                                          <p:attrName>ppt_x</p:attrName>
                                        </p:attrNameLst>
                                      </p:cBhvr>
                                      <p:tavLst>
                                        <p:tav tm="0">
                                          <p:val>
                                            <p:strVal val="#ppt_x"/>
                                          </p:val>
                                        </p:tav>
                                        <p:tav tm="100000">
                                          <p:val>
                                            <p:strVal val="#ppt_x"/>
                                          </p:val>
                                        </p:tav>
                                      </p:tavLst>
                                    </p:anim>
                                    <p:anim calcmode="lin" valueType="num">
                                      <p:cBhvr>
                                        <p:cTn id="58" dur="1000" fill="hold"/>
                                        <p:tgtEl>
                                          <p:spTgt spid="95"/>
                                        </p:tgtEl>
                                        <p:attrNameLst>
                                          <p:attrName>ppt_y</p:attrName>
                                        </p:attrNameLst>
                                      </p:cBhvr>
                                      <p:tavLst>
                                        <p:tav tm="0">
                                          <p:val>
                                            <p:strVal val="#ppt_y+.1"/>
                                          </p:val>
                                        </p:tav>
                                        <p:tav tm="100000">
                                          <p:val>
                                            <p:strVal val="#ppt_y"/>
                                          </p:val>
                                        </p:tav>
                                      </p:tavLst>
                                    </p:anim>
                                  </p:childTnLst>
                                </p:cTn>
                              </p:par>
                            </p:childTnLst>
                          </p:cTn>
                        </p:par>
                        <p:par>
                          <p:cTn id="59" fill="hold">
                            <p:stCondLst>
                              <p:cond delay="7500"/>
                            </p:stCondLst>
                            <p:childTnLst>
                              <p:par>
                                <p:cTn id="60" presetID="2" presetClass="entr" presetSubtype="8" fill="hold" nodeType="afterEffect">
                                  <p:stCondLst>
                                    <p:cond delay="0"/>
                                  </p:stCondLst>
                                  <p:childTnLst>
                                    <p:set>
                                      <p:cBhvr>
                                        <p:cTn id="61" dur="1" fill="hold">
                                          <p:stCondLst>
                                            <p:cond delay="0"/>
                                          </p:stCondLst>
                                        </p:cTn>
                                        <p:tgtEl>
                                          <p:spTgt spid="5"/>
                                        </p:tgtEl>
                                        <p:attrNameLst>
                                          <p:attrName>style.visibility</p:attrName>
                                        </p:attrNameLst>
                                      </p:cBhvr>
                                      <p:to>
                                        <p:strVal val="visible"/>
                                      </p:to>
                                    </p:set>
                                    <p:anim calcmode="lin" valueType="num">
                                      <p:cBhvr additive="base">
                                        <p:cTn id="62" dur="750" fill="hold"/>
                                        <p:tgtEl>
                                          <p:spTgt spid="5"/>
                                        </p:tgtEl>
                                        <p:attrNameLst>
                                          <p:attrName>ppt_x</p:attrName>
                                        </p:attrNameLst>
                                      </p:cBhvr>
                                      <p:tavLst>
                                        <p:tav tm="0">
                                          <p:val>
                                            <p:strVal val="0-#ppt_w/2"/>
                                          </p:val>
                                        </p:tav>
                                        <p:tav tm="100000">
                                          <p:val>
                                            <p:strVal val="#ppt_x"/>
                                          </p:val>
                                        </p:tav>
                                      </p:tavLst>
                                    </p:anim>
                                    <p:anim calcmode="lin" valueType="num">
                                      <p:cBhvr additive="base">
                                        <p:cTn id="63" dur="750" fill="hold"/>
                                        <p:tgtEl>
                                          <p:spTgt spid="5"/>
                                        </p:tgtEl>
                                        <p:attrNameLst>
                                          <p:attrName>ppt_y</p:attrName>
                                        </p:attrNameLst>
                                      </p:cBhvr>
                                      <p:tavLst>
                                        <p:tav tm="0">
                                          <p:val>
                                            <p:strVal val="#ppt_y"/>
                                          </p:val>
                                        </p:tav>
                                        <p:tav tm="100000">
                                          <p:val>
                                            <p:strVal val="#ppt_y"/>
                                          </p:val>
                                        </p:tav>
                                      </p:tavLst>
                                    </p:anim>
                                  </p:childTnLst>
                                </p:cTn>
                              </p:par>
                            </p:childTnLst>
                          </p:cTn>
                        </p:par>
                        <p:par>
                          <p:cTn id="64" fill="hold">
                            <p:stCondLst>
                              <p:cond delay="8250"/>
                            </p:stCondLst>
                            <p:childTnLst>
                              <p:par>
                                <p:cTn id="65" presetID="53" presetClass="entr" presetSubtype="16" fill="hold" grpId="0" nodeType="afterEffect">
                                  <p:stCondLst>
                                    <p:cond delay="0"/>
                                  </p:stCondLst>
                                  <p:childTnLst>
                                    <p:set>
                                      <p:cBhvr>
                                        <p:cTn id="66" dur="1" fill="hold">
                                          <p:stCondLst>
                                            <p:cond delay="0"/>
                                          </p:stCondLst>
                                        </p:cTn>
                                        <p:tgtEl>
                                          <p:spTgt spid="92"/>
                                        </p:tgtEl>
                                        <p:attrNameLst>
                                          <p:attrName>style.visibility</p:attrName>
                                        </p:attrNameLst>
                                      </p:cBhvr>
                                      <p:to>
                                        <p:strVal val="visible"/>
                                      </p:to>
                                    </p:set>
                                    <p:anim calcmode="lin" valueType="num">
                                      <p:cBhvr>
                                        <p:cTn id="67" dur="500" fill="hold"/>
                                        <p:tgtEl>
                                          <p:spTgt spid="92"/>
                                        </p:tgtEl>
                                        <p:attrNameLst>
                                          <p:attrName>ppt_w</p:attrName>
                                        </p:attrNameLst>
                                      </p:cBhvr>
                                      <p:tavLst>
                                        <p:tav tm="0">
                                          <p:val>
                                            <p:fltVal val="0"/>
                                          </p:val>
                                        </p:tav>
                                        <p:tav tm="100000">
                                          <p:val>
                                            <p:strVal val="#ppt_w"/>
                                          </p:val>
                                        </p:tav>
                                      </p:tavLst>
                                    </p:anim>
                                    <p:anim calcmode="lin" valueType="num">
                                      <p:cBhvr>
                                        <p:cTn id="68" dur="500" fill="hold"/>
                                        <p:tgtEl>
                                          <p:spTgt spid="92"/>
                                        </p:tgtEl>
                                        <p:attrNameLst>
                                          <p:attrName>ppt_h</p:attrName>
                                        </p:attrNameLst>
                                      </p:cBhvr>
                                      <p:tavLst>
                                        <p:tav tm="0">
                                          <p:val>
                                            <p:fltVal val="0"/>
                                          </p:val>
                                        </p:tav>
                                        <p:tav tm="100000">
                                          <p:val>
                                            <p:strVal val="#ppt_h"/>
                                          </p:val>
                                        </p:tav>
                                      </p:tavLst>
                                    </p:anim>
                                    <p:animEffect transition="in" filter="fade">
                                      <p:cBhvr>
                                        <p:cTn id="69" dur="500"/>
                                        <p:tgtEl>
                                          <p:spTgt spid="92"/>
                                        </p:tgtEl>
                                      </p:cBhvr>
                                    </p:animEffect>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96"/>
                                        </p:tgtEl>
                                        <p:attrNameLst>
                                          <p:attrName>style.visibility</p:attrName>
                                        </p:attrNameLst>
                                      </p:cBhvr>
                                      <p:to>
                                        <p:strVal val="visible"/>
                                      </p:to>
                                    </p:set>
                                    <p:animEffect transition="in" filter="fade">
                                      <p:cBhvr>
                                        <p:cTn id="73" dur="1000"/>
                                        <p:tgtEl>
                                          <p:spTgt spid="96"/>
                                        </p:tgtEl>
                                      </p:cBhvr>
                                    </p:animEffect>
                                    <p:anim calcmode="lin" valueType="num">
                                      <p:cBhvr>
                                        <p:cTn id="74" dur="1000" fill="hold"/>
                                        <p:tgtEl>
                                          <p:spTgt spid="96"/>
                                        </p:tgtEl>
                                        <p:attrNameLst>
                                          <p:attrName>ppt_x</p:attrName>
                                        </p:attrNameLst>
                                      </p:cBhvr>
                                      <p:tavLst>
                                        <p:tav tm="0">
                                          <p:val>
                                            <p:strVal val="#ppt_x"/>
                                          </p:val>
                                        </p:tav>
                                        <p:tav tm="100000">
                                          <p:val>
                                            <p:strVal val="#ppt_x"/>
                                          </p:val>
                                        </p:tav>
                                      </p:tavLst>
                                    </p:anim>
                                    <p:anim calcmode="lin" valueType="num">
                                      <p:cBhvr>
                                        <p:cTn id="7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89" grpId="0"/>
      <p:bldP spid="90" grpId="0"/>
      <p:bldP spid="91" grpId="0"/>
      <p:bldP spid="92" grpId="0"/>
      <p:bldP spid="93" grpId="0"/>
      <p:bldP spid="94" grpId="0"/>
      <p:bldP spid="95" grpId="0"/>
      <p:bldP spid="96"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171B802F-5D10-405C-8BD8-395DCC6FBAB3}"/>
              </a:ext>
            </a:extLst>
          </p:cNvPr>
          <p:cNvSpPr>
            <a:spLocks noChangeAspect="1"/>
          </p:cNvSpPr>
          <p:nvPr/>
        </p:nvSpPr>
        <p:spPr bwMode="auto">
          <a:xfrm rot="10800000">
            <a:off x="6064650" y="1620849"/>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3"/>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 name="Group 2">
            <a:extLst>
              <a:ext uri="{FF2B5EF4-FFF2-40B4-BE49-F238E27FC236}">
                <a16:creationId xmlns:a16="http://schemas.microsoft.com/office/drawing/2014/main" id="{D6527A61-0AD5-485E-8C3B-164CA6DE39EB}"/>
              </a:ext>
            </a:extLst>
          </p:cNvPr>
          <p:cNvGrpSpPr/>
          <p:nvPr/>
        </p:nvGrpSpPr>
        <p:grpSpPr>
          <a:xfrm>
            <a:off x="1384194" y="1005840"/>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FF2B2A"/>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34" name="Freeform: Shape 33">
            <a:extLst>
              <a:ext uri="{FF2B5EF4-FFF2-40B4-BE49-F238E27FC236}">
                <a16:creationId xmlns:a16="http://schemas.microsoft.com/office/drawing/2014/main" id="{F96C2B3B-E8E3-444B-BE7C-3A8A050118CD}"/>
              </a:ext>
            </a:extLst>
          </p:cNvPr>
          <p:cNvSpPr>
            <a:spLocks noChangeAspect="1"/>
          </p:cNvSpPr>
          <p:nvPr/>
        </p:nvSpPr>
        <p:spPr bwMode="auto">
          <a:xfrm rot="10800000">
            <a:off x="6064650" y="352108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4"/>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5" name="Group 34">
            <a:extLst>
              <a:ext uri="{FF2B5EF4-FFF2-40B4-BE49-F238E27FC236}">
                <a16:creationId xmlns:a16="http://schemas.microsoft.com/office/drawing/2014/main" id="{54E06288-6557-48E8-BDFA-584DAA8C8F08}"/>
              </a:ext>
            </a:extLst>
          </p:cNvPr>
          <p:cNvGrpSpPr/>
          <p:nvPr/>
        </p:nvGrpSpPr>
        <p:grpSpPr>
          <a:xfrm>
            <a:off x="1384194" y="2926080"/>
            <a:ext cx="4908150" cy="1190008"/>
            <a:chOff x="639425" y="3747454"/>
            <a:chExt cx="4908150" cy="1190008"/>
          </a:xfrm>
        </p:grpSpPr>
        <p:sp>
          <p:nvSpPr>
            <p:cNvPr id="36" name="Freeform: Shape 35">
              <a:extLst>
                <a:ext uri="{FF2B5EF4-FFF2-40B4-BE49-F238E27FC236}">
                  <a16:creationId xmlns:a16="http://schemas.microsoft.com/office/drawing/2014/main" id="{C2D43CBF-2A77-4BF1-AFF4-9FEFFEDE7072}"/>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37" name="Freeform: Shape 36">
              <a:extLst>
                <a:ext uri="{FF2B5EF4-FFF2-40B4-BE49-F238E27FC236}">
                  <a16:creationId xmlns:a16="http://schemas.microsoft.com/office/drawing/2014/main" id="{50CAD8D5-D206-4F8F-80CC-A3BD4608850F}"/>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85C401"/>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38" name="Freeform 16">
              <a:extLst>
                <a:ext uri="{FF2B5EF4-FFF2-40B4-BE49-F238E27FC236}">
                  <a16:creationId xmlns:a16="http://schemas.microsoft.com/office/drawing/2014/main" id="{C4E0610D-5E3A-4EEE-B26A-B8D72E203011}"/>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TextBox 38">
              <a:extLst>
                <a:ext uri="{FF2B5EF4-FFF2-40B4-BE49-F238E27FC236}">
                  <a16:creationId xmlns:a16="http://schemas.microsoft.com/office/drawing/2014/main" id="{2F541467-B66B-4C03-8417-393496DEAEBD}"/>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42" name="TextBox 41">
              <a:extLst>
                <a:ext uri="{FF2B5EF4-FFF2-40B4-BE49-F238E27FC236}">
                  <a16:creationId xmlns:a16="http://schemas.microsoft.com/office/drawing/2014/main" id="{F455E2AC-4218-4251-8725-C1C637AE9ACB}"/>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973BF512-880E-408A-BDD5-4D7532E856EE}"/>
              </a:ext>
            </a:extLst>
          </p:cNvPr>
          <p:cNvSpPr>
            <a:spLocks noChangeAspect="1"/>
          </p:cNvSpPr>
          <p:nvPr/>
        </p:nvSpPr>
        <p:spPr bwMode="auto">
          <a:xfrm rot="10800000">
            <a:off x="6062472" y="5441795"/>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5"/>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44" name="Group 43">
            <a:extLst>
              <a:ext uri="{FF2B5EF4-FFF2-40B4-BE49-F238E27FC236}">
                <a16:creationId xmlns:a16="http://schemas.microsoft.com/office/drawing/2014/main" id="{56FD040B-65C0-402D-B132-CBFAD322B5B7}"/>
              </a:ext>
            </a:extLst>
          </p:cNvPr>
          <p:cNvGrpSpPr/>
          <p:nvPr/>
        </p:nvGrpSpPr>
        <p:grpSpPr>
          <a:xfrm>
            <a:off x="1384194" y="4846320"/>
            <a:ext cx="4908150" cy="1190008"/>
            <a:chOff x="639425" y="3747454"/>
            <a:chExt cx="4908150" cy="1190008"/>
          </a:xfrm>
        </p:grpSpPr>
        <p:sp>
          <p:nvSpPr>
            <p:cNvPr id="46" name="Freeform: Shape 45">
              <a:extLst>
                <a:ext uri="{FF2B5EF4-FFF2-40B4-BE49-F238E27FC236}">
                  <a16:creationId xmlns:a16="http://schemas.microsoft.com/office/drawing/2014/main" id="{91F478B3-C5A6-4E2C-8293-70B8F6411304}"/>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47" name="Freeform: Shape 46">
              <a:extLst>
                <a:ext uri="{FF2B5EF4-FFF2-40B4-BE49-F238E27FC236}">
                  <a16:creationId xmlns:a16="http://schemas.microsoft.com/office/drawing/2014/main" id="{E449C014-8C7F-440C-844D-9FCA723916CB}"/>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3EB8CD"/>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8" name="Freeform 16">
              <a:extLst>
                <a:ext uri="{FF2B5EF4-FFF2-40B4-BE49-F238E27FC236}">
                  <a16:creationId xmlns:a16="http://schemas.microsoft.com/office/drawing/2014/main" id="{2D899C18-2A5A-4F3F-A719-88E02FA0CD77}"/>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TextBox 48">
              <a:extLst>
                <a:ext uri="{FF2B5EF4-FFF2-40B4-BE49-F238E27FC236}">
                  <a16:creationId xmlns:a16="http://schemas.microsoft.com/office/drawing/2014/main" id="{CDC4CE77-8927-4E18-BDC1-89BC837289EA}"/>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51" name="TextBox 50">
              <a:extLst>
                <a:ext uri="{FF2B5EF4-FFF2-40B4-BE49-F238E27FC236}">
                  <a16:creationId xmlns:a16="http://schemas.microsoft.com/office/drawing/2014/main" id="{480EC301-2394-48B8-8E9A-CBCAC7BE6AB6}"/>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54" name="TextBox 53">
            <a:extLst>
              <a:ext uri="{FF2B5EF4-FFF2-40B4-BE49-F238E27FC236}">
                <a16:creationId xmlns:a16="http://schemas.microsoft.com/office/drawing/2014/main" id="{B0DA77AF-202D-4DB9-87E1-6771F24D0BA4}"/>
              </a:ext>
            </a:extLst>
          </p:cNvPr>
          <p:cNvSpPr txBox="1"/>
          <p:nvPr/>
        </p:nvSpPr>
        <p:spPr>
          <a:xfrm>
            <a:off x="1384194" y="2234232"/>
            <a:ext cx="4572000" cy="492443"/>
          </a:xfrm>
          <a:prstGeom prst="rect">
            <a:avLst/>
          </a:prstGeom>
          <a:noFill/>
        </p:spPr>
        <p:txBody>
          <a:bodyPr wrap="square" rtlCol="0">
            <a:spAutoFit/>
          </a:bodyPr>
          <a:lstStyle/>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55" name="TextBox 54">
            <a:extLst>
              <a:ext uri="{FF2B5EF4-FFF2-40B4-BE49-F238E27FC236}">
                <a16:creationId xmlns:a16="http://schemas.microsoft.com/office/drawing/2014/main" id="{08409DB3-4CEC-43EE-82F8-92E6C896AE08}"/>
              </a:ext>
            </a:extLst>
          </p:cNvPr>
          <p:cNvSpPr txBox="1"/>
          <p:nvPr/>
        </p:nvSpPr>
        <p:spPr>
          <a:xfrm>
            <a:off x="1384194" y="4119886"/>
            <a:ext cx="4572000" cy="492443"/>
          </a:xfrm>
          <a:prstGeom prst="rect">
            <a:avLst/>
          </a:prstGeom>
          <a:noFill/>
        </p:spPr>
        <p:txBody>
          <a:bodyPr wrap="square" rtlCol="0">
            <a:spAutoFit/>
          </a:bodyPr>
          <a:lstStyle/>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A56FC1A3-FBE5-47C8-86C8-39BFF5015E07}"/>
              </a:ext>
            </a:extLst>
          </p:cNvPr>
          <p:cNvSpPr txBox="1"/>
          <p:nvPr/>
        </p:nvSpPr>
        <p:spPr>
          <a:xfrm>
            <a:off x="1348035" y="6113819"/>
            <a:ext cx="4572000" cy="492443"/>
          </a:xfrm>
          <a:prstGeom prst="rect">
            <a:avLst/>
          </a:prstGeom>
          <a:noFill/>
        </p:spPr>
        <p:txBody>
          <a:bodyPr wrap="square" rtlCol="0">
            <a:spAutoFit/>
          </a:bodyPr>
          <a:lstStyle/>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9702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750" fill="hold"/>
                                        <p:tgtEl>
                                          <p:spTgt spid="33"/>
                                        </p:tgtEl>
                                        <p:attrNameLst>
                                          <p:attrName>ppt_x</p:attrName>
                                        </p:attrNameLst>
                                      </p:cBhvr>
                                      <p:tavLst>
                                        <p:tav tm="0">
                                          <p:val>
                                            <p:strVal val="1+#ppt_w/2"/>
                                          </p:val>
                                        </p:tav>
                                        <p:tav tm="100000">
                                          <p:val>
                                            <p:strVal val="#ppt_x"/>
                                          </p:val>
                                        </p:tav>
                                      </p:tavLst>
                                    </p:anim>
                                    <p:anim calcmode="lin" valueType="num">
                                      <p:cBhvr additive="base">
                                        <p:cTn id="16" dur="750" fill="hold"/>
                                        <p:tgtEl>
                                          <p:spTgt spid="3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54"/>
                                        </p:tgtEl>
                                        <p:attrNameLst>
                                          <p:attrName>style.visibility</p:attrName>
                                        </p:attrNameLst>
                                      </p:cBhvr>
                                      <p:to>
                                        <p:strVal val="visible"/>
                                      </p:to>
                                    </p:set>
                                    <p:animEffect transition="in" filter="fade">
                                      <p:cBhvr>
                                        <p:cTn id="20" dur="1000"/>
                                        <p:tgtEl>
                                          <p:spTgt spid="54"/>
                                        </p:tgtEl>
                                      </p:cBhvr>
                                    </p:animEffect>
                                    <p:anim calcmode="lin" valueType="num">
                                      <p:cBhvr>
                                        <p:cTn id="21" dur="1000" fill="hold"/>
                                        <p:tgtEl>
                                          <p:spTgt spid="54"/>
                                        </p:tgtEl>
                                        <p:attrNameLst>
                                          <p:attrName>ppt_x</p:attrName>
                                        </p:attrNameLst>
                                      </p:cBhvr>
                                      <p:tavLst>
                                        <p:tav tm="0">
                                          <p:val>
                                            <p:strVal val="#ppt_x"/>
                                          </p:val>
                                        </p:tav>
                                        <p:tav tm="100000">
                                          <p:val>
                                            <p:strVal val="#ppt_x"/>
                                          </p:val>
                                        </p:tav>
                                      </p:tavLst>
                                    </p:anim>
                                    <p:anim calcmode="lin" valueType="num">
                                      <p:cBhvr>
                                        <p:cTn id="22" dur="1000" fill="hold"/>
                                        <p:tgtEl>
                                          <p:spTgt spid="5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fill="hold" nodeType="afterEffect">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cBhvr additive="base">
                                        <p:cTn id="26" dur="750" fill="hold"/>
                                        <p:tgtEl>
                                          <p:spTgt spid="35"/>
                                        </p:tgtEl>
                                        <p:attrNameLst>
                                          <p:attrName>ppt_x</p:attrName>
                                        </p:attrNameLst>
                                      </p:cBhvr>
                                      <p:tavLst>
                                        <p:tav tm="0">
                                          <p:val>
                                            <p:strVal val="0-#ppt_w/2"/>
                                          </p:val>
                                        </p:tav>
                                        <p:tav tm="100000">
                                          <p:val>
                                            <p:strVal val="#ppt_x"/>
                                          </p:val>
                                        </p:tav>
                                      </p:tavLst>
                                    </p:anim>
                                    <p:anim calcmode="lin" valueType="num">
                                      <p:cBhvr additive="base">
                                        <p:cTn id="27" dur="750" fill="hold"/>
                                        <p:tgtEl>
                                          <p:spTgt spid="35"/>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 calcmode="lin" valueType="num">
                                      <p:cBhvr additive="base">
                                        <p:cTn id="30" dur="750" fill="hold"/>
                                        <p:tgtEl>
                                          <p:spTgt spid="34"/>
                                        </p:tgtEl>
                                        <p:attrNameLst>
                                          <p:attrName>ppt_x</p:attrName>
                                        </p:attrNameLst>
                                      </p:cBhvr>
                                      <p:tavLst>
                                        <p:tav tm="0">
                                          <p:val>
                                            <p:strVal val="1+#ppt_w/2"/>
                                          </p:val>
                                        </p:tav>
                                        <p:tav tm="100000">
                                          <p:val>
                                            <p:strVal val="#ppt_x"/>
                                          </p:val>
                                        </p:tav>
                                      </p:tavLst>
                                    </p:anim>
                                    <p:anim calcmode="lin" valueType="num">
                                      <p:cBhvr additive="base">
                                        <p:cTn id="31" dur="750" fill="hold"/>
                                        <p:tgtEl>
                                          <p:spTgt spid="34"/>
                                        </p:tgtEl>
                                        <p:attrNameLst>
                                          <p:attrName>ppt_y</p:attrName>
                                        </p:attrNameLst>
                                      </p:cBhvr>
                                      <p:tavLst>
                                        <p:tav tm="0">
                                          <p:val>
                                            <p:strVal val="#ppt_y"/>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1000"/>
                                        <p:tgtEl>
                                          <p:spTgt spid="55"/>
                                        </p:tgtEl>
                                      </p:cBhvr>
                                    </p:animEffect>
                                    <p:anim calcmode="lin" valueType="num">
                                      <p:cBhvr>
                                        <p:cTn id="36" dur="1000" fill="hold"/>
                                        <p:tgtEl>
                                          <p:spTgt spid="55"/>
                                        </p:tgtEl>
                                        <p:attrNameLst>
                                          <p:attrName>ppt_x</p:attrName>
                                        </p:attrNameLst>
                                      </p:cBhvr>
                                      <p:tavLst>
                                        <p:tav tm="0">
                                          <p:val>
                                            <p:strVal val="#ppt_x"/>
                                          </p:val>
                                        </p:tav>
                                        <p:tav tm="100000">
                                          <p:val>
                                            <p:strVal val="#ppt_x"/>
                                          </p:val>
                                        </p:tav>
                                      </p:tavLst>
                                    </p:anim>
                                    <p:anim calcmode="lin" valueType="num">
                                      <p:cBhvr>
                                        <p:cTn id="37" dur="1000" fill="hold"/>
                                        <p:tgtEl>
                                          <p:spTgt spid="55"/>
                                        </p:tgtEl>
                                        <p:attrNameLst>
                                          <p:attrName>ppt_y</p:attrName>
                                        </p:attrNameLst>
                                      </p:cBhvr>
                                      <p:tavLst>
                                        <p:tav tm="0">
                                          <p:val>
                                            <p:strVal val="#ppt_y+.1"/>
                                          </p:val>
                                        </p:tav>
                                        <p:tav tm="100000">
                                          <p:val>
                                            <p:strVal val="#ppt_y"/>
                                          </p:val>
                                        </p:tav>
                                      </p:tavLst>
                                    </p:anim>
                                  </p:childTnLst>
                                </p:cTn>
                              </p:par>
                            </p:childTnLst>
                          </p:cTn>
                        </p:par>
                        <p:par>
                          <p:cTn id="38" fill="hold">
                            <p:stCondLst>
                              <p:cond delay="4250"/>
                            </p:stCondLst>
                            <p:childTnLst>
                              <p:par>
                                <p:cTn id="39" presetID="2" presetClass="entr" presetSubtype="8" fill="hold"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0-#ppt_w/2"/>
                                          </p:val>
                                        </p:tav>
                                        <p:tav tm="100000">
                                          <p:val>
                                            <p:strVal val="#ppt_x"/>
                                          </p:val>
                                        </p:tav>
                                      </p:tavLst>
                                    </p:anim>
                                    <p:anim calcmode="lin" valueType="num">
                                      <p:cBhvr additive="base">
                                        <p:cTn id="42" dur="750" fill="hold"/>
                                        <p:tgtEl>
                                          <p:spTgt spid="44"/>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750" fill="hold"/>
                                        <p:tgtEl>
                                          <p:spTgt spid="43"/>
                                        </p:tgtEl>
                                        <p:attrNameLst>
                                          <p:attrName>ppt_x</p:attrName>
                                        </p:attrNameLst>
                                      </p:cBhvr>
                                      <p:tavLst>
                                        <p:tav tm="0">
                                          <p:val>
                                            <p:strVal val="1+#ppt_w/2"/>
                                          </p:val>
                                        </p:tav>
                                        <p:tav tm="100000">
                                          <p:val>
                                            <p:strVal val="#ppt_x"/>
                                          </p:val>
                                        </p:tav>
                                      </p:tavLst>
                                    </p:anim>
                                    <p:anim calcmode="lin" valueType="num">
                                      <p:cBhvr additive="base">
                                        <p:cTn id="46" dur="750" fill="hold"/>
                                        <p:tgtEl>
                                          <p:spTgt spid="43"/>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57"/>
                                        </p:tgtEl>
                                        <p:attrNameLst>
                                          <p:attrName>style.visibility</p:attrName>
                                        </p:attrNameLst>
                                      </p:cBhvr>
                                      <p:to>
                                        <p:strVal val="visible"/>
                                      </p:to>
                                    </p:set>
                                    <p:animEffect transition="in" filter="fade">
                                      <p:cBhvr>
                                        <p:cTn id="50" dur="1000"/>
                                        <p:tgtEl>
                                          <p:spTgt spid="57"/>
                                        </p:tgtEl>
                                      </p:cBhvr>
                                    </p:animEffect>
                                    <p:anim calcmode="lin" valueType="num">
                                      <p:cBhvr>
                                        <p:cTn id="51" dur="1000" fill="hold"/>
                                        <p:tgtEl>
                                          <p:spTgt spid="57"/>
                                        </p:tgtEl>
                                        <p:attrNameLst>
                                          <p:attrName>ppt_x</p:attrName>
                                        </p:attrNameLst>
                                      </p:cBhvr>
                                      <p:tavLst>
                                        <p:tav tm="0">
                                          <p:val>
                                            <p:strVal val="#ppt_x"/>
                                          </p:val>
                                        </p:tav>
                                        <p:tav tm="100000">
                                          <p:val>
                                            <p:strVal val="#ppt_x"/>
                                          </p:val>
                                        </p:tav>
                                      </p:tavLst>
                                    </p:anim>
                                    <p:anim calcmode="lin" valueType="num">
                                      <p:cBhvr>
                                        <p:cTn id="52"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33" grpId="0" animBg="1"/>
      <p:bldP spid="34" grpId="0" animBg="1"/>
      <p:bldP spid="43" grpId="0" animBg="1"/>
      <p:bldP spid="54" grpId="0"/>
      <p:bldP spid="55" grpId="0"/>
      <p:bldP spid="5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3" name="Flowchart: Document 42">
            <a:extLst>
              <a:ext uri="{FF2B5EF4-FFF2-40B4-BE49-F238E27FC236}">
                <a16:creationId xmlns:a16="http://schemas.microsoft.com/office/drawing/2014/main" id="{2252C776-6A62-496D-BE79-EC9C99A1C2FE}"/>
              </a:ext>
            </a:extLst>
          </p:cNvPr>
          <p:cNvSpPr/>
          <p:nvPr/>
        </p:nvSpPr>
        <p:spPr>
          <a:xfrm rot="5400000">
            <a:off x="6482009" y="1146530"/>
            <a:ext cx="6858000" cy="4561982"/>
          </a:xfrm>
          <a:prstGeom prst="flowChartDocument">
            <a:avLst/>
          </a:prstGeom>
          <a:solidFill>
            <a:schemeClr val="tx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A8F12D33-3190-4CEA-A03F-A824E2DC0F0D}"/>
              </a:ext>
            </a:extLst>
          </p:cNvPr>
          <p:cNvGrpSpPr/>
          <p:nvPr/>
        </p:nvGrpSpPr>
        <p:grpSpPr>
          <a:xfrm>
            <a:off x="20888" y="533400"/>
            <a:ext cx="4297680" cy="6415453"/>
            <a:chOff x="20888" y="533400"/>
            <a:chExt cx="4297680" cy="6415453"/>
          </a:xfrm>
        </p:grpSpPr>
        <p:grpSp>
          <p:nvGrpSpPr>
            <p:cNvPr id="49" name="Group 48">
              <a:extLst>
                <a:ext uri="{FF2B5EF4-FFF2-40B4-BE49-F238E27FC236}">
                  <a16:creationId xmlns:a16="http://schemas.microsoft.com/office/drawing/2014/main" id="{69559DBE-BFAD-45C3-AC47-94E44A65E1E2}"/>
                </a:ext>
              </a:extLst>
            </p:cNvPr>
            <p:cNvGrpSpPr/>
            <p:nvPr/>
          </p:nvGrpSpPr>
          <p:grpSpPr>
            <a:xfrm>
              <a:off x="20888" y="533400"/>
              <a:ext cx="4297680" cy="6415453"/>
              <a:chOff x="20888" y="533400"/>
              <a:chExt cx="4297680" cy="6415453"/>
            </a:xfrm>
          </p:grpSpPr>
          <p:sp>
            <p:nvSpPr>
              <p:cNvPr id="23" name="Freeform: Shape 22">
                <a:extLst>
                  <a:ext uri="{FF2B5EF4-FFF2-40B4-BE49-F238E27FC236}">
                    <a16:creationId xmlns:a16="http://schemas.microsoft.com/office/drawing/2014/main" id="{582EA09F-BC8E-4F66-A0A5-5298B2E3BEEC}"/>
                  </a:ext>
                </a:extLst>
              </p:cNvPr>
              <p:cNvSpPr>
                <a:spLocks noChangeAspect="1"/>
              </p:cNvSpPr>
              <p:nvPr/>
            </p:nvSpPr>
            <p:spPr>
              <a:xfrm>
                <a:off x="20888"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Parallelogram 18">
                <a:extLst>
                  <a:ext uri="{FF2B5EF4-FFF2-40B4-BE49-F238E27FC236}">
                    <a16:creationId xmlns:a16="http://schemas.microsoft.com/office/drawing/2014/main" id="{D5EA98D2-ED6E-49D3-A4CB-9A151A2557DF}"/>
                  </a:ext>
                </a:extLst>
              </p:cNvPr>
              <p:cNvSpPr/>
              <p:nvPr/>
            </p:nvSpPr>
            <p:spPr>
              <a:xfrm>
                <a:off x="160854" y="608123"/>
                <a:ext cx="4038600" cy="6248399"/>
              </a:xfrm>
              <a:prstGeom prst="parallelogram">
                <a:avLst>
                  <a:gd name="adj" fmla="val 68256"/>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4522EFFF-7C1B-4D4E-93D4-FF0B5398BCAB}"/>
                </a:ext>
              </a:extLst>
            </p:cNvPr>
            <p:cNvSpPr txBox="1"/>
            <p:nvPr/>
          </p:nvSpPr>
          <p:spPr>
            <a:xfrm>
              <a:off x="2940393" y="656840"/>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TextBox 35">
              <a:extLst>
                <a:ext uri="{FF2B5EF4-FFF2-40B4-BE49-F238E27FC236}">
                  <a16:creationId xmlns:a16="http://schemas.microsoft.com/office/drawing/2014/main" id="{E35A704E-337D-4081-8ACB-249F5A748081}"/>
                </a:ext>
              </a:extLst>
            </p:cNvPr>
            <p:cNvSpPr txBox="1"/>
            <p:nvPr/>
          </p:nvSpPr>
          <p:spPr>
            <a:xfrm rot="17617132">
              <a:off x="-601418" y="3957666"/>
              <a:ext cx="50292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grpSp>
      <p:grpSp>
        <p:nvGrpSpPr>
          <p:cNvPr id="51" name="Group 50">
            <a:extLst>
              <a:ext uri="{FF2B5EF4-FFF2-40B4-BE49-F238E27FC236}">
                <a16:creationId xmlns:a16="http://schemas.microsoft.com/office/drawing/2014/main" id="{3D3A4B10-BA3C-4EA1-A01D-64E2BD9599AA}"/>
              </a:ext>
            </a:extLst>
          </p:cNvPr>
          <p:cNvGrpSpPr/>
          <p:nvPr/>
        </p:nvGrpSpPr>
        <p:grpSpPr>
          <a:xfrm>
            <a:off x="1636776" y="1368592"/>
            <a:ext cx="3963586" cy="5580261"/>
            <a:chOff x="1636776" y="1368592"/>
            <a:chExt cx="3963586" cy="5580261"/>
          </a:xfrm>
        </p:grpSpPr>
        <p:grpSp>
          <p:nvGrpSpPr>
            <p:cNvPr id="32" name="Group 31">
              <a:extLst>
                <a:ext uri="{FF2B5EF4-FFF2-40B4-BE49-F238E27FC236}">
                  <a16:creationId xmlns:a16="http://schemas.microsoft.com/office/drawing/2014/main" id="{B4CB9F30-365A-4C5B-8347-CC48EF16F149}"/>
                </a:ext>
              </a:extLst>
            </p:cNvPr>
            <p:cNvGrpSpPr/>
            <p:nvPr/>
          </p:nvGrpSpPr>
          <p:grpSpPr>
            <a:xfrm>
              <a:off x="1636776" y="1368592"/>
              <a:ext cx="3963586" cy="5580261"/>
              <a:chOff x="4403174" y="1143000"/>
              <a:chExt cx="3963586" cy="5580261"/>
            </a:xfrm>
          </p:grpSpPr>
          <p:sp>
            <p:nvSpPr>
              <p:cNvPr id="25" name="Freeform: Shape 24">
                <a:extLst>
                  <a:ext uri="{FF2B5EF4-FFF2-40B4-BE49-F238E27FC236}">
                    <a16:creationId xmlns:a16="http://schemas.microsoft.com/office/drawing/2014/main" id="{CB9C3FCE-B143-4A1E-8EFD-3A8E94B2E787}"/>
                  </a:ext>
                </a:extLst>
              </p:cNvPr>
              <p:cNvSpPr>
                <a:spLocks noChangeAspect="1"/>
              </p:cNvSpPr>
              <p:nvPr/>
            </p:nvSpPr>
            <p:spPr>
              <a:xfrm>
                <a:off x="4403174" y="1143000"/>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07B74508-6700-4DB8-9BFF-69476E079FA4}"/>
                  </a:ext>
                </a:extLst>
              </p:cNvPr>
              <p:cNvSpPr>
                <a:spLocks noChangeAspect="1"/>
              </p:cNvSpPr>
              <p:nvPr/>
            </p:nvSpPr>
            <p:spPr>
              <a:xfrm>
                <a:off x="4519952" y="1218572"/>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a:extLst>
                <a:ext uri="{FF2B5EF4-FFF2-40B4-BE49-F238E27FC236}">
                  <a16:creationId xmlns:a16="http://schemas.microsoft.com/office/drawing/2014/main" id="{C4F6292E-7CEE-4C83-BB1B-CE2CB290EA3C}"/>
                </a:ext>
              </a:extLst>
            </p:cNvPr>
            <p:cNvSpPr txBox="1"/>
            <p:nvPr/>
          </p:nvSpPr>
          <p:spPr>
            <a:xfrm rot="17617132">
              <a:off x="1115504" y="4180350"/>
              <a:ext cx="45720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D0A4E356-8BFD-4665-A64D-E0D0647DB428}"/>
                </a:ext>
              </a:extLst>
            </p:cNvPr>
            <p:cNvSpPr txBox="1"/>
            <p:nvPr/>
          </p:nvSpPr>
          <p:spPr>
            <a:xfrm>
              <a:off x="4176312" y="1501328"/>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2" name="Group 51">
            <a:extLst>
              <a:ext uri="{FF2B5EF4-FFF2-40B4-BE49-F238E27FC236}">
                <a16:creationId xmlns:a16="http://schemas.microsoft.com/office/drawing/2014/main" id="{39473CC4-D001-49C2-8D8C-9A9AF791C6D1}"/>
              </a:ext>
            </a:extLst>
          </p:cNvPr>
          <p:cNvGrpSpPr/>
          <p:nvPr/>
        </p:nvGrpSpPr>
        <p:grpSpPr>
          <a:xfrm>
            <a:off x="3310128" y="2312807"/>
            <a:ext cx="3502302" cy="4628885"/>
            <a:chOff x="3310128" y="2312807"/>
            <a:chExt cx="3502302" cy="4628885"/>
          </a:xfrm>
        </p:grpSpPr>
        <p:grpSp>
          <p:nvGrpSpPr>
            <p:cNvPr id="33" name="Group 32">
              <a:extLst>
                <a:ext uri="{FF2B5EF4-FFF2-40B4-BE49-F238E27FC236}">
                  <a16:creationId xmlns:a16="http://schemas.microsoft.com/office/drawing/2014/main" id="{6114A930-0B2F-4B0A-8345-4E6E1F6A5EA9}"/>
                </a:ext>
              </a:extLst>
            </p:cNvPr>
            <p:cNvGrpSpPr/>
            <p:nvPr/>
          </p:nvGrpSpPr>
          <p:grpSpPr>
            <a:xfrm>
              <a:off x="3310128" y="2312807"/>
              <a:ext cx="3502302" cy="4628885"/>
              <a:chOff x="6174073" y="2164201"/>
              <a:chExt cx="3502302" cy="4628885"/>
            </a:xfrm>
          </p:grpSpPr>
          <p:sp>
            <p:nvSpPr>
              <p:cNvPr id="29" name="Freeform: Shape 28">
                <a:extLst>
                  <a:ext uri="{FF2B5EF4-FFF2-40B4-BE49-F238E27FC236}">
                    <a16:creationId xmlns:a16="http://schemas.microsoft.com/office/drawing/2014/main" id="{71BB8B88-858B-4D29-B1B6-227C02252CD3}"/>
                  </a:ext>
                </a:extLst>
              </p:cNvPr>
              <p:cNvSpPr>
                <a:spLocks noChangeAspect="1"/>
              </p:cNvSpPr>
              <p:nvPr/>
            </p:nvSpPr>
            <p:spPr>
              <a:xfrm>
                <a:off x="6174073" y="2164201"/>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4EEF341D-CA12-479C-AB50-AD61BEAD8865}"/>
                  </a:ext>
                </a:extLst>
              </p:cNvPr>
              <p:cNvSpPr/>
              <p:nvPr/>
            </p:nvSpPr>
            <p:spPr>
              <a:xfrm>
                <a:off x="6291072" y="2230743"/>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TextBox 37">
              <a:extLst>
                <a:ext uri="{FF2B5EF4-FFF2-40B4-BE49-F238E27FC236}">
                  <a16:creationId xmlns:a16="http://schemas.microsoft.com/office/drawing/2014/main" id="{84A0371D-046E-49AE-A722-EF252E7E3B5C}"/>
                </a:ext>
              </a:extLst>
            </p:cNvPr>
            <p:cNvSpPr txBox="1"/>
            <p:nvPr/>
          </p:nvSpPr>
          <p:spPr>
            <a:xfrm rot="17617132">
              <a:off x="2968464" y="4511281"/>
              <a:ext cx="3893369"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1" name="TextBox 40">
              <a:extLst>
                <a:ext uri="{FF2B5EF4-FFF2-40B4-BE49-F238E27FC236}">
                  <a16:creationId xmlns:a16="http://schemas.microsoft.com/office/drawing/2014/main" id="{E789CD06-B733-416A-A26F-8AF88456EEB4}"/>
                </a:ext>
              </a:extLst>
            </p:cNvPr>
            <p:cNvSpPr txBox="1"/>
            <p:nvPr/>
          </p:nvSpPr>
          <p:spPr>
            <a:xfrm>
              <a:off x="5462405" y="2419463"/>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3" name="Group 52">
            <a:extLst>
              <a:ext uri="{FF2B5EF4-FFF2-40B4-BE49-F238E27FC236}">
                <a16:creationId xmlns:a16="http://schemas.microsoft.com/office/drawing/2014/main" id="{06A3538F-1349-46C1-BDE8-5B5C46CA0D42}"/>
              </a:ext>
            </a:extLst>
          </p:cNvPr>
          <p:cNvGrpSpPr/>
          <p:nvPr/>
        </p:nvGrpSpPr>
        <p:grpSpPr>
          <a:xfrm>
            <a:off x="4937760" y="3244352"/>
            <a:ext cx="3098604" cy="3708082"/>
            <a:chOff x="4937760" y="3244352"/>
            <a:chExt cx="3098604" cy="3708082"/>
          </a:xfrm>
        </p:grpSpPr>
        <p:grpSp>
          <p:nvGrpSpPr>
            <p:cNvPr id="34" name="Group 33">
              <a:extLst>
                <a:ext uri="{FF2B5EF4-FFF2-40B4-BE49-F238E27FC236}">
                  <a16:creationId xmlns:a16="http://schemas.microsoft.com/office/drawing/2014/main" id="{E52EA1A0-9FC9-4AB1-A33A-F484EBB71923}"/>
                </a:ext>
              </a:extLst>
            </p:cNvPr>
            <p:cNvGrpSpPr/>
            <p:nvPr/>
          </p:nvGrpSpPr>
          <p:grpSpPr>
            <a:xfrm>
              <a:off x="4937760" y="3244352"/>
              <a:ext cx="3098604" cy="3708082"/>
              <a:chOff x="8144345" y="3021902"/>
              <a:chExt cx="3098604" cy="3708082"/>
            </a:xfrm>
          </p:grpSpPr>
          <p:sp>
            <p:nvSpPr>
              <p:cNvPr id="31" name="Freeform: Shape 30">
                <a:extLst>
                  <a:ext uri="{FF2B5EF4-FFF2-40B4-BE49-F238E27FC236}">
                    <a16:creationId xmlns:a16="http://schemas.microsoft.com/office/drawing/2014/main" id="{F0FA324E-EAE0-4592-BE39-56211DC7E64A}"/>
                  </a:ext>
                </a:extLst>
              </p:cNvPr>
              <p:cNvSpPr>
                <a:spLocks noChangeAspect="1"/>
              </p:cNvSpPr>
              <p:nvPr/>
            </p:nvSpPr>
            <p:spPr>
              <a:xfrm>
                <a:off x="8144345" y="302190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D9B53300-2FE4-4F38-A3F6-2749AAB1594C}"/>
                  </a:ext>
                </a:extLst>
              </p:cNvPr>
              <p:cNvSpPr/>
              <p:nvPr/>
            </p:nvSpPr>
            <p:spPr>
              <a:xfrm>
                <a:off x="8266176" y="309981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TextBox 38">
              <a:extLst>
                <a:ext uri="{FF2B5EF4-FFF2-40B4-BE49-F238E27FC236}">
                  <a16:creationId xmlns:a16="http://schemas.microsoft.com/office/drawing/2014/main" id="{B45DBEA1-1702-4A40-89C9-EDA2202E727F}"/>
                </a:ext>
              </a:extLst>
            </p:cNvPr>
            <p:cNvSpPr txBox="1"/>
            <p:nvPr/>
          </p:nvSpPr>
          <p:spPr>
            <a:xfrm rot="17617132">
              <a:off x="4832911" y="4795469"/>
              <a:ext cx="32004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r>
                <a:rPr lang="en-US" sz="1300" dirty="0">
                  <a:solidFill>
                    <a:schemeClr val="bg1"/>
                  </a:solidFill>
                  <a:latin typeface="Candara" panose="020E0502030303020204" pitchFamily="34" charset="0"/>
                </a:rPr>
                <a:t>.</a:t>
              </a:r>
              <a:endParaRPr lang="en-US" sz="12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85807FFE-538C-4F8C-A82B-C67B22B6B835}"/>
                </a:ext>
              </a:extLst>
            </p:cNvPr>
            <p:cNvSpPr txBox="1"/>
            <p:nvPr/>
          </p:nvSpPr>
          <p:spPr>
            <a:xfrm>
              <a:off x="6674228" y="3325627"/>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sp>
        <p:nvSpPr>
          <p:cNvPr id="47" name="TextBox 46">
            <a:extLst>
              <a:ext uri="{FF2B5EF4-FFF2-40B4-BE49-F238E27FC236}">
                <a16:creationId xmlns:a16="http://schemas.microsoft.com/office/drawing/2014/main" id="{C4418C95-D5B2-4D6F-973C-1F67BF10FF95}"/>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2BF2B37C-CED7-434E-9235-622B7519861A}"/>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68582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right)">
                                      <p:cBhvr>
                                        <p:cTn id="7" dur="750"/>
                                        <p:tgtEl>
                                          <p:spTgt spid="43"/>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wipe(right)">
                                      <p:cBhvr>
                                        <p:cTn id="10" dur="750"/>
                                        <p:tgtEl>
                                          <p:spTgt spid="48"/>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47">
                                            <p:txEl>
                                              <p:pRg st="0" end="0"/>
                                            </p:txEl>
                                          </p:spTgt>
                                        </p:tgtEl>
                                        <p:attrNameLst>
                                          <p:attrName>style.visibility</p:attrName>
                                        </p:attrNameLst>
                                      </p:cBhvr>
                                      <p:to>
                                        <p:strVal val="visible"/>
                                      </p:to>
                                    </p:set>
                                    <p:animEffect transition="in" filter="fade">
                                      <p:cBhvr>
                                        <p:cTn id="14" dur="750"/>
                                        <p:tgtEl>
                                          <p:spTgt spid="47">
                                            <p:txEl>
                                              <p:pRg st="0" end="0"/>
                                            </p:txEl>
                                          </p:spTgt>
                                        </p:tgtEl>
                                      </p:cBhvr>
                                    </p:animEffect>
                                    <p:anim calcmode="lin" valueType="num">
                                      <p:cBhvr>
                                        <p:cTn id="15" dur="75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47">
                                            <p:txEl>
                                              <p:pRg st="2" end="2"/>
                                            </p:txEl>
                                          </p:spTgt>
                                        </p:tgtEl>
                                        <p:attrNameLst>
                                          <p:attrName>style.visibility</p:attrName>
                                        </p:attrNameLst>
                                      </p:cBhvr>
                                      <p:to>
                                        <p:strVal val="visible"/>
                                      </p:to>
                                    </p:set>
                                    <p:animEffect transition="in" filter="fade">
                                      <p:cBhvr>
                                        <p:cTn id="20" dur="750"/>
                                        <p:tgtEl>
                                          <p:spTgt spid="47">
                                            <p:txEl>
                                              <p:pRg st="2" end="2"/>
                                            </p:txEl>
                                          </p:spTgt>
                                        </p:tgtEl>
                                      </p:cBhvr>
                                    </p:animEffect>
                                    <p:anim calcmode="lin" valueType="num">
                                      <p:cBhvr>
                                        <p:cTn id="21" dur="75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47">
                                            <p:txEl>
                                              <p:pRg st="5" end="5"/>
                                            </p:txEl>
                                          </p:spTgt>
                                        </p:tgtEl>
                                        <p:attrNameLst>
                                          <p:attrName>style.visibility</p:attrName>
                                        </p:attrNameLst>
                                      </p:cBhvr>
                                      <p:to>
                                        <p:strVal val="visible"/>
                                      </p:to>
                                    </p:set>
                                    <p:animEffect transition="in" filter="fade">
                                      <p:cBhvr>
                                        <p:cTn id="26" dur="500"/>
                                        <p:tgtEl>
                                          <p:spTgt spid="47">
                                            <p:txEl>
                                              <p:pRg st="5" end="5"/>
                                            </p:txEl>
                                          </p:spTgt>
                                        </p:tgtEl>
                                      </p:cBhvr>
                                    </p:animEffect>
                                    <p:anim calcmode="lin" valueType="num">
                                      <p:cBhvr>
                                        <p:cTn id="27" dur="500" fill="hold"/>
                                        <p:tgtEl>
                                          <p:spTgt spid="47">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47">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42" presetClass="entr" presetSubtype="0" fill="hold" grpId="0" nodeType="afterEffect">
                                  <p:stCondLst>
                                    <p:cond delay="0"/>
                                  </p:stCondLst>
                                  <p:childTnLst>
                                    <p:set>
                                      <p:cBhvr>
                                        <p:cTn id="31" dur="1" fill="hold">
                                          <p:stCondLst>
                                            <p:cond delay="0"/>
                                          </p:stCondLst>
                                        </p:cTn>
                                        <p:tgtEl>
                                          <p:spTgt spid="47">
                                            <p:txEl>
                                              <p:pRg st="7" end="7"/>
                                            </p:txEl>
                                          </p:spTgt>
                                        </p:tgtEl>
                                        <p:attrNameLst>
                                          <p:attrName>style.visibility</p:attrName>
                                        </p:attrNameLst>
                                      </p:cBhvr>
                                      <p:to>
                                        <p:strVal val="visible"/>
                                      </p:to>
                                    </p:set>
                                    <p:animEffect transition="in" filter="fade">
                                      <p:cBhvr>
                                        <p:cTn id="32" dur="500"/>
                                        <p:tgtEl>
                                          <p:spTgt spid="47">
                                            <p:txEl>
                                              <p:pRg st="7" end="7"/>
                                            </p:txEl>
                                          </p:spTgt>
                                        </p:tgtEl>
                                      </p:cBhvr>
                                    </p:animEffect>
                                    <p:anim calcmode="lin" valueType="num">
                                      <p:cBhvr>
                                        <p:cTn id="33" dur="500" fill="hold"/>
                                        <p:tgtEl>
                                          <p:spTgt spid="47">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47">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250"/>
                            </p:stCondLst>
                            <p:childTnLst>
                              <p:par>
                                <p:cTn id="36" presetID="42" presetClass="entr" presetSubtype="0" fill="hold" grpId="0" nodeType="afterEffect">
                                  <p:stCondLst>
                                    <p:cond delay="0"/>
                                  </p:stCondLst>
                                  <p:childTnLst>
                                    <p:set>
                                      <p:cBhvr>
                                        <p:cTn id="37" dur="1" fill="hold">
                                          <p:stCondLst>
                                            <p:cond delay="0"/>
                                          </p:stCondLst>
                                        </p:cTn>
                                        <p:tgtEl>
                                          <p:spTgt spid="47">
                                            <p:txEl>
                                              <p:pRg st="9" end="9"/>
                                            </p:txEl>
                                          </p:spTgt>
                                        </p:tgtEl>
                                        <p:attrNameLst>
                                          <p:attrName>style.visibility</p:attrName>
                                        </p:attrNameLst>
                                      </p:cBhvr>
                                      <p:to>
                                        <p:strVal val="visible"/>
                                      </p:to>
                                    </p:set>
                                    <p:animEffect transition="in" filter="fade">
                                      <p:cBhvr>
                                        <p:cTn id="38" dur="500"/>
                                        <p:tgtEl>
                                          <p:spTgt spid="47">
                                            <p:txEl>
                                              <p:pRg st="9" end="9"/>
                                            </p:txEl>
                                          </p:spTgt>
                                        </p:tgtEl>
                                      </p:cBhvr>
                                    </p:animEffect>
                                    <p:anim calcmode="lin" valueType="num">
                                      <p:cBhvr>
                                        <p:cTn id="39" dur="500" fill="hold"/>
                                        <p:tgtEl>
                                          <p:spTgt spid="47">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47">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750"/>
                            </p:stCondLst>
                            <p:childTnLst>
                              <p:par>
                                <p:cTn id="42" presetID="42" presetClass="entr" presetSubtype="0" fill="hold" grpId="0" nodeType="afterEffect">
                                  <p:stCondLst>
                                    <p:cond delay="0"/>
                                  </p:stCondLst>
                                  <p:childTnLst>
                                    <p:set>
                                      <p:cBhvr>
                                        <p:cTn id="43" dur="1" fill="hold">
                                          <p:stCondLst>
                                            <p:cond delay="0"/>
                                          </p:stCondLst>
                                        </p:cTn>
                                        <p:tgtEl>
                                          <p:spTgt spid="47">
                                            <p:txEl>
                                              <p:pRg st="11" end="11"/>
                                            </p:txEl>
                                          </p:spTgt>
                                        </p:tgtEl>
                                        <p:attrNameLst>
                                          <p:attrName>style.visibility</p:attrName>
                                        </p:attrNameLst>
                                      </p:cBhvr>
                                      <p:to>
                                        <p:strVal val="visible"/>
                                      </p:to>
                                    </p:set>
                                    <p:animEffect transition="in" filter="fade">
                                      <p:cBhvr>
                                        <p:cTn id="44" dur="500"/>
                                        <p:tgtEl>
                                          <p:spTgt spid="47">
                                            <p:txEl>
                                              <p:pRg st="11" end="11"/>
                                            </p:txEl>
                                          </p:spTgt>
                                        </p:tgtEl>
                                      </p:cBhvr>
                                    </p:animEffect>
                                    <p:anim calcmode="lin" valueType="num">
                                      <p:cBhvr>
                                        <p:cTn id="45" dur="500" fill="hold"/>
                                        <p:tgtEl>
                                          <p:spTgt spid="47">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47">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2" presetClass="entr" presetSubtype="0" fill="hold" grpId="0" nodeType="afterEffect">
                                  <p:stCondLst>
                                    <p:cond delay="0"/>
                                  </p:stCondLst>
                                  <p:childTnLst>
                                    <p:set>
                                      <p:cBhvr>
                                        <p:cTn id="49" dur="1" fill="hold">
                                          <p:stCondLst>
                                            <p:cond delay="0"/>
                                          </p:stCondLst>
                                        </p:cTn>
                                        <p:tgtEl>
                                          <p:spTgt spid="47">
                                            <p:txEl>
                                              <p:pRg st="13" end="13"/>
                                            </p:txEl>
                                          </p:spTgt>
                                        </p:tgtEl>
                                        <p:attrNameLst>
                                          <p:attrName>style.visibility</p:attrName>
                                        </p:attrNameLst>
                                      </p:cBhvr>
                                      <p:to>
                                        <p:strVal val="visible"/>
                                      </p:to>
                                    </p:set>
                                    <p:animEffect transition="in" filter="fade">
                                      <p:cBhvr>
                                        <p:cTn id="50" dur="500"/>
                                        <p:tgtEl>
                                          <p:spTgt spid="47">
                                            <p:txEl>
                                              <p:pRg st="13" end="13"/>
                                            </p:txEl>
                                          </p:spTgt>
                                        </p:tgtEl>
                                      </p:cBhvr>
                                    </p:animEffect>
                                    <p:anim calcmode="lin" valueType="num">
                                      <p:cBhvr>
                                        <p:cTn id="51" dur="500" fill="hold"/>
                                        <p:tgtEl>
                                          <p:spTgt spid="47">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47">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750"/>
                            </p:stCondLst>
                            <p:childTnLst>
                              <p:par>
                                <p:cTn id="54" presetID="2" presetClass="entr" presetSubtype="8" fill="hold" nodeType="afterEffect">
                                  <p:stCondLst>
                                    <p:cond delay="0"/>
                                  </p:stCondLst>
                                  <p:childTnLst>
                                    <p:set>
                                      <p:cBhvr>
                                        <p:cTn id="55" dur="1" fill="hold">
                                          <p:stCondLst>
                                            <p:cond delay="0"/>
                                          </p:stCondLst>
                                        </p:cTn>
                                        <p:tgtEl>
                                          <p:spTgt spid="50"/>
                                        </p:tgtEl>
                                        <p:attrNameLst>
                                          <p:attrName>style.visibility</p:attrName>
                                        </p:attrNameLst>
                                      </p:cBhvr>
                                      <p:to>
                                        <p:strVal val="visible"/>
                                      </p:to>
                                    </p:set>
                                    <p:anim calcmode="lin" valueType="num">
                                      <p:cBhvr additive="base">
                                        <p:cTn id="56" dur="1000" fill="hold"/>
                                        <p:tgtEl>
                                          <p:spTgt spid="50"/>
                                        </p:tgtEl>
                                        <p:attrNameLst>
                                          <p:attrName>ppt_x</p:attrName>
                                        </p:attrNameLst>
                                      </p:cBhvr>
                                      <p:tavLst>
                                        <p:tav tm="0">
                                          <p:val>
                                            <p:strVal val="0-#ppt_w/2"/>
                                          </p:val>
                                        </p:tav>
                                        <p:tav tm="100000">
                                          <p:val>
                                            <p:strVal val="#ppt_x"/>
                                          </p:val>
                                        </p:tav>
                                      </p:tavLst>
                                    </p:anim>
                                    <p:anim calcmode="lin" valueType="num">
                                      <p:cBhvr additive="base">
                                        <p:cTn id="57" dur="1000" fill="hold"/>
                                        <p:tgtEl>
                                          <p:spTgt spid="50"/>
                                        </p:tgtEl>
                                        <p:attrNameLst>
                                          <p:attrName>ppt_y</p:attrName>
                                        </p:attrNameLst>
                                      </p:cBhvr>
                                      <p:tavLst>
                                        <p:tav tm="0">
                                          <p:val>
                                            <p:strVal val="#ppt_y"/>
                                          </p:val>
                                        </p:tav>
                                        <p:tav tm="100000">
                                          <p:val>
                                            <p:strVal val="#ppt_y"/>
                                          </p:val>
                                        </p:tav>
                                      </p:tavLst>
                                    </p:anim>
                                  </p:childTnLst>
                                </p:cTn>
                              </p:par>
                            </p:childTnLst>
                          </p:cTn>
                        </p:par>
                        <p:par>
                          <p:cTn id="58" fill="hold">
                            <p:stCondLst>
                              <p:cond delay="5750"/>
                            </p:stCondLst>
                            <p:childTnLst>
                              <p:par>
                                <p:cTn id="59" presetID="2" presetClass="entr" presetSubtype="8"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 calcmode="lin" valueType="num">
                                      <p:cBhvr additive="base">
                                        <p:cTn id="61" dur="1000" fill="hold"/>
                                        <p:tgtEl>
                                          <p:spTgt spid="51"/>
                                        </p:tgtEl>
                                        <p:attrNameLst>
                                          <p:attrName>ppt_x</p:attrName>
                                        </p:attrNameLst>
                                      </p:cBhvr>
                                      <p:tavLst>
                                        <p:tav tm="0">
                                          <p:val>
                                            <p:strVal val="0-#ppt_w/2"/>
                                          </p:val>
                                        </p:tav>
                                        <p:tav tm="100000">
                                          <p:val>
                                            <p:strVal val="#ppt_x"/>
                                          </p:val>
                                        </p:tav>
                                      </p:tavLst>
                                    </p:anim>
                                    <p:anim calcmode="lin" valueType="num">
                                      <p:cBhvr additive="base">
                                        <p:cTn id="62" dur="1000" fill="hold"/>
                                        <p:tgtEl>
                                          <p:spTgt spid="51"/>
                                        </p:tgtEl>
                                        <p:attrNameLst>
                                          <p:attrName>ppt_y</p:attrName>
                                        </p:attrNameLst>
                                      </p:cBhvr>
                                      <p:tavLst>
                                        <p:tav tm="0">
                                          <p:val>
                                            <p:strVal val="#ppt_y"/>
                                          </p:val>
                                        </p:tav>
                                        <p:tav tm="100000">
                                          <p:val>
                                            <p:strVal val="#ppt_y"/>
                                          </p:val>
                                        </p:tav>
                                      </p:tavLst>
                                    </p:anim>
                                  </p:childTnLst>
                                </p:cTn>
                              </p:par>
                            </p:childTnLst>
                          </p:cTn>
                        </p:par>
                        <p:par>
                          <p:cTn id="63" fill="hold">
                            <p:stCondLst>
                              <p:cond delay="6750"/>
                            </p:stCondLst>
                            <p:childTnLst>
                              <p:par>
                                <p:cTn id="64" presetID="2" presetClass="entr" presetSubtype="8" fill="hold" nodeType="afterEffect">
                                  <p:stCondLst>
                                    <p:cond delay="0"/>
                                  </p:stCondLst>
                                  <p:childTnLst>
                                    <p:set>
                                      <p:cBhvr>
                                        <p:cTn id="65" dur="1" fill="hold">
                                          <p:stCondLst>
                                            <p:cond delay="0"/>
                                          </p:stCondLst>
                                        </p:cTn>
                                        <p:tgtEl>
                                          <p:spTgt spid="52"/>
                                        </p:tgtEl>
                                        <p:attrNameLst>
                                          <p:attrName>style.visibility</p:attrName>
                                        </p:attrNameLst>
                                      </p:cBhvr>
                                      <p:to>
                                        <p:strVal val="visible"/>
                                      </p:to>
                                    </p:set>
                                    <p:anim calcmode="lin" valueType="num">
                                      <p:cBhvr additive="base">
                                        <p:cTn id="66" dur="1000" fill="hold"/>
                                        <p:tgtEl>
                                          <p:spTgt spid="52"/>
                                        </p:tgtEl>
                                        <p:attrNameLst>
                                          <p:attrName>ppt_x</p:attrName>
                                        </p:attrNameLst>
                                      </p:cBhvr>
                                      <p:tavLst>
                                        <p:tav tm="0">
                                          <p:val>
                                            <p:strVal val="0-#ppt_w/2"/>
                                          </p:val>
                                        </p:tav>
                                        <p:tav tm="100000">
                                          <p:val>
                                            <p:strVal val="#ppt_x"/>
                                          </p:val>
                                        </p:tav>
                                      </p:tavLst>
                                    </p:anim>
                                    <p:anim calcmode="lin" valueType="num">
                                      <p:cBhvr additive="base">
                                        <p:cTn id="67" dur="1000" fill="hold"/>
                                        <p:tgtEl>
                                          <p:spTgt spid="52"/>
                                        </p:tgtEl>
                                        <p:attrNameLst>
                                          <p:attrName>ppt_y</p:attrName>
                                        </p:attrNameLst>
                                      </p:cBhvr>
                                      <p:tavLst>
                                        <p:tav tm="0">
                                          <p:val>
                                            <p:strVal val="#ppt_y"/>
                                          </p:val>
                                        </p:tav>
                                        <p:tav tm="100000">
                                          <p:val>
                                            <p:strVal val="#ppt_y"/>
                                          </p:val>
                                        </p:tav>
                                      </p:tavLst>
                                    </p:anim>
                                  </p:childTnLst>
                                </p:cTn>
                              </p:par>
                            </p:childTnLst>
                          </p:cTn>
                        </p:par>
                        <p:par>
                          <p:cTn id="68" fill="hold">
                            <p:stCondLst>
                              <p:cond delay="7750"/>
                            </p:stCondLst>
                            <p:childTnLst>
                              <p:par>
                                <p:cTn id="69" presetID="2" presetClass="entr" presetSubtype="8"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additive="base">
                                        <p:cTn id="71" dur="1000" fill="hold"/>
                                        <p:tgtEl>
                                          <p:spTgt spid="53"/>
                                        </p:tgtEl>
                                        <p:attrNameLst>
                                          <p:attrName>ppt_x</p:attrName>
                                        </p:attrNameLst>
                                      </p:cBhvr>
                                      <p:tavLst>
                                        <p:tav tm="0">
                                          <p:val>
                                            <p:strVal val="0-#ppt_w/2"/>
                                          </p:val>
                                        </p:tav>
                                        <p:tav tm="100000">
                                          <p:val>
                                            <p:strVal val="#ppt_x"/>
                                          </p:val>
                                        </p:tav>
                                      </p:tavLst>
                                    </p:anim>
                                    <p:anim calcmode="lin" valueType="num">
                                      <p:cBhvr additive="base">
                                        <p:cTn id="72" dur="1000" fill="hold"/>
                                        <p:tgtEl>
                                          <p:spTgt spid="5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7" grpId="0" uiExpand="1" build="p"/>
      <p:bldP spid="4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9" name="Flowchart: Document 28">
            <a:extLst>
              <a:ext uri="{FF2B5EF4-FFF2-40B4-BE49-F238E27FC236}">
                <a16:creationId xmlns:a16="http://schemas.microsoft.com/office/drawing/2014/main" id="{E7F199F7-28D2-40E3-9EC3-4288287807DA}"/>
              </a:ext>
            </a:extLst>
          </p:cNvPr>
          <p:cNvSpPr/>
          <p:nvPr/>
        </p:nvSpPr>
        <p:spPr>
          <a:xfrm rot="16200000" flipH="1">
            <a:off x="-1137988" y="1147152"/>
            <a:ext cx="6858000" cy="4561982"/>
          </a:xfrm>
          <a:prstGeom prst="flowChartDocument">
            <a:avLst/>
          </a:prstGeom>
          <a:solidFill>
            <a:schemeClr val="tx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26F4B905-20E4-4E5A-903D-A50EBE9A6F12}"/>
              </a:ext>
            </a:extLst>
          </p:cNvPr>
          <p:cNvSpPr txBox="1"/>
          <p:nvPr/>
        </p:nvSpPr>
        <p:spPr>
          <a:xfrm>
            <a:off x="348262" y="1655352"/>
            <a:ext cx="3153881" cy="2492990"/>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2" name="TextBox 21">
            <a:extLst>
              <a:ext uri="{FF2B5EF4-FFF2-40B4-BE49-F238E27FC236}">
                <a16:creationId xmlns:a16="http://schemas.microsoft.com/office/drawing/2014/main" id="{01C4FA09-011E-4B1A-AD7A-D18528A6E9BB}"/>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47F2AA0B-DF82-4306-801E-1B462F060702}"/>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 .</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p:txBody>
      </p:sp>
      <p:grpSp>
        <p:nvGrpSpPr>
          <p:cNvPr id="12" name="Group 11">
            <a:extLst>
              <a:ext uri="{FF2B5EF4-FFF2-40B4-BE49-F238E27FC236}">
                <a16:creationId xmlns:a16="http://schemas.microsoft.com/office/drawing/2014/main" id="{DA9F30AC-16A0-4DA8-998E-C4C817741A99}"/>
              </a:ext>
            </a:extLst>
          </p:cNvPr>
          <p:cNvGrpSpPr/>
          <p:nvPr/>
        </p:nvGrpSpPr>
        <p:grpSpPr>
          <a:xfrm>
            <a:off x="3866518" y="557784"/>
            <a:ext cx="8132512" cy="6419034"/>
            <a:chOff x="2662292" y="533400"/>
            <a:chExt cx="8132512" cy="6419034"/>
          </a:xfrm>
        </p:grpSpPr>
        <p:sp>
          <p:nvSpPr>
            <p:cNvPr id="14" name="Freeform: Shape 13">
              <a:extLst>
                <a:ext uri="{FF2B5EF4-FFF2-40B4-BE49-F238E27FC236}">
                  <a16:creationId xmlns:a16="http://schemas.microsoft.com/office/drawing/2014/main" id="{542AEC35-6E7C-4976-A535-C5C4E4A1EE52}"/>
                </a:ext>
              </a:extLst>
            </p:cNvPr>
            <p:cNvSpPr>
              <a:spLocks noChangeAspect="1"/>
            </p:cNvSpPr>
            <p:nvPr/>
          </p:nvSpPr>
          <p:spPr>
            <a:xfrm>
              <a:off x="2662292"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rgbClr val="FF2B2A"/>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C5D0B064-6096-4A41-ABFE-62F579996E08}"/>
                </a:ext>
              </a:extLst>
            </p:cNvPr>
            <p:cNvSpPr>
              <a:spLocks noChangeAspect="1"/>
            </p:cNvSpPr>
            <p:nvPr/>
          </p:nvSpPr>
          <p:spPr>
            <a:xfrm>
              <a:off x="4309279" y="1368592"/>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rgbClr val="85C40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12F6CFD-D7DD-42A2-9326-A0B6CCA3D207}"/>
                </a:ext>
              </a:extLst>
            </p:cNvPr>
            <p:cNvSpPr>
              <a:spLocks noChangeAspect="1"/>
            </p:cNvSpPr>
            <p:nvPr/>
          </p:nvSpPr>
          <p:spPr>
            <a:xfrm>
              <a:off x="6027406" y="2312807"/>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rgbClr val="3EB8CD"/>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A128AB6D-4EA5-4553-A917-08D56781F2BF}"/>
                </a:ext>
              </a:extLst>
            </p:cNvPr>
            <p:cNvSpPr>
              <a:spLocks noChangeAspect="1"/>
            </p:cNvSpPr>
            <p:nvPr/>
          </p:nvSpPr>
          <p:spPr>
            <a:xfrm>
              <a:off x="7696200" y="324435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rgbClr val="FFA803"/>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164EFC21-EC18-4A85-813F-2307A7064EF1}"/>
              </a:ext>
            </a:extLst>
          </p:cNvPr>
          <p:cNvGrpSpPr/>
          <p:nvPr/>
        </p:nvGrpSpPr>
        <p:grpSpPr>
          <a:xfrm>
            <a:off x="4006484" y="630936"/>
            <a:ext cx="7867617" cy="6272505"/>
            <a:chOff x="2802258" y="608123"/>
            <a:chExt cx="7867617" cy="6272505"/>
          </a:xfrm>
          <a:blipFill>
            <a:blip r:embed="rId3"/>
            <a:stretch>
              <a:fillRect/>
            </a:stretch>
          </a:blipFill>
        </p:grpSpPr>
        <p:sp>
          <p:nvSpPr>
            <p:cNvPr id="25" name="Parallelogram 24">
              <a:extLst>
                <a:ext uri="{FF2B5EF4-FFF2-40B4-BE49-F238E27FC236}">
                  <a16:creationId xmlns:a16="http://schemas.microsoft.com/office/drawing/2014/main" id="{1EA1C47B-E2E1-49CC-B1E7-EC348F4F4ABB}"/>
                </a:ext>
              </a:extLst>
            </p:cNvPr>
            <p:cNvSpPr/>
            <p:nvPr/>
          </p:nvSpPr>
          <p:spPr>
            <a:xfrm>
              <a:off x="2802258" y="608123"/>
              <a:ext cx="4038600" cy="6248399"/>
            </a:xfrm>
            <a:prstGeom prst="parallelogram">
              <a:avLst>
                <a:gd name="adj" fmla="val 6825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6DEF03D-ADA7-4952-A358-EE84B7FD56DB}"/>
                </a:ext>
              </a:extLst>
            </p:cNvPr>
            <p:cNvSpPr>
              <a:spLocks noChangeAspect="1"/>
            </p:cNvSpPr>
            <p:nvPr/>
          </p:nvSpPr>
          <p:spPr>
            <a:xfrm>
              <a:off x="4426057" y="1444164"/>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FCB081A1-2B13-4611-A8D6-109FADD24984}"/>
                </a:ext>
              </a:extLst>
            </p:cNvPr>
            <p:cNvSpPr/>
            <p:nvPr/>
          </p:nvSpPr>
          <p:spPr>
            <a:xfrm>
              <a:off x="6144405" y="2379349"/>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B4A0A3A4-3C92-4907-975A-0B86AFAC3D34}"/>
                </a:ext>
              </a:extLst>
            </p:cNvPr>
            <p:cNvSpPr/>
            <p:nvPr/>
          </p:nvSpPr>
          <p:spPr>
            <a:xfrm>
              <a:off x="7818031" y="332226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61324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750"/>
                            </p:stCondLst>
                            <p:childTnLst>
                              <p:par>
                                <p:cTn id="12" presetID="2" presetClass="entr" presetSubtype="2" fill="hold" nodeType="after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additive="base">
                                        <p:cTn id="14" dur="1500" fill="hold"/>
                                        <p:tgtEl>
                                          <p:spTgt spid="12"/>
                                        </p:tgtEl>
                                        <p:attrNameLst>
                                          <p:attrName>ppt_x</p:attrName>
                                        </p:attrNameLst>
                                      </p:cBhvr>
                                      <p:tavLst>
                                        <p:tav tm="0">
                                          <p:val>
                                            <p:strVal val="1+#ppt_w/2"/>
                                          </p:val>
                                        </p:tav>
                                        <p:tav tm="100000">
                                          <p:val>
                                            <p:strVal val="#ppt_x"/>
                                          </p:val>
                                        </p:tav>
                                      </p:tavLst>
                                    </p:anim>
                                    <p:anim calcmode="lin" valueType="num">
                                      <p:cBhvr additive="base">
                                        <p:cTn id="15" dur="1500" fill="hold"/>
                                        <p:tgtEl>
                                          <p:spTgt spid="12"/>
                                        </p:tgtEl>
                                        <p:attrNameLst>
                                          <p:attrName>ppt_y</p:attrName>
                                        </p:attrNameLst>
                                      </p:cBhvr>
                                      <p:tavLst>
                                        <p:tav tm="0">
                                          <p:val>
                                            <p:strVal val="#ppt_y"/>
                                          </p:val>
                                        </p:tav>
                                        <p:tav tm="100000">
                                          <p:val>
                                            <p:strVal val="#ppt_y"/>
                                          </p:val>
                                        </p:tav>
                                      </p:tavLst>
                                    </p:anim>
                                  </p:childTnLst>
                                </p:cTn>
                              </p:par>
                              <p:par>
                                <p:cTn id="16" presetID="2" presetClass="entr" presetSubtype="2" fill="hold" nodeType="with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additive="base">
                                        <p:cTn id="18" dur="1500" fill="hold"/>
                                        <p:tgtEl>
                                          <p:spTgt spid="24"/>
                                        </p:tgtEl>
                                        <p:attrNameLst>
                                          <p:attrName>ppt_x</p:attrName>
                                        </p:attrNameLst>
                                      </p:cBhvr>
                                      <p:tavLst>
                                        <p:tav tm="0">
                                          <p:val>
                                            <p:strVal val="1+#ppt_w/2"/>
                                          </p:val>
                                        </p:tav>
                                        <p:tav tm="100000">
                                          <p:val>
                                            <p:strVal val="#ppt_x"/>
                                          </p:val>
                                        </p:tav>
                                      </p:tavLst>
                                    </p:anim>
                                    <p:anim calcmode="lin" valueType="num">
                                      <p:cBhvr additive="base">
                                        <p:cTn id="19" dur="1500" fill="hold"/>
                                        <p:tgtEl>
                                          <p:spTgt spid="24"/>
                                        </p:tgtEl>
                                        <p:attrNameLst>
                                          <p:attrName>ppt_y</p:attrName>
                                        </p:attrNameLst>
                                      </p:cBhvr>
                                      <p:tavLst>
                                        <p:tav tm="0">
                                          <p:val>
                                            <p:strVal val="#ppt_y"/>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21">
                                            <p:txEl>
                                              <p:pRg st="0" end="0"/>
                                            </p:txEl>
                                          </p:spTgt>
                                        </p:tgtEl>
                                        <p:attrNameLst>
                                          <p:attrName>style.visibility</p:attrName>
                                        </p:attrNameLst>
                                      </p:cBhvr>
                                      <p:to>
                                        <p:strVal val="visible"/>
                                      </p:to>
                                    </p:set>
                                    <p:animEffect transition="in" filter="fade">
                                      <p:cBhvr>
                                        <p:cTn id="23" dur="500"/>
                                        <p:tgtEl>
                                          <p:spTgt spid="21">
                                            <p:txEl>
                                              <p:pRg st="0" end="0"/>
                                            </p:txEl>
                                          </p:spTgt>
                                        </p:tgtEl>
                                      </p:cBhvr>
                                    </p:animEffect>
                                    <p:anim calcmode="lin" valueType="num">
                                      <p:cBhvr>
                                        <p:cTn id="24"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42" presetClass="entr" presetSubtype="0" fill="hold" grpId="0" nodeType="afterEffect">
                                  <p:stCondLst>
                                    <p:cond delay="0"/>
                                  </p:stCondLst>
                                  <p:childTnLst>
                                    <p:set>
                                      <p:cBhvr>
                                        <p:cTn id="28" dur="1" fill="hold">
                                          <p:stCondLst>
                                            <p:cond delay="0"/>
                                          </p:stCondLst>
                                        </p:cTn>
                                        <p:tgtEl>
                                          <p:spTgt spid="21">
                                            <p:txEl>
                                              <p:pRg st="2" end="2"/>
                                            </p:txEl>
                                          </p:spTgt>
                                        </p:tgtEl>
                                        <p:attrNameLst>
                                          <p:attrName>style.visibility</p:attrName>
                                        </p:attrNameLst>
                                      </p:cBhvr>
                                      <p:to>
                                        <p:strVal val="visible"/>
                                      </p:to>
                                    </p:set>
                                    <p:animEffect transition="in" filter="fade">
                                      <p:cBhvr>
                                        <p:cTn id="29" dur="500"/>
                                        <p:tgtEl>
                                          <p:spTgt spid="21">
                                            <p:txEl>
                                              <p:pRg st="2" end="2"/>
                                            </p:txEl>
                                          </p:spTgt>
                                        </p:tgtEl>
                                      </p:cBhvr>
                                    </p:animEffect>
                                    <p:anim calcmode="lin" valueType="num">
                                      <p:cBhvr>
                                        <p:cTn id="30"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31"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21">
                                            <p:txEl>
                                              <p:pRg st="3" end="3"/>
                                            </p:txEl>
                                          </p:spTgt>
                                        </p:tgtEl>
                                        <p:attrNameLst>
                                          <p:attrName>style.visibility</p:attrName>
                                        </p:attrNameLst>
                                      </p:cBhvr>
                                      <p:to>
                                        <p:strVal val="visible"/>
                                      </p:to>
                                    </p:set>
                                    <p:animEffect transition="in" filter="fade">
                                      <p:cBhvr>
                                        <p:cTn id="35" dur="500"/>
                                        <p:tgtEl>
                                          <p:spTgt spid="21">
                                            <p:txEl>
                                              <p:pRg st="3" end="3"/>
                                            </p:txEl>
                                          </p:spTgt>
                                        </p:tgtEl>
                                      </p:cBhvr>
                                    </p:animEffect>
                                    <p:anim calcmode="lin" valueType="num">
                                      <p:cBhvr>
                                        <p:cTn id="36" dur="5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37" dur="5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23">
                                            <p:txEl>
                                              <p:pRg st="0" end="0"/>
                                            </p:txEl>
                                          </p:spTgt>
                                        </p:tgtEl>
                                        <p:attrNameLst>
                                          <p:attrName>style.visibility</p:attrName>
                                        </p:attrNameLst>
                                      </p:cBhvr>
                                      <p:to>
                                        <p:strVal val="visible"/>
                                      </p:to>
                                    </p:set>
                                    <p:animEffect transition="in" filter="fade">
                                      <p:cBhvr>
                                        <p:cTn id="41" dur="500"/>
                                        <p:tgtEl>
                                          <p:spTgt spid="23">
                                            <p:txEl>
                                              <p:pRg st="0" end="0"/>
                                            </p:txEl>
                                          </p:spTgt>
                                        </p:tgtEl>
                                      </p:cBhvr>
                                    </p:animEffect>
                                    <p:anim calcmode="lin" valueType="num">
                                      <p:cBhvr>
                                        <p:cTn id="42"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23">
                                            <p:txEl>
                                              <p:pRg st="2" end="2"/>
                                            </p:txEl>
                                          </p:spTgt>
                                        </p:tgtEl>
                                        <p:attrNameLst>
                                          <p:attrName>style.visibility</p:attrName>
                                        </p:attrNameLst>
                                      </p:cBhvr>
                                      <p:to>
                                        <p:strVal val="visible"/>
                                      </p:to>
                                    </p:set>
                                    <p:animEffect transition="in" filter="fade">
                                      <p:cBhvr>
                                        <p:cTn id="47" dur="500"/>
                                        <p:tgtEl>
                                          <p:spTgt spid="23">
                                            <p:txEl>
                                              <p:pRg st="2" end="2"/>
                                            </p:txEl>
                                          </p:spTgt>
                                        </p:tgtEl>
                                      </p:cBhvr>
                                    </p:animEffect>
                                    <p:anim calcmode="lin" valueType="num">
                                      <p:cBhvr>
                                        <p:cTn id="48"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49"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23">
                                            <p:txEl>
                                              <p:pRg st="4" end="4"/>
                                            </p:txEl>
                                          </p:spTgt>
                                        </p:tgtEl>
                                        <p:attrNameLst>
                                          <p:attrName>style.visibility</p:attrName>
                                        </p:attrNameLst>
                                      </p:cBhvr>
                                      <p:to>
                                        <p:strVal val="visible"/>
                                      </p:to>
                                    </p:set>
                                    <p:animEffect transition="in" filter="fade">
                                      <p:cBhvr>
                                        <p:cTn id="53" dur="500"/>
                                        <p:tgtEl>
                                          <p:spTgt spid="23">
                                            <p:txEl>
                                              <p:pRg st="4" end="4"/>
                                            </p:txEl>
                                          </p:spTgt>
                                        </p:tgtEl>
                                      </p:cBhvr>
                                    </p:animEffect>
                                    <p:anim calcmode="lin" valueType="num">
                                      <p:cBhvr>
                                        <p:cTn id="54" dur="500" fill="hold"/>
                                        <p:tgtEl>
                                          <p:spTgt spid="23">
                                            <p:txEl>
                                              <p:pRg st="4" end="4"/>
                                            </p:txEl>
                                          </p:spTgt>
                                        </p:tgtEl>
                                        <p:attrNameLst>
                                          <p:attrName>ppt_x</p:attrName>
                                        </p:attrNameLst>
                                      </p:cBhvr>
                                      <p:tavLst>
                                        <p:tav tm="0">
                                          <p:val>
                                            <p:strVal val="#ppt_x"/>
                                          </p:val>
                                        </p:tav>
                                        <p:tav tm="100000">
                                          <p:val>
                                            <p:strVal val="#ppt_x"/>
                                          </p:val>
                                        </p:tav>
                                      </p:tavLst>
                                    </p:anim>
                                    <p:anim calcmode="lin" valueType="num">
                                      <p:cBhvr>
                                        <p:cTn id="55" dur="500" fill="hold"/>
                                        <p:tgtEl>
                                          <p:spTgt spid="2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1" grpId="0" build="p"/>
      <p:bldP spid="22" grpId="0"/>
      <p:bldP spid="2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1927</TotalTime>
  <Words>10044</Words>
  <Application>Microsoft Office PowerPoint</Application>
  <PresentationFormat>Widescreen</PresentationFormat>
  <Paragraphs>1291</Paragraphs>
  <Slides>60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60</vt:i4>
      </vt:variant>
    </vt:vector>
  </HeadingPairs>
  <TitlesOfParts>
    <vt:vector size="70" baseType="lpstr">
      <vt:lpstr>Arial</vt:lpstr>
      <vt:lpstr>Bernard MT Condensed</vt:lpstr>
      <vt:lpstr>Calibri</vt:lpstr>
      <vt:lpstr>Calibri Light</vt:lpstr>
      <vt:lpstr>Candara</vt:lpstr>
      <vt:lpstr>Estrangelo Edessa</vt:lpstr>
      <vt:lpstr>FontAwesome</vt:lpstr>
      <vt:lpstr>Helvetica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423</cp:revision>
  <dcterms:created xsi:type="dcterms:W3CDTF">2016-09-28T22:08:47Z</dcterms:created>
  <dcterms:modified xsi:type="dcterms:W3CDTF">2019-01-28T17:42:53Z</dcterms:modified>
</cp:coreProperties>
</file>