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96" d="100"/>
          <a:sy n="96" d="100"/>
        </p:scale>
        <p:origin x="90" y="3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2019-01-22T17:36:12Z</dcterms:modified>
</cp:coreProperties>
</file>