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84" r:id="rId3"/>
    <p:sldId id="1587" r:id="rId4"/>
    <p:sldId id="1578" r:id="rId5"/>
    <p:sldId id="1291" r:id="rId6"/>
    <p:sldId id="1586" r:id="rId7"/>
    <p:sldId id="1473" r:id="rId8"/>
    <p:sldId id="1585" r:id="rId9"/>
    <p:sldId id="1580" r:id="rId10"/>
    <p:sldId id="1583"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2" y="57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0.jpg"/><Relationship Id="rId4" Type="http://schemas.openxmlformats.org/officeDocument/2006/relationships/image" Target="../media/image12.jpg"/></Relationships>
</file>

<file path=ppt/slides/_rels/slide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8.jpg"/></Relationships>
</file>

<file path=ppt/slides/_rels/slide47.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0.jpg"/><Relationship Id="rId4" Type="http://schemas.openxmlformats.org/officeDocument/2006/relationships/image" Target="../media/image32.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5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24.png"/><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pic>
        <p:nvPicPr>
          <p:cNvPr id="21" name="Picture 20">
            <a:hlinkClick r:id="rId3"/>
            <a:extLst>
              <a:ext uri="{FF2B5EF4-FFF2-40B4-BE49-F238E27FC236}">
                <a16:creationId xmlns:a16="http://schemas.microsoft.com/office/drawing/2014/main" id="{538561C0-80BB-4D6F-82D7-A2EFC2CEEE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5"/>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2021</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6"/>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1970</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498</cp:revision>
  <dcterms:created xsi:type="dcterms:W3CDTF">2016-09-28T22:08:47Z</dcterms:created>
  <dcterms:modified xsi:type="dcterms:W3CDTF">2018-12-31T00:26:03Z</dcterms:modified>
</cp:coreProperties>
</file>