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863986" y="625012"/>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96926" y="882926"/>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2019-08-09T21:09:32Z</dcterms:modified>
</cp:coreProperties>
</file>