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65" r:id="rId3"/>
    <p:sldId id="371" r:id="rId4"/>
    <p:sldId id="372" r:id="rId5"/>
    <p:sldId id="373" r:id="rId6"/>
    <p:sldId id="367" r:id="rId7"/>
    <p:sldId id="368" r:id="rId8"/>
    <p:sldId id="366"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96" y="55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1672</TotalTime>
  <Words>3884</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473</cp:revision>
  <dcterms:created xsi:type="dcterms:W3CDTF">2016-09-28T22:08:47Z</dcterms:created>
  <dcterms:modified xsi:type="dcterms:W3CDTF">2018-02-06T16:49:32Z</dcterms:modified>
</cp:coreProperties>
</file>