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428" r:id="rId2"/>
    <p:sldId id="430" r:id="rId3"/>
    <p:sldId id="431" r:id="rId4"/>
    <p:sldId id="432" r:id="rId5"/>
    <p:sldId id="433" r:id="rId6"/>
    <p:sldId id="434" r:id="rId7"/>
    <p:sldId id="429" r:id="rId8"/>
    <p:sldId id="435" r:id="rId9"/>
    <p:sldId id="436" r:id="rId10"/>
    <p:sldId id="437" r:id="rId11"/>
    <p:sldId id="438" r:id="rId12"/>
    <p:sldId id="439" r:id="rId13"/>
    <p:sldId id="440" r:id="rId14"/>
    <p:sldId id="441" r:id="rId15"/>
    <p:sldId id="442" r:id="rId16"/>
    <p:sldId id="443" r:id="rId17"/>
    <p:sldId id="444" r:id="rId18"/>
    <p:sldId id="445" r:id="rId19"/>
    <p:sldId id="409" r:id="rId20"/>
    <p:sldId id="384" r:id="rId21"/>
    <p:sldId id="385" r:id="rId22"/>
    <p:sldId id="386" r:id="rId23"/>
    <p:sldId id="387" r:id="rId24"/>
    <p:sldId id="390" r:id="rId25"/>
    <p:sldId id="391" r:id="rId26"/>
    <p:sldId id="392" r:id="rId27"/>
    <p:sldId id="393" r:id="rId28"/>
    <p:sldId id="394" r:id="rId29"/>
    <p:sldId id="395" r:id="rId30"/>
    <p:sldId id="396" r:id="rId31"/>
    <p:sldId id="397" r:id="rId32"/>
    <p:sldId id="398"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CFD8"/>
    <a:srgbClr val="B3CAD4"/>
    <a:srgbClr val="F0F4F6"/>
    <a:srgbClr val="84A8B7"/>
    <a:srgbClr val="80A5B5"/>
    <a:srgbClr val="79A1B2"/>
    <a:srgbClr val="76A0B1"/>
    <a:srgbClr val="8DB0BF"/>
    <a:srgbClr val="6796AA"/>
    <a:srgbClr val="3473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120"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54127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4614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691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78150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595543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4325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544223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BACFD8">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6" r:id="rId13"/>
    <p:sldLayoutId id="2147483667" r:id="rId14"/>
    <p:sldLayoutId id="2147483668" r:id="rId15"/>
    <p:sldLayoutId id="2147483669"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hyperlink" Target="http://slides.sage-fox.com/" TargetMode="External"/><Relationship Id="rId5" Type="http://schemas.openxmlformats.org/officeDocument/2006/relationships/image" Target="../media/image15.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2.jpg"/><Relationship Id="rId7"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12781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a:off x="0"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1507576"/>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288016" y="5842278"/>
            <a:ext cx="3931920" cy="640080"/>
            <a:chOff x="7288016" y="5842278"/>
            <a:chExt cx="3931920" cy="640080"/>
          </a:xfrm>
        </p:grpSpPr>
        <p:grpSp>
          <p:nvGrpSpPr>
            <p:cNvPr id="12" name="Group 11"/>
            <p:cNvGrpSpPr/>
            <p:nvPr/>
          </p:nvGrpSpPr>
          <p:grpSpPr>
            <a:xfrm>
              <a:off x="7288016" y="628280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300227" y="584227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2">
                  <a:lumMod val="2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11218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94" name="Freeform 22"/>
          <p:cNvSpPr>
            <a:spLocks/>
          </p:cNvSpPr>
          <p:nvPr/>
        </p:nvSpPr>
        <p:spPr bwMode="auto">
          <a:xfrm>
            <a:off x="3814406" y="3203102"/>
            <a:ext cx="2291125" cy="2744737"/>
          </a:xfrm>
          <a:custGeom>
            <a:avLst/>
            <a:gdLst/>
            <a:ahLst/>
            <a:cxnLst>
              <a:cxn ang="0">
                <a:pos x="390" y="260"/>
              </a:cxn>
              <a:cxn ang="0">
                <a:pos x="390" y="467"/>
              </a:cxn>
              <a:cxn ang="0">
                <a:pos x="389" y="467"/>
              </a:cxn>
              <a:cxn ang="0">
                <a:pos x="113" y="353"/>
              </a:cxn>
              <a:cxn ang="0">
                <a:pos x="0" y="78"/>
              </a:cxn>
              <a:cxn ang="0">
                <a:pos x="0" y="77"/>
              </a:cxn>
              <a:cxn ang="0">
                <a:pos x="204" y="77"/>
              </a:cxn>
              <a:cxn ang="0">
                <a:pos x="208" y="77"/>
              </a:cxn>
              <a:cxn ang="0">
                <a:pos x="204" y="73"/>
              </a:cxn>
              <a:cxn ang="0">
                <a:pos x="191" y="43"/>
              </a:cxn>
              <a:cxn ang="0">
                <a:pos x="204" y="13"/>
              </a:cxn>
              <a:cxn ang="0">
                <a:pos x="234" y="0"/>
              </a:cxn>
              <a:cxn ang="0">
                <a:pos x="265" y="13"/>
              </a:cxn>
              <a:cxn ang="0">
                <a:pos x="277" y="43"/>
              </a:cxn>
              <a:cxn ang="0">
                <a:pos x="265" y="73"/>
              </a:cxn>
              <a:cxn ang="0">
                <a:pos x="261" y="77"/>
              </a:cxn>
              <a:cxn ang="0">
                <a:pos x="390" y="77"/>
              </a:cxn>
              <a:cxn ang="0">
                <a:pos x="390" y="200"/>
              </a:cxn>
              <a:cxn ang="0">
                <a:pos x="389" y="199"/>
              </a:cxn>
              <a:cxn ang="0">
                <a:pos x="359" y="186"/>
              </a:cxn>
              <a:cxn ang="0">
                <a:pos x="328" y="199"/>
              </a:cxn>
              <a:cxn ang="0">
                <a:pos x="316" y="229"/>
              </a:cxn>
              <a:cxn ang="0">
                <a:pos x="328" y="260"/>
              </a:cxn>
              <a:cxn ang="0">
                <a:pos x="359" y="272"/>
              </a:cxn>
              <a:cxn ang="0">
                <a:pos x="389" y="260"/>
              </a:cxn>
              <a:cxn ang="0">
                <a:pos x="390" y="260"/>
              </a:cxn>
            </a:cxnLst>
            <a:rect l="0" t="0" r="r" b="b"/>
            <a:pathLst>
              <a:path w="390" h="467">
                <a:moveTo>
                  <a:pt x="390" y="260"/>
                </a:moveTo>
                <a:cubicBezTo>
                  <a:pt x="390" y="467"/>
                  <a:pt x="390" y="467"/>
                  <a:pt x="390" y="467"/>
                </a:cubicBezTo>
                <a:cubicBezTo>
                  <a:pt x="390" y="467"/>
                  <a:pt x="389" y="467"/>
                  <a:pt x="389" y="467"/>
                </a:cubicBezTo>
                <a:cubicBezTo>
                  <a:pt x="281" y="467"/>
                  <a:pt x="190" y="429"/>
                  <a:pt x="113" y="353"/>
                </a:cubicBezTo>
                <a:cubicBezTo>
                  <a:pt x="38" y="277"/>
                  <a:pt x="0" y="186"/>
                  <a:pt x="0" y="78"/>
                </a:cubicBezTo>
                <a:cubicBezTo>
                  <a:pt x="0" y="78"/>
                  <a:pt x="0" y="77"/>
                  <a:pt x="0" y="77"/>
                </a:cubicBezTo>
                <a:cubicBezTo>
                  <a:pt x="204" y="77"/>
                  <a:pt x="204" y="77"/>
                  <a:pt x="204" y="77"/>
                </a:cubicBezTo>
                <a:cubicBezTo>
                  <a:pt x="208" y="77"/>
                  <a:pt x="208" y="77"/>
                  <a:pt x="208" y="77"/>
                </a:cubicBezTo>
                <a:cubicBezTo>
                  <a:pt x="207" y="76"/>
                  <a:pt x="205" y="75"/>
                  <a:pt x="204" y="73"/>
                </a:cubicBezTo>
                <a:cubicBezTo>
                  <a:pt x="196" y="65"/>
                  <a:pt x="191" y="55"/>
                  <a:pt x="191" y="43"/>
                </a:cubicBezTo>
                <a:cubicBezTo>
                  <a:pt x="191" y="31"/>
                  <a:pt x="196" y="21"/>
                  <a:pt x="204" y="13"/>
                </a:cubicBezTo>
                <a:cubicBezTo>
                  <a:pt x="212" y="4"/>
                  <a:pt x="223" y="0"/>
                  <a:pt x="234" y="0"/>
                </a:cubicBezTo>
                <a:cubicBezTo>
                  <a:pt x="246" y="0"/>
                  <a:pt x="256" y="4"/>
                  <a:pt x="265" y="13"/>
                </a:cubicBezTo>
                <a:cubicBezTo>
                  <a:pt x="273" y="21"/>
                  <a:pt x="277" y="31"/>
                  <a:pt x="277" y="43"/>
                </a:cubicBezTo>
                <a:cubicBezTo>
                  <a:pt x="277" y="55"/>
                  <a:pt x="273" y="65"/>
                  <a:pt x="265" y="73"/>
                </a:cubicBezTo>
                <a:cubicBezTo>
                  <a:pt x="263" y="75"/>
                  <a:pt x="262" y="76"/>
                  <a:pt x="261" y="77"/>
                </a:cubicBezTo>
                <a:cubicBezTo>
                  <a:pt x="390" y="77"/>
                  <a:pt x="390" y="77"/>
                  <a:pt x="390" y="77"/>
                </a:cubicBezTo>
                <a:cubicBezTo>
                  <a:pt x="390" y="200"/>
                  <a:pt x="390" y="200"/>
                  <a:pt x="390" y="200"/>
                </a:cubicBezTo>
                <a:cubicBezTo>
                  <a:pt x="390" y="200"/>
                  <a:pt x="389" y="199"/>
                  <a:pt x="389" y="199"/>
                </a:cubicBezTo>
                <a:cubicBezTo>
                  <a:pt x="381" y="191"/>
                  <a:pt x="370" y="186"/>
                  <a:pt x="359" y="186"/>
                </a:cubicBezTo>
                <a:cubicBezTo>
                  <a:pt x="347" y="186"/>
                  <a:pt x="337" y="191"/>
                  <a:pt x="328" y="199"/>
                </a:cubicBezTo>
                <a:cubicBezTo>
                  <a:pt x="320" y="207"/>
                  <a:pt x="316" y="218"/>
                  <a:pt x="316" y="229"/>
                </a:cubicBezTo>
                <a:cubicBezTo>
                  <a:pt x="316" y="241"/>
                  <a:pt x="320" y="251"/>
                  <a:pt x="328" y="260"/>
                </a:cubicBezTo>
                <a:cubicBezTo>
                  <a:pt x="337" y="268"/>
                  <a:pt x="347" y="272"/>
                  <a:pt x="359" y="272"/>
                </a:cubicBezTo>
                <a:cubicBezTo>
                  <a:pt x="370" y="272"/>
                  <a:pt x="381" y="268"/>
                  <a:pt x="389" y="260"/>
                </a:cubicBezTo>
                <a:lnTo>
                  <a:pt x="390" y="260"/>
                </a:lnTo>
                <a:close/>
              </a:path>
            </a:pathLst>
          </a:custGeom>
          <a:solidFill>
            <a:srgbClr val="D34132"/>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5669858" y="3656713"/>
            <a:ext cx="2713985" cy="2291124"/>
          </a:xfrm>
          <a:custGeom>
            <a:avLst/>
            <a:gdLst/>
            <a:ahLst/>
            <a:cxnLst>
              <a:cxn ang="0">
                <a:pos x="256" y="3"/>
              </a:cxn>
              <a:cxn ang="0">
                <a:pos x="256" y="0"/>
              </a:cxn>
              <a:cxn ang="0">
                <a:pos x="462" y="0"/>
              </a:cxn>
              <a:cxn ang="0">
                <a:pos x="462" y="1"/>
              </a:cxn>
              <a:cxn ang="0">
                <a:pos x="348" y="276"/>
              </a:cxn>
              <a:cxn ang="0">
                <a:pos x="74" y="390"/>
              </a:cxn>
              <a:cxn ang="0">
                <a:pos x="74" y="183"/>
              </a:cxn>
              <a:cxn ang="0">
                <a:pos x="74" y="182"/>
              </a:cxn>
              <a:cxn ang="0">
                <a:pos x="73" y="183"/>
              </a:cxn>
              <a:cxn ang="0">
                <a:pos x="43" y="195"/>
              </a:cxn>
              <a:cxn ang="0">
                <a:pos x="12" y="183"/>
              </a:cxn>
              <a:cxn ang="0">
                <a:pos x="0" y="152"/>
              </a:cxn>
              <a:cxn ang="0">
                <a:pos x="12" y="122"/>
              </a:cxn>
              <a:cxn ang="0">
                <a:pos x="43" y="109"/>
              </a:cxn>
              <a:cxn ang="0">
                <a:pos x="73" y="122"/>
              </a:cxn>
              <a:cxn ang="0">
                <a:pos x="74" y="123"/>
              </a:cxn>
              <a:cxn ang="0">
                <a:pos x="74" y="0"/>
              </a:cxn>
              <a:cxn ang="0">
                <a:pos x="199" y="0"/>
              </a:cxn>
              <a:cxn ang="0">
                <a:pos x="196" y="3"/>
              </a:cxn>
              <a:cxn ang="0">
                <a:pos x="183" y="33"/>
              </a:cxn>
              <a:cxn ang="0">
                <a:pos x="196" y="64"/>
              </a:cxn>
              <a:cxn ang="0">
                <a:pos x="226" y="76"/>
              </a:cxn>
              <a:cxn ang="0">
                <a:pos x="256" y="64"/>
              </a:cxn>
              <a:cxn ang="0">
                <a:pos x="269" y="33"/>
              </a:cxn>
              <a:cxn ang="0">
                <a:pos x="256" y="3"/>
              </a:cxn>
            </a:cxnLst>
            <a:rect l="0" t="0" r="r" b="b"/>
            <a:pathLst>
              <a:path w="462" h="390">
                <a:moveTo>
                  <a:pt x="256" y="3"/>
                </a:moveTo>
                <a:cubicBezTo>
                  <a:pt x="256" y="0"/>
                  <a:pt x="256" y="0"/>
                  <a:pt x="256" y="0"/>
                </a:cubicBezTo>
                <a:cubicBezTo>
                  <a:pt x="462" y="0"/>
                  <a:pt x="462" y="0"/>
                  <a:pt x="462" y="0"/>
                </a:cubicBezTo>
                <a:cubicBezTo>
                  <a:pt x="462" y="0"/>
                  <a:pt x="462" y="1"/>
                  <a:pt x="462" y="1"/>
                </a:cubicBezTo>
                <a:cubicBezTo>
                  <a:pt x="462" y="109"/>
                  <a:pt x="424" y="200"/>
                  <a:pt x="348" y="276"/>
                </a:cubicBezTo>
                <a:cubicBezTo>
                  <a:pt x="272" y="352"/>
                  <a:pt x="181" y="390"/>
                  <a:pt x="74" y="390"/>
                </a:cubicBezTo>
                <a:cubicBezTo>
                  <a:pt x="74" y="183"/>
                  <a:pt x="74" y="183"/>
                  <a:pt x="74" y="183"/>
                </a:cubicBezTo>
                <a:cubicBezTo>
                  <a:pt x="74" y="182"/>
                  <a:pt x="74" y="182"/>
                  <a:pt x="74" y="182"/>
                </a:cubicBezTo>
                <a:cubicBezTo>
                  <a:pt x="74" y="182"/>
                  <a:pt x="73" y="183"/>
                  <a:pt x="73" y="183"/>
                </a:cubicBezTo>
                <a:cubicBezTo>
                  <a:pt x="65" y="191"/>
                  <a:pt x="54" y="195"/>
                  <a:pt x="43" y="195"/>
                </a:cubicBezTo>
                <a:cubicBezTo>
                  <a:pt x="31" y="195"/>
                  <a:pt x="21" y="191"/>
                  <a:pt x="12" y="183"/>
                </a:cubicBezTo>
                <a:cubicBezTo>
                  <a:pt x="4" y="174"/>
                  <a:pt x="0" y="164"/>
                  <a:pt x="0" y="152"/>
                </a:cubicBezTo>
                <a:cubicBezTo>
                  <a:pt x="0" y="141"/>
                  <a:pt x="4" y="130"/>
                  <a:pt x="12" y="122"/>
                </a:cubicBezTo>
                <a:cubicBezTo>
                  <a:pt x="21" y="114"/>
                  <a:pt x="31" y="109"/>
                  <a:pt x="43" y="109"/>
                </a:cubicBezTo>
                <a:cubicBezTo>
                  <a:pt x="54" y="109"/>
                  <a:pt x="65" y="114"/>
                  <a:pt x="73" y="122"/>
                </a:cubicBezTo>
                <a:cubicBezTo>
                  <a:pt x="73" y="122"/>
                  <a:pt x="74" y="123"/>
                  <a:pt x="74" y="123"/>
                </a:cubicBezTo>
                <a:cubicBezTo>
                  <a:pt x="74" y="0"/>
                  <a:pt x="74" y="0"/>
                  <a:pt x="74" y="0"/>
                </a:cubicBezTo>
                <a:cubicBezTo>
                  <a:pt x="199" y="0"/>
                  <a:pt x="199" y="0"/>
                  <a:pt x="199" y="0"/>
                </a:cubicBezTo>
                <a:cubicBezTo>
                  <a:pt x="198" y="1"/>
                  <a:pt x="197" y="2"/>
                  <a:pt x="196" y="3"/>
                </a:cubicBezTo>
                <a:cubicBezTo>
                  <a:pt x="187" y="11"/>
                  <a:pt x="183" y="21"/>
                  <a:pt x="183" y="33"/>
                </a:cubicBezTo>
                <a:cubicBezTo>
                  <a:pt x="183" y="45"/>
                  <a:pt x="187" y="55"/>
                  <a:pt x="196" y="64"/>
                </a:cubicBezTo>
                <a:cubicBezTo>
                  <a:pt x="204" y="72"/>
                  <a:pt x="214" y="76"/>
                  <a:pt x="226" y="76"/>
                </a:cubicBezTo>
                <a:cubicBezTo>
                  <a:pt x="238" y="76"/>
                  <a:pt x="248" y="72"/>
                  <a:pt x="256" y="64"/>
                </a:cubicBezTo>
                <a:cubicBezTo>
                  <a:pt x="265" y="55"/>
                  <a:pt x="269" y="45"/>
                  <a:pt x="269" y="33"/>
                </a:cubicBezTo>
                <a:cubicBezTo>
                  <a:pt x="269" y="21"/>
                  <a:pt x="265" y="11"/>
                  <a:pt x="256" y="3"/>
                </a:cubicBezTo>
                <a:close/>
              </a:path>
            </a:pathLst>
          </a:custGeom>
          <a:solidFill>
            <a:srgbClr val="EF9D27"/>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6105530" y="1375839"/>
            <a:ext cx="2278312" cy="2726796"/>
          </a:xfrm>
          <a:custGeom>
            <a:avLst/>
            <a:gdLst/>
            <a:ahLst/>
            <a:cxnLst>
              <a:cxn ang="0">
                <a:pos x="388" y="388"/>
              </a:cxn>
              <a:cxn ang="0">
                <a:pos x="182" y="388"/>
              </a:cxn>
              <a:cxn ang="0">
                <a:pos x="179" y="388"/>
              </a:cxn>
              <a:cxn ang="0">
                <a:pos x="182" y="391"/>
              </a:cxn>
              <a:cxn ang="0">
                <a:pos x="195" y="421"/>
              </a:cxn>
              <a:cxn ang="0">
                <a:pos x="182" y="452"/>
              </a:cxn>
              <a:cxn ang="0">
                <a:pos x="152" y="464"/>
              </a:cxn>
              <a:cxn ang="0">
                <a:pos x="122" y="452"/>
              </a:cxn>
              <a:cxn ang="0">
                <a:pos x="109" y="421"/>
              </a:cxn>
              <a:cxn ang="0">
                <a:pos x="122" y="391"/>
              </a:cxn>
              <a:cxn ang="0">
                <a:pos x="125" y="388"/>
              </a:cxn>
              <a:cxn ang="0">
                <a:pos x="0" y="388"/>
              </a:cxn>
              <a:cxn ang="0">
                <a:pos x="0" y="265"/>
              </a:cxn>
              <a:cxn ang="0">
                <a:pos x="30" y="277"/>
              </a:cxn>
              <a:cxn ang="0">
                <a:pos x="60" y="264"/>
              </a:cxn>
              <a:cxn ang="0">
                <a:pos x="73" y="234"/>
              </a:cxn>
              <a:cxn ang="0">
                <a:pos x="60" y="203"/>
              </a:cxn>
              <a:cxn ang="0">
                <a:pos x="30" y="191"/>
              </a:cxn>
              <a:cxn ang="0">
                <a:pos x="0" y="203"/>
              </a:cxn>
              <a:cxn ang="0">
                <a:pos x="0" y="0"/>
              </a:cxn>
              <a:cxn ang="0">
                <a:pos x="274" y="114"/>
              </a:cxn>
              <a:cxn ang="0">
                <a:pos x="388" y="388"/>
              </a:cxn>
            </a:cxnLst>
            <a:rect l="0" t="0" r="r" b="b"/>
            <a:pathLst>
              <a:path w="388" h="464">
                <a:moveTo>
                  <a:pt x="388" y="388"/>
                </a:moveTo>
                <a:cubicBezTo>
                  <a:pt x="182" y="388"/>
                  <a:pt x="182" y="388"/>
                  <a:pt x="182" y="388"/>
                </a:cubicBezTo>
                <a:cubicBezTo>
                  <a:pt x="179" y="388"/>
                  <a:pt x="179" y="388"/>
                  <a:pt x="179" y="388"/>
                </a:cubicBezTo>
                <a:cubicBezTo>
                  <a:pt x="180" y="389"/>
                  <a:pt x="181" y="390"/>
                  <a:pt x="182" y="391"/>
                </a:cubicBezTo>
                <a:cubicBezTo>
                  <a:pt x="191" y="399"/>
                  <a:pt x="195" y="409"/>
                  <a:pt x="195" y="421"/>
                </a:cubicBezTo>
                <a:cubicBezTo>
                  <a:pt x="195" y="433"/>
                  <a:pt x="191" y="443"/>
                  <a:pt x="182" y="452"/>
                </a:cubicBezTo>
                <a:cubicBezTo>
                  <a:pt x="174" y="460"/>
                  <a:pt x="164" y="464"/>
                  <a:pt x="152" y="464"/>
                </a:cubicBezTo>
                <a:cubicBezTo>
                  <a:pt x="140" y="464"/>
                  <a:pt x="130" y="460"/>
                  <a:pt x="122" y="452"/>
                </a:cubicBezTo>
                <a:cubicBezTo>
                  <a:pt x="113" y="443"/>
                  <a:pt x="109" y="433"/>
                  <a:pt x="109" y="421"/>
                </a:cubicBezTo>
                <a:cubicBezTo>
                  <a:pt x="109" y="409"/>
                  <a:pt x="113" y="399"/>
                  <a:pt x="122" y="391"/>
                </a:cubicBezTo>
                <a:cubicBezTo>
                  <a:pt x="123" y="390"/>
                  <a:pt x="124" y="389"/>
                  <a:pt x="125" y="388"/>
                </a:cubicBezTo>
                <a:cubicBezTo>
                  <a:pt x="0" y="388"/>
                  <a:pt x="0" y="388"/>
                  <a:pt x="0" y="388"/>
                </a:cubicBezTo>
                <a:cubicBezTo>
                  <a:pt x="0" y="265"/>
                  <a:pt x="0" y="265"/>
                  <a:pt x="0" y="265"/>
                </a:cubicBezTo>
                <a:cubicBezTo>
                  <a:pt x="8" y="273"/>
                  <a:pt x="18" y="277"/>
                  <a:pt x="30" y="277"/>
                </a:cubicBezTo>
                <a:cubicBezTo>
                  <a:pt x="41" y="277"/>
                  <a:pt x="52" y="273"/>
                  <a:pt x="60" y="264"/>
                </a:cubicBezTo>
                <a:cubicBezTo>
                  <a:pt x="68" y="256"/>
                  <a:pt x="73" y="246"/>
                  <a:pt x="73" y="234"/>
                </a:cubicBezTo>
                <a:cubicBezTo>
                  <a:pt x="73" y="222"/>
                  <a:pt x="68" y="212"/>
                  <a:pt x="60" y="203"/>
                </a:cubicBezTo>
                <a:cubicBezTo>
                  <a:pt x="52" y="195"/>
                  <a:pt x="41" y="191"/>
                  <a:pt x="30" y="191"/>
                </a:cubicBezTo>
                <a:cubicBezTo>
                  <a:pt x="18" y="191"/>
                  <a:pt x="8" y="195"/>
                  <a:pt x="0" y="203"/>
                </a:cubicBezTo>
                <a:cubicBezTo>
                  <a:pt x="0" y="0"/>
                  <a:pt x="0" y="0"/>
                  <a:pt x="0" y="0"/>
                </a:cubicBezTo>
                <a:cubicBezTo>
                  <a:pt x="107" y="0"/>
                  <a:pt x="198" y="38"/>
                  <a:pt x="274" y="114"/>
                </a:cubicBezTo>
                <a:cubicBezTo>
                  <a:pt x="350" y="189"/>
                  <a:pt x="388" y="281"/>
                  <a:pt x="388" y="388"/>
                </a:cubicBezTo>
                <a:close/>
              </a:path>
            </a:pathLst>
          </a:custGeom>
          <a:solidFill>
            <a:srgbClr val="189A80"/>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3814405" y="1375840"/>
            <a:ext cx="2719110" cy="2280872"/>
          </a:xfrm>
          <a:custGeom>
            <a:avLst/>
            <a:gdLst/>
            <a:ahLst/>
            <a:cxnLst>
              <a:cxn ang="0">
                <a:pos x="204" y="388"/>
              </a:cxn>
              <a:cxn ang="0">
                <a:pos x="0" y="388"/>
              </a:cxn>
              <a:cxn ang="0">
                <a:pos x="113" y="114"/>
              </a:cxn>
              <a:cxn ang="0">
                <a:pos x="389" y="0"/>
              </a:cxn>
              <a:cxn ang="0">
                <a:pos x="390" y="0"/>
              </a:cxn>
              <a:cxn ang="0">
                <a:pos x="390" y="203"/>
              </a:cxn>
              <a:cxn ang="0">
                <a:pos x="420" y="191"/>
              </a:cxn>
              <a:cxn ang="0">
                <a:pos x="450" y="203"/>
              </a:cxn>
              <a:cxn ang="0">
                <a:pos x="463" y="234"/>
              </a:cxn>
              <a:cxn ang="0">
                <a:pos x="450" y="264"/>
              </a:cxn>
              <a:cxn ang="0">
                <a:pos x="420" y="277"/>
              </a:cxn>
              <a:cxn ang="0">
                <a:pos x="390" y="265"/>
              </a:cxn>
              <a:cxn ang="0">
                <a:pos x="390" y="388"/>
              </a:cxn>
              <a:cxn ang="0">
                <a:pos x="261" y="388"/>
              </a:cxn>
              <a:cxn ang="0">
                <a:pos x="265" y="384"/>
              </a:cxn>
              <a:cxn ang="0">
                <a:pos x="277" y="354"/>
              </a:cxn>
              <a:cxn ang="0">
                <a:pos x="265" y="324"/>
              </a:cxn>
              <a:cxn ang="0">
                <a:pos x="234" y="311"/>
              </a:cxn>
              <a:cxn ang="0">
                <a:pos x="204" y="324"/>
              </a:cxn>
              <a:cxn ang="0">
                <a:pos x="191" y="354"/>
              </a:cxn>
              <a:cxn ang="0">
                <a:pos x="204" y="384"/>
              </a:cxn>
              <a:cxn ang="0">
                <a:pos x="204" y="388"/>
              </a:cxn>
            </a:cxnLst>
            <a:rect l="0" t="0" r="r" b="b"/>
            <a:pathLst>
              <a:path w="463" h="388">
                <a:moveTo>
                  <a:pt x="204" y="388"/>
                </a:moveTo>
                <a:cubicBezTo>
                  <a:pt x="0" y="388"/>
                  <a:pt x="0" y="388"/>
                  <a:pt x="0" y="388"/>
                </a:cubicBezTo>
                <a:cubicBezTo>
                  <a:pt x="0" y="281"/>
                  <a:pt x="38" y="189"/>
                  <a:pt x="113" y="114"/>
                </a:cubicBezTo>
                <a:cubicBezTo>
                  <a:pt x="190" y="38"/>
                  <a:pt x="281" y="0"/>
                  <a:pt x="389" y="0"/>
                </a:cubicBezTo>
                <a:cubicBezTo>
                  <a:pt x="389" y="0"/>
                  <a:pt x="390" y="0"/>
                  <a:pt x="390" y="0"/>
                </a:cubicBezTo>
                <a:cubicBezTo>
                  <a:pt x="390" y="203"/>
                  <a:pt x="390" y="203"/>
                  <a:pt x="390" y="203"/>
                </a:cubicBezTo>
                <a:cubicBezTo>
                  <a:pt x="398" y="195"/>
                  <a:pt x="408" y="191"/>
                  <a:pt x="420" y="191"/>
                </a:cubicBezTo>
                <a:cubicBezTo>
                  <a:pt x="431" y="191"/>
                  <a:pt x="442" y="195"/>
                  <a:pt x="450" y="203"/>
                </a:cubicBezTo>
                <a:cubicBezTo>
                  <a:pt x="458" y="212"/>
                  <a:pt x="463" y="222"/>
                  <a:pt x="463" y="234"/>
                </a:cubicBezTo>
                <a:cubicBezTo>
                  <a:pt x="463" y="246"/>
                  <a:pt x="458" y="256"/>
                  <a:pt x="450" y="264"/>
                </a:cubicBezTo>
                <a:cubicBezTo>
                  <a:pt x="442" y="273"/>
                  <a:pt x="431" y="277"/>
                  <a:pt x="420" y="277"/>
                </a:cubicBezTo>
                <a:cubicBezTo>
                  <a:pt x="408" y="277"/>
                  <a:pt x="398" y="273"/>
                  <a:pt x="390" y="265"/>
                </a:cubicBezTo>
                <a:cubicBezTo>
                  <a:pt x="390" y="388"/>
                  <a:pt x="390" y="388"/>
                  <a:pt x="390" y="388"/>
                </a:cubicBezTo>
                <a:cubicBezTo>
                  <a:pt x="261" y="388"/>
                  <a:pt x="261" y="388"/>
                  <a:pt x="261" y="388"/>
                </a:cubicBezTo>
                <a:cubicBezTo>
                  <a:pt x="262" y="387"/>
                  <a:pt x="263" y="386"/>
                  <a:pt x="265" y="384"/>
                </a:cubicBezTo>
                <a:cubicBezTo>
                  <a:pt x="273" y="376"/>
                  <a:pt x="277" y="366"/>
                  <a:pt x="277" y="354"/>
                </a:cubicBezTo>
                <a:cubicBezTo>
                  <a:pt x="277" y="342"/>
                  <a:pt x="273" y="332"/>
                  <a:pt x="265" y="324"/>
                </a:cubicBezTo>
                <a:cubicBezTo>
                  <a:pt x="256" y="315"/>
                  <a:pt x="246" y="311"/>
                  <a:pt x="234" y="311"/>
                </a:cubicBezTo>
                <a:cubicBezTo>
                  <a:pt x="223" y="311"/>
                  <a:pt x="212" y="315"/>
                  <a:pt x="204" y="324"/>
                </a:cubicBezTo>
                <a:cubicBezTo>
                  <a:pt x="196" y="332"/>
                  <a:pt x="191" y="342"/>
                  <a:pt x="191" y="354"/>
                </a:cubicBezTo>
                <a:cubicBezTo>
                  <a:pt x="191" y="366"/>
                  <a:pt x="196" y="376"/>
                  <a:pt x="204" y="384"/>
                </a:cubicBezTo>
                <a:lnTo>
                  <a:pt x="204" y="388"/>
                </a:lnTo>
                <a:close/>
              </a:path>
            </a:pathLst>
          </a:custGeom>
          <a:solidFill>
            <a:srgbClr val="34738D"/>
          </a:solidFill>
          <a:ln w="19050">
            <a:solidFill>
              <a:schemeClr val="bg1"/>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6" name="TextBox 25"/>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 name="TextBox 29"/>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4" name="Freeform 202"/>
          <p:cNvSpPr>
            <a:spLocks noEditPoints="1"/>
          </p:cNvSpPr>
          <p:nvPr/>
        </p:nvSpPr>
        <p:spPr bwMode="auto">
          <a:xfrm>
            <a:off x="6858233" y="4345647"/>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37"/>
          <p:cNvSpPr>
            <a:spLocks noEditPoints="1"/>
          </p:cNvSpPr>
          <p:nvPr/>
        </p:nvSpPr>
        <p:spPr bwMode="auto">
          <a:xfrm>
            <a:off x="4959968" y="2448277"/>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p:cNvGrpSpPr/>
          <p:nvPr/>
        </p:nvGrpSpPr>
        <p:grpSpPr>
          <a:xfrm>
            <a:off x="6799816" y="2482061"/>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3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4934199" y="4380928"/>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6"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02375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96"/>
                                        </p:tgtEl>
                                        <p:attrNameLst>
                                          <p:attrName>style.visibility</p:attrName>
                                        </p:attrNameLst>
                                      </p:cBhvr>
                                      <p:to>
                                        <p:strVal val="visible"/>
                                      </p:to>
                                    </p:set>
                                    <p:anim calcmode="lin" valueType="num">
                                      <p:cBhvr additive="base">
                                        <p:cTn id="11" dur="500" fill="hold"/>
                                        <p:tgtEl>
                                          <p:spTgt spid="3096"/>
                                        </p:tgtEl>
                                        <p:attrNameLst>
                                          <p:attrName>ppt_x</p:attrName>
                                        </p:attrNameLst>
                                      </p:cBhvr>
                                      <p:tavLst>
                                        <p:tav tm="0">
                                          <p:val>
                                            <p:strVal val="0-#ppt_w/2"/>
                                          </p:val>
                                        </p:tav>
                                        <p:tav tm="100000">
                                          <p:val>
                                            <p:strVal val="#ppt_x"/>
                                          </p:val>
                                        </p:tav>
                                      </p:tavLst>
                                    </p:anim>
                                    <p:anim calcmode="lin" valueType="num">
                                      <p:cBhvr additive="base">
                                        <p:cTn id="12" dur="500" fill="hold"/>
                                        <p:tgtEl>
                                          <p:spTgt spid="309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097"/>
                                        </p:tgtEl>
                                        <p:attrNameLst>
                                          <p:attrName>style.visibility</p:attrName>
                                        </p:attrNameLst>
                                      </p:cBhvr>
                                      <p:to>
                                        <p:strVal val="visible"/>
                                      </p:to>
                                    </p:set>
                                    <p:anim calcmode="lin" valueType="num">
                                      <p:cBhvr additive="base">
                                        <p:cTn id="16" dur="500" fill="hold"/>
                                        <p:tgtEl>
                                          <p:spTgt spid="3097"/>
                                        </p:tgtEl>
                                        <p:attrNameLst>
                                          <p:attrName>ppt_x</p:attrName>
                                        </p:attrNameLst>
                                      </p:cBhvr>
                                      <p:tavLst>
                                        <p:tav tm="0">
                                          <p:val>
                                            <p:strVal val="1+#ppt_w/2"/>
                                          </p:val>
                                        </p:tav>
                                        <p:tav tm="100000">
                                          <p:val>
                                            <p:strVal val="#ppt_x"/>
                                          </p:val>
                                        </p:tav>
                                      </p:tavLst>
                                    </p:anim>
                                    <p:anim calcmode="lin" valueType="num">
                                      <p:cBhvr additive="base">
                                        <p:cTn id="17" dur="500" fill="hold"/>
                                        <p:tgtEl>
                                          <p:spTgt spid="3097"/>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098"/>
                                        </p:tgtEl>
                                        <p:attrNameLst>
                                          <p:attrName>style.visibility</p:attrName>
                                        </p:attrNameLst>
                                      </p:cBhvr>
                                      <p:to>
                                        <p:strVal val="visible"/>
                                      </p:to>
                                    </p:set>
                                    <p:anim calcmode="lin" valueType="num">
                                      <p:cBhvr additive="base">
                                        <p:cTn id="21" dur="500" fill="hold"/>
                                        <p:tgtEl>
                                          <p:spTgt spid="3098"/>
                                        </p:tgtEl>
                                        <p:attrNameLst>
                                          <p:attrName>ppt_x</p:attrName>
                                        </p:attrNameLst>
                                      </p:cBhvr>
                                      <p:tavLst>
                                        <p:tav tm="0">
                                          <p:val>
                                            <p:strVal val="1+#ppt_w/2"/>
                                          </p:val>
                                        </p:tav>
                                        <p:tav tm="100000">
                                          <p:val>
                                            <p:strVal val="#ppt_x"/>
                                          </p:val>
                                        </p:tav>
                                      </p:tavLst>
                                    </p:anim>
                                    <p:anim calcmode="lin" valueType="num">
                                      <p:cBhvr additive="base">
                                        <p:cTn id="22" dur="500" fill="hold"/>
                                        <p:tgtEl>
                                          <p:spTgt spid="309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094"/>
                                        </p:tgtEl>
                                        <p:attrNameLst>
                                          <p:attrName>style.visibility</p:attrName>
                                        </p:attrNameLst>
                                      </p:cBhvr>
                                      <p:to>
                                        <p:strVal val="visible"/>
                                      </p:to>
                                    </p:set>
                                    <p:anim calcmode="lin" valueType="num">
                                      <p:cBhvr additive="base">
                                        <p:cTn id="26" dur="500" fill="hold"/>
                                        <p:tgtEl>
                                          <p:spTgt spid="3094"/>
                                        </p:tgtEl>
                                        <p:attrNameLst>
                                          <p:attrName>ppt_x</p:attrName>
                                        </p:attrNameLst>
                                      </p:cBhvr>
                                      <p:tavLst>
                                        <p:tav tm="0">
                                          <p:val>
                                            <p:strVal val="0-#ppt_w/2"/>
                                          </p:val>
                                        </p:tav>
                                        <p:tav tm="100000">
                                          <p:val>
                                            <p:strVal val="#ppt_x"/>
                                          </p:val>
                                        </p:tav>
                                      </p:tavLst>
                                    </p:anim>
                                    <p:anim calcmode="lin" valueType="num">
                                      <p:cBhvr additive="base">
                                        <p:cTn id="27" dur="500" fill="hold"/>
                                        <p:tgtEl>
                                          <p:spTgt spid="3094"/>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anim calcmode="lin" valueType="num">
                                      <p:cBhvr>
                                        <p:cTn id="34" dur="500" fill="hold"/>
                                        <p:tgtEl>
                                          <p:spTgt spid="35"/>
                                        </p:tgtEl>
                                        <p:attrNameLst>
                                          <p:attrName>ppt_x</p:attrName>
                                        </p:attrNameLst>
                                      </p:cBhvr>
                                      <p:tavLst>
                                        <p:tav tm="0">
                                          <p:val>
                                            <p:fltVal val="0.5"/>
                                          </p:val>
                                        </p:tav>
                                        <p:tav tm="100000">
                                          <p:val>
                                            <p:strVal val="#ppt_x"/>
                                          </p:val>
                                        </p:tav>
                                      </p:tavLst>
                                    </p:anim>
                                    <p:anim calcmode="lin" valueType="num">
                                      <p:cBhvr>
                                        <p:cTn id="35" dur="500" fill="hold"/>
                                        <p:tgtEl>
                                          <p:spTgt spid="35"/>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anim calcmode="lin" valueType="num">
                                      <p:cBhvr>
                                        <p:cTn id="42" dur="500" fill="hold"/>
                                        <p:tgtEl>
                                          <p:spTgt spid="26"/>
                                        </p:tgtEl>
                                        <p:attrNameLst>
                                          <p:attrName>ppt_x</p:attrName>
                                        </p:attrNameLst>
                                      </p:cBhvr>
                                      <p:tavLst>
                                        <p:tav tm="0">
                                          <p:val>
                                            <p:fltVal val="0.5"/>
                                          </p:val>
                                        </p:tav>
                                        <p:tav tm="100000">
                                          <p:val>
                                            <p:strVal val="#ppt_x"/>
                                          </p:val>
                                        </p:tav>
                                      </p:tavLst>
                                    </p:anim>
                                    <p:anim calcmode="lin" valueType="num">
                                      <p:cBhvr>
                                        <p:cTn id="43" dur="500" fill="hold"/>
                                        <p:tgtEl>
                                          <p:spTgt spid="26"/>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36"/>
                                        </p:tgtEl>
                                        <p:attrNameLst>
                                          <p:attrName>style.visibility</p:attrName>
                                        </p:attrNameLst>
                                      </p:cBhvr>
                                      <p:to>
                                        <p:strVal val="visible"/>
                                      </p:to>
                                    </p:set>
                                    <p:anim calcmode="lin" valueType="num">
                                      <p:cBhvr>
                                        <p:cTn id="47" dur="500" fill="hold"/>
                                        <p:tgtEl>
                                          <p:spTgt spid="36"/>
                                        </p:tgtEl>
                                        <p:attrNameLst>
                                          <p:attrName>ppt_w</p:attrName>
                                        </p:attrNameLst>
                                      </p:cBhvr>
                                      <p:tavLst>
                                        <p:tav tm="0">
                                          <p:val>
                                            <p:fltVal val="0"/>
                                          </p:val>
                                        </p:tav>
                                        <p:tav tm="100000">
                                          <p:val>
                                            <p:strVal val="#ppt_w"/>
                                          </p:val>
                                        </p:tav>
                                      </p:tavLst>
                                    </p:anim>
                                    <p:anim calcmode="lin" valueType="num">
                                      <p:cBhvr>
                                        <p:cTn id="48" dur="500" fill="hold"/>
                                        <p:tgtEl>
                                          <p:spTgt spid="36"/>
                                        </p:tgtEl>
                                        <p:attrNameLst>
                                          <p:attrName>ppt_h</p:attrName>
                                        </p:attrNameLst>
                                      </p:cBhvr>
                                      <p:tavLst>
                                        <p:tav tm="0">
                                          <p:val>
                                            <p:fltVal val="0"/>
                                          </p:val>
                                        </p:tav>
                                        <p:tav tm="100000">
                                          <p:val>
                                            <p:strVal val="#ppt_h"/>
                                          </p:val>
                                        </p:tav>
                                      </p:tavLst>
                                    </p:anim>
                                    <p:animEffect transition="in" filter="fade">
                                      <p:cBhvr>
                                        <p:cTn id="49" dur="500"/>
                                        <p:tgtEl>
                                          <p:spTgt spid="36"/>
                                        </p:tgtEl>
                                      </p:cBhvr>
                                    </p:animEffect>
                                    <p:anim calcmode="lin" valueType="num">
                                      <p:cBhvr>
                                        <p:cTn id="50" dur="500" fill="hold"/>
                                        <p:tgtEl>
                                          <p:spTgt spid="36"/>
                                        </p:tgtEl>
                                        <p:attrNameLst>
                                          <p:attrName>ppt_x</p:attrName>
                                        </p:attrNameLst>
                                      </p:cBhvr>
                                      <p:tavLst>
                                        <p:tav tm="0">
                                          <p:val>
                                            <p:fltVal val="0.5"/>
                                          </p:val>
                                        </p:tav>
                                        <p:tav tm="100000">
                                          <p:val>
                                            <p:strVal val="#ppt_x"/>
                                          </p:val>
                                        </p:tav>
                                      </p:tavLst>
                                    </p:anim>
                                    <p:anim calcmode="lin" valueType="num">
                                      <p:cBhvr>
                                        <p:cTn id="51" dur="500" fill="hold"/>
                                        <p:tgtEl>
                                          <p:spTgt spid="36"/>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p:cTn id="55" dur="500" fill="hold"/>
                                        <p:tgtEl>
                                          <p:spTgt spid="31"/>
                                        </p:tgtEl>
                                        <p:attrNameLst>
                                          <p:attrName>ppt_w</p:attrName>
                                        </p:attrNameLst>
                                      </p:cBhvr>
                                      <p:tavLst>
                                        <p:tav tm="0">
                                          <p:val>
                                            <p:fltVal val="0"/>
                                          </p:val>
                                        </p:tav>
                                        <p:tav tm="100000">
                                          <p:val>
                                            <p:strVal val="#ppt_w"/>
                                          </p:val>
                                        </p:tav>
                                      </p:tavLst>
                                    </p:anim>
                                    <p:anim calcmode="lin" valueType="num">
                                      <p:cBhvr>
                                        <p:cTn id="56" dur="500" fill="hold"/>
                                        <p:tgtEl>
                                          <p:spTgt spid="31"/>
                                        </p:tgtEl>
                                        <p:attrNameLst>
                                          <p:attrName>ppt_h</p:attrName>
                                        </p:attrNameLst>
                                      </p:cBhvr>
                                      <p:tavLst>
                                        <p:tav tm="0">
                                          <p:val>
                                            <p:fltVal val="0"/>
                                          </p:val>
                                        </p:tav>
                                        <p:tav tm="100000">
                                          <p:val>
                                            <p:strVal val="#ppt_h"/>
                                          </p:val>
                                        </p:tav>
                                      </p:tavLst>
                                    </p:anim>
                                    <p:animEffect transition="in" filter="fade">
                                      <p:cBhvr>
                                        <p:cTn id="57" dur="500"/>
                                        <p:tgtEl>
                                          <p:spTgt spid="31"/>
                                        </p:tgtEl>
                                      </p:cBhvr>
                                    </p:animEffect>
                                    <p:anim calcmode="lin" valueType="num">
                                      <p:cBhvr>
                                        <p:cTn id="58" dur="500" fill="hold"/>
                                        <p:tgtEl>
                                          <p:spTgt spid="31"/>
                                        </p:tgtEl>
                                        <p:attrNameLst>
                                          <p:attrName>ppt_x</p:attrName>
                                        </p:attrNameLst>
                                      </p:cBhvr>
                                      <p:tavLst>
                                        <p:tav tm="0">
                                          <p:val>
                                            <p:fltVal val="0.5"/>
                                          </p:val>
                                        </p:tav>
                                        <p:tav tm="100000">
                                          <p:val>
                                            <p:strVal val="#ppt_x"/>
                                          </p:val>
                                        </p:tav>
                                      </p:tavLst>
                                    </p:anim>
                                    <p:anim calcmode="lin" valueType="num">
                                      <p:cBhvr>
                                        <p:cTn id="59" dur="500" fill="hold"/>
                                        <p:tgtEl>
                                          <p:spTgt spid="31"/>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p:cTn id="63" dur="500" fill="hold"/>
                                        <p:tgtEl>
                                          <p:spTgt spid="34"/>
                                        </p:tgtEl>
                                        <p:attrNameLst>
                                          <p:attrName>ppt_w</p:attrName>
                                        </p:attrNameLst>
                                      </p:cBhvr>
                                      <p:tavLst>
                                        <p:tav tm="0">
                                          <p:val>
                                            <p:fltVal val="0"/>
                                          </p:val>
                                        </p:tav>
                                        <p:tav tm="100000">
                                          <p:val>
                                            <p:strVal val="#ppt_w"/>
                                          </p:val>
                                        </p:tav>
                                      </p:tavLst>
                                    </p:anim>
                                    <p:anim calcmode="lin" valueType="num">
                                      <p:cBhvr>
                                        <p:cTn id="64" dur="500" fill="hold"/>
                                        <p:tgtEl>
                                          <p:spTgt spid="34"/>
                                        </p:tgtEl>
                                        <p:attrNameLst>
                                          <p:attrName>ppt_h</p:attrName>
                                        </p:attrNameLst>
                                      </p:cBhvr>
                                      <p:tavLst>
                                        <p:tav tm="0">
                                          <p:val>
                                            <p:fltVal val="0"/>
                                          </p:val>
                                        </p:tav>
                                        <p:tav tm="100000">
                                          <p:val>
                                            <p:strVal val="#ppt_h"/>
                                          </p:val>
                                        </p:tav>
                                      </p:tavLst>
                                    </p:anim>
                                    <p:animEffect transition="in" filter="fade">
                                      <p:cBhvr>
                                        <p:cTn id="65" dur="500"/>
                                        <p:tgtEl>
                                          <p:spTgt spid="34"/>
                                        </p:tgtEl>
                                      </p:cBhvr>
                                    </p:animEffect>
                                    <p:anim calcmode="lin" valueType="num">
                                      <p:cBhvr>
                                        <p:cTn id="66" dur="500" fill="hold"/>
                                        <p:tgtEl>
                                          <p:spTgt spid="34"/>
                                        </p:tgtEl>
                                        <p:attrNameLst>
                                          <p:attrName>ppt_x</p:attrName>
                                        </p:attrNameLst>
                                      </p:cBhvr>
                                      <p:tavLst>
                                        <p:tav tm="0">
                                          <p:val>
                                            <p:fltVal val="0.5"/>
                                          </p:val>
                                        </p:tav>
                                        <p:tav tm="100000">
                                          <p:val>
                                            <p:strVal val="#ppt_x"/>
                                          </p:val>
                                        </p:tav>
                                      </p:tavLst>
                                    </p:anim>
                                    <p:anim calcmode="lin" valueType="num">
                                      <p:cBhvr>
                                        <p:cTn id="67" dur="500" fill="hold"/>
                                        <p:tgtEl>
                                          <p:spTgt spid="34"/>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4" grpId="0" animBg="1"/>
      <p:bldP spid="3098" grpId="0" animBg="1"/>
      <p:bldP spid="3097" grpId="0" animBg="1"/>
      <p:bldP spid="3096" grpId="0" animBg="1"/>
      <p:bldP spid="26" grpId="0"/>
      <p:bldP spid="30" grpId="0"/>
      <p:bldP spid="31" grpId="0"/>
      <p:bldP spid="32" grpId="0"/>
      <p:bldP spid="34" grpId="0" animBg="1"/>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564267"/>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7460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D34132"/>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15F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34738D"/>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2A69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189A80"/>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EF9D27"/>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C54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5642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dirty="0">
                  <a:solidFill>
                    <a:schemeClr val="bg1"/>
                  </a:solidFill>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112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19"/>
          <p:cNvSpPr>
            <a:spLocks/>
          </p:cNvSpPr>
          <p:nvPr/>
        </p:nvSpPr>
        <p:spPr bwMode="auto">
          <a:xfrm>
            <a:off x="3815010" y="1487433"/>
            <a:ext cx="2825003" cy="2317706"/>
          </a:xfrm>
          <a:custGeom>
            <a:avLst/>
            <a:gdLst/>
            <a:ahLst/>
            <a:cxnLst>
              <a:cxn ang="0">
                <a:pos x="313" y="0"/>
              </a:cxn>
              <a:cxn ang="0">
                <a:pos x="313" y="73"/>
              </a:cxn>
              <a:cxn ang="0">
                <a:pos x="316" y="69"/>
              </a:cxn>
              <a:cxn ang="0">
                <a:pos x="346" y="57"/>
              </a:cxn>
              <a:cxn ang="0">
                <a:pos x="376" y="69"/>
              </a:cxn>
              <a:cxn ang="0">
                <a:pos x="389" y="99"/>
              </a:cxn>
              <a:cxn ang="0">
                <a:pos x="376" y="129"/>
              </a:cxn>
              <a:cxn ang="0">
                <a:pos x="346" y="142"/>
              </a:cxn>
              <a:cxn ang="0">
                <a:pos x="316" y="129"/>
              </a:cxn>
              <a:cxn ang="0">
                <a:pos x="313" y="126"/>
              </a:cxn>
              <a:cxn ang="0">
                <a:pos x="313" y="175"/>
              </a:cxn>
              <a:cxn ang="0">
                <a:pos x="216" y="216"/>
              </a:cxn>
              <a:cxn ang="0">
                <a:pos x="176" y="315"/>
              </a:cxn>
              <a:cxn ang="0">
                <a:pos x="176" y="319"/>
              </a:cxn>
              <a:cxn ang="0">
                <a:pos x="123" y="319"/>
              </a:cxn>
              <a:cxn ang="0">
                <a:pos x="128" y="315"/>
              </a:cxn>
              <a:cxn ang="0">
                <a:pos x="140" y="285"/>
              </a:cxn>
              <a:cxn ang="0">
                <a:pos x="128" y="254"/>
              </a:cxn>
              <a:cxn ang="0">
                <a:pos x="98" y="242"/>
              </a:cxn>
              <a:cxn ang="0">
                <a:pos x="68" y="254"/>
              </a:cxn>
              <a:cxn ang="0">
                <a:pos x="55" y="285"/>
              </a:cxn>
              <a:cxn ang="0">
                <a:pos x="68" y="315"/>
              </a:cxn>
              <a:cxn ang="0">
                <a:pos x="72" y="319"/>
              </a:cxn>
              <a:cxn ang="0">
                <a:pos x="0" y="319"/>
              </a:cxn>
              <a:cxn ang="0">
                <a:pos x="0" y="315"/>
              </a:cxn>
              <a:cxn ang="0">
                <a:pos x="92" y="92"/>
              </a:cxn>
              <a:cxn ang="0">
                <a:pos x="279" y="2"/>
              </a:cxn>
              <a:cxn ang="0">
                <a:pos x="313" y="0"/>
              </a:cxn>
            </a:cxnLst>
            <a:rect l="0" t="0" r="r" b="b"/>
            <a:pathLst>
              <a:path w="389" h="319">
                <a:moveTo>
                  <a:pt x="313" y="0"/>
                </a:moveTo>
                <a:cubicBezTo>
                  <a:pt x="313" y="73"/>
                  <a:pt x="313" y="73"/>
                  <a:pt x="313" y="73"/>
                </a:cubicBezTo>
                <a:cubicBezTo>
                  <a:pt x="314" y="71"/>
                  <a:pt x="315" y="70"/>
                  <a:pt x="316" y="69"/>
                </a:cubicBezTo>
                <a:cubicBezTo>
                  <a:pt x="324" y="61"/>
                  <a:pt x="334" y="57"/>
                  <a:pt x="346" y="57"/>
                </a:cubicBezTo>
                <a:cubicBezTo>
                  <a:pt x="358" y="57"/>
                  <a:pt x="368" y="61"/>
                  <a:pt x="376" y="69"/>
                </a:cubicBezTo>
                <a:cubicBezTo>
                  <a:pt x="384" y="78"/>
                  <a:pt x="389" y="88"/>
                  <a:pt x="389" y="99"/>
                </a:cubicBezTo>
                <a:cubicBezTo>
                  <a:pt x="389" y="111"/>
                  <a:pt x="384" y="121"/>
                  <a:pt x="376" y="129"/>
                </a:cubicBezTo>
                <a:cubicBezTo>
                  <a:pt x="368" y="138"/>
                  <a:pt x="358" y="142"/>
                  <a:pt x="346" y="142"/>
                </a:cubicBezTo>
                <a:cubicBezTo>
                  <a:pt x="334" y="142"/>
                  <a:pt x="324" y="138"/>
                  <a:pt x="316" y="129"/>
                </a:cubicBezTo>
                <a:cubicBezTo>
                  <a:pt x="315" y="128"/>
                  <a:pt x="314" y="127"/>
                  <a:pt x="313" y="126"/>
                </a:cubicBezTo>
                <a:cubicBezTo>
                  <a:pt x="313" y="175"/>
                  <a:pt x="313" y="175"/>
                  <a:pt x="313" y="175"/>
                </a:cubicBezTo>
                <a:cubicBezTo>
                  <a:pt x="275" y="176"/>
                  <a:pt x="243" y="189"/>
                  <a:pt x="216" y="216"/>
                </a:cubicBezTo>
                <a:cubicBezTo>
                  <a:pt x="189" y="243"/>
                  <a:pt x="176" y="276"/>
                  <a:pt x="176" y="315"/>
                </a:cubicBezTo>
                <a:cubicBezTo>
                  <a:pt x="176" y="316"/>
                  <a:pt x="176" y="317"/>
                  <a:pt x="176" y="319"/>
                </a:cubicBezTo>
                <a:cubicBezTo>
                  <a:pt x="123" y="319"/>
                  <a:pt x="123" y="319"/>
                  <a:pt x="123" y="319"/>
                </a:cubicBezTo>
                <a:cubicBezTo>
                  <a:pt x="125" y="317"/>
                  <a:pt x="126" y="316"/>
                  <a:pt x="128" y="315"/>
                </a:cubicBezTo>
                <a:cubicBezTo>
                  <a:pt x="136" y="306"/>
                  <a:pt x="140" y="296"/>
                  <a:pt x="140" y="285"/>
                </a:cubicBezTo>
                <a:cubicBezTo>
                  <a:pt x="140" y="273"/>
                  <a:pt x="136" y="263"/>
                  <a:pt x="128" y="254"/>
                </a:cubicBezTo>
                <a:cubicBezTo>
                  <a:pt x="119" y="246"/>
                  <a:pt x="109" y="242"/>
                  <a:pt x="98" y="242"/>
                </a:cubicBezTo>
                <a:cubicBezTo>
                  <a:pt x="86" y="242"/>
                  <a:pt x="76" y="246"/>
                  <a:pt x="68" y="254"/>
                </a:cubicBezTo>
                <a:cubicBezTo>
                  <a:pt x="59" y="263"/>
                  <a:pt x="55" y="273"/>
                  <a:pt x="55" y="285"/>
                </a:cubicBezTo>
                <a:cubicBezTo>
                  <a:pt x="55" y="296"/>
                  <a:pt x="59" y="306"/>
                  <a:pt x="68" y="315"/>
                </a:cubicBezTo>
                <a:cubicBezTo>
                  <a:pt x="69" y="316"/>
                  <a:pt x="71" y="317"/>
                  <a:pt x="72" y="319"/>
                </a:cubicBezTo>
                <a:cubicBezTo>
                  <a:pt x="0" y="319"/>
                  <a:pt x="0" y="319"/>
                  <a:pt x="0" y="319"/>
                </a:cubicBezTo>
                <a:cubicBezTo>
                  <a:pt x="0" y="317"/>
                  <a:pt x="0" y="316"/>
                  <a:pt x="0" y="315"/>
                </a:cubicBezTo>
                <a:cubicBezTo>
                  <a:pt x="0" y="228"/>
                  <a:pt x="31" y="154"/>
                  <a:pt x="92" y="92"/>
                </a:cubicBezTo>
                <a:cubicBezTo>
                  <a:pt x="145" y="40"/>
                  <a:pt x="207" y="10"/>
                  <a:pt x="279" y="2"/>
                </a:cubicBezTo>
                <a:cubicBezTo>
                  <a:pt x="290" y="1"/>
                  <a:pt x="301" y="0"/>
                  <a:pt x="313" y="0"/>
                </a:cubicBezTo>
                <a:close/>
              </a:path>
            </a:pathLst>
          </a:custGeom>
          <a:solidFill>
            <a:srgbClr val="34738D"/>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0"/>
          <p:cNvSpPr>
            <a:spLocks/>
          </p:cNvSpPr>
          <p:nvPr/>
        </p:nvSpPr>
        <p:spPr bwMode="auto">
          <a:xfrm>
            <a:off x="6088327" y="1487433"/>
            <a:ext cx="2295513" cy="2863048"/>
          </a:xfrm>
          <a:custGeom>
            <a:avLst/>
            <a:gdLst/>
            <a:ahLst/>
            <a:cxnLst>
              <a:cxn ang="0">
                <a:pos x="316" y="319"/>
              </a:cxn>
              <a:cxn ang="0">
                <a:pos x="246" y="319"/>
              </a:cxn>
              <a:cxn ang="0">
                <a:pos x="249" y="322"/>
              </a:cxn>
              <a:cxn ang="0">
                <a:pos x="262" y="352"/>
              </a:cxn>
              <a:cxn ang="0">
                <a:pos x="249" y="382"/>
              </a:cxn>
              <a:cxn ang="0">
                <a:pos x="219" y="394"/>
              </a:cxn>
              <a:cxn ang="0">
                <a:pos x="189" y="382"/>
              </a:cxn>
              <a:cxn ang="0">
                <a:pos x="177" y="352"/>
              </a:cxn>
              <a:cxn ang="0">
                <a:pos x="189" y="322"/>
              </a:cxn>
              <a:cxn ang="0">
                <a:pos x="193" y="319"/>
              </a:cxn>
              <a:cxn ang="0">
                <a:pos x="141" y="319"/>
              </a:cxn>
              <a:cxn ang="0">
                <a:pos x="141" y="315"/>
              </a:cxn>
              <a:cxn ang="0">
                <a:pos x="100" y="216"/>
              </a:cxn>
              <a:cxn ang="0">
                <a:pos x="2" y="175"/>
              </a:cxn>
              <a:cxn ang="0">
                <a:pos x="0" y="175"/>
              </a:cxn>
              <a:cxn ang="0">
                <a:pos x="0" y="126"/>
              </a:cxn>
              <a:cxn ang="0">
                <a:pos x="3" y="129"/>
              </a:cxn>
              <a:cxn ang="0">
                <a:pos x="33" y="142"/>
              </a:cxn>
              <a:cxn ang="0">
                <a:pos x="63" y="129"/>
              </a:cxn>
              <a:cxn ang="0">
                <a:pos x="76" y="99"/>
              </a:cxn>
              <a:cxn ang="0">
                <a:pos x="63" y="69"/>
              </a:cxn>
              <a:cxn ang="0">
                <a:pos x="33" y="57"/>
              </a:cxn>
              <a:cxn ang="0">
                <a:pos x="3" y="69"/>
              </a:cxn>
              <a:cxn ang="0">
                <a:pos x="0" y="73"/>
              </a:cxn>
              <a:cxn ang="0">
                <a:pos x="0" y="0"/>
              </a:cxn>
              <a:cxn ang="0">
                <a:pos x="2" y="0"/>
              </a:cxn>
              <a:cxn ang="0">
                <a:pos x="38" y="2"/>
              </a:cxn>
              <a:cxn ang="0">
                <a:pos x="224" y="92"/>
              </a:cxn>
              <a:cxn ang="0">
                <a:pos x="316" y="315"/>
              </a:cxn>
              <a:cxn ang="0">
                <a:pos x="316" y="319"/>
              </a:cxn>
            </a:cxnLst>
            <a:rect l="0" t="0" r="r" b="b"/>
            <a:pathLst>
              <a:path w="316" h="394">
                <a:moveTo>
                  <a:pt x="316" y="319"/>
                </a:moveTo>
                <a:cubicBezTo>
                  <a:pt x="246" y="319"/>
                  <a:pt x="246" y="319"/>
                  <a:pt x="246" y="319"/>
                </a:cubicBezTo>
                <a:cubicBezTo>
                  <a:pt x="247" y="320"/>
                  <a:pt x="248" y="321"/>
                  <a:pt x="249" y="322"/>
                </a:cubicBezTo>
                <a:cubicBezTo>
                  <a:pt x="258" y="330"/>
                  <a:pt x="262" y="340"/>
                  <a:pt x="262" y="352"/>
                </a:cubicBezTo>
                <a:cubicBezTo>
                  <a:pt x="262" y="364"/>
                  <a:pt x="258" y="374"/>
                  <a:pt x="249" y="382"/>
                </a:cubicBezTo>
                <a:cubicBezTo>
                  <a:pt x="241" y="390"/>
                  <a:pt x="231" y="394"/>
                  <a:pt x="219" y="394"/>
                </a:cubicBezTo>
                <a:cubicBezTo>
                  <a:pt x="208" y="394"/>
                  <a:pt x="198" y="390"/>
                  <a:pt x="189" y="382"/>
                </a:cubicBezTo>
                <a:cubicBezTo>
                  <a:pt x="181" y="374"/>
                  <a:pt x="177" y="364"/>
                  <a:pt x="177" y="352"/>
                </a:cubicBezTo>
                <a:cubicBezTo>
                  <a:pt x="177" y="340"/>
                  <a:pt x="181" y="330"/>
                  <a:pt x="189" y="322"/>
                </a:cubicBezTo>
                <a:cubicBezTo>
                  <a:pt x="190" y="321"/>
                  <a:pt x="191" y="320"/>
                  <a:pt x="193" y="319"/>
                </a:cubicBezTo>
                <a:cubicBezTo>
                  <a:pt x="141" y="319"/>
                  <a:pt x="141" y="319"/>
                  <a:pt x="141" y="319"/>
                </a:cubicBezTo>
                <a:cubicBezTo>
                  <a:pt x="141" y="317"/>
                  <a:pt x="141" y="316"/>
                  <a:pt x="141" y="315"/>
                </a:cubicBezTo>
                <a:cubicBezTo>
                  <a:pt x="141" y="276"/>
                  <a:pt x="127" y="243"/>
                  <a:pt x="100" y="216"/>
                </a:cubicBezTo>
                <a:cubicBezTo>
                  <a:pt x="73" y="189"/>
                  <a:pt x="40" y="175"/>
                  <a:pt x="2" y="175"/>
                </a:cubicBezTo>
                <a:cubicBezTo>
                  <a:pt x="1" y="175"/>
                  <a:pt x="1" y="175"/>
                  <a:pt x="0" y="175"/>
                </a:cubicBezTo>
                <a:cubicBezTo>
                  <a:pt x="0" y="126"/>
                  <a:pt x="0" y="126"/>
                  <a:pt x="0" y="126"/>
                </a:cubicBezTo>
                <a:cubicBezTo>
                  <a:pt x="1" y="127"/>
                  <a:pt x="2" y="128"/>
                  <a:pt x="3" y="129"/>
                </a:cubicBezTo>
                <a:cubicBezTo>
                  <a:pt x="11" y="138"/>
                  <a:pt x="21" y="142"/>
                  <a:pt x="33" y="142"/>
                </a:cubicBezTo>
                <a:cubicBezTo>
                  <a:pt x="45" y="142"/>
                  <a:pt x="55" y="138"/>
                  <a:pt x="63" y="129"/>
                </a:cubicBezTo>
                <a:cubicBezTo>
                  <a:pt x="71" y="121"/>
                  <a:pt x="76" y="111"/>
                  <a:pt x="76" y="99"/>
                </a:cubicBezTo>
                <a:cubicBezTo>
                  <a:pt x="76" y="88"/>
                  <a:pt x="71" y="78"/>
                  <a:pt x="63" y="69"/>
                </a:cubicBezTo>
                <a:cubicBezTo>
                  <a:pt x="55" y="61"/>
                  <a:pt x="45" y="57"/>
                  <a:pt x="33" y="57"/>
                </a:cubicBezTo>
                <a:cubicBezTo>
                  <a:pt x="21" y="57"/>
                  <a:pt x="11" y="61"/>
                  <a:pt x="3" y="69"/>
                </a:cubicBezTo>
                <a:cubicBezTo>
                  <a:pt x="2" y="70"/>
                  <a:pt x="1" y="71"/>
                  <a:pt x="0" y="73"/>
                </a:cubicBezTo>
                <a:cubicBezTo>
                  <a:pt x="0" y="0"/>
                  <a:pt x="0" y="0"/>
                  <a:pt x="0" y="0"/>
                </a:cubicBezTo>
                <a:cubicBezTo>
                  <a:pt x="1" y="0"/>
                  <a:pt x="1" y="0"/>
                  <a:pt x="2" y="0"/>
                </a:cubicBezTo>
                <a:cubicBezTo>
                  <a:pt x="14" y="0"/>
                  <a:pt x="26" y="1"/>
                  <a:pt x="38" y="2"/>
                </a:cubicBezTo>
                <a:cubicBezTo>
                  <a:pt x="109" y="10"/>
                  <a:pt x="171" y="40"/>
                  <a:pt x="224" y="92"/>
                </a:cubicBezTo>
                <a:cubicBezTo>
                  <a:pt x="285" y="154"/>
                  <a:pt x="316" y="228"/>
                  <a:pt x="316" y="315"/>
                </a:cubicBezTo>
                <a:cubicBezTo>
                  <a:pt x="316" y="316"/>
                  <a:pt x="316" y="317"/>
                  <a:pt x="316" y="319"/>
                </a:cubicBezTo>
                <a:close/>
              </a:path>
            </a:pathLst>
          </a:custGeom>
          <a:solidFill>
            <a:srgbClr val="189A80"/>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1"/>
          <p:cNvSpPr>
            <a:spLocks/>
          </p:cNvSpPr>
          <p:nvPr/>
        </p:nvSpPr>
        <p:spPr bwMode="auto">
          <a:xfrm>
            <a:off x="5565180" y="3805138"/>
            <a:ext cx="2818663" cy="2254295"/>
          </a:xfrm>
          <a:custGeom>
            <a:avLst/>
            <a:gdLst/>
            <a:ahLst/>
            <a:cxnLst>
              <a:cxn ang="0">
                <a:pos x="72" y="135"/>
              </a:cxn>
              <a:cxn ang="0">
                <a:pos x="74" y="135"/>
              </a:cxn>
              <a:cxn ang="0">
                <a:pos x="172" y="94"/>
              </a:cxn>
              <a:cxn ang="0">
                <a:pos x="213" y="0"/>
              </a:cxn>
              <a:cxn ang="0">
                <a:pos x="265" y="0"/>
              </a:cxn>
              <a:cxn ang="0">
                <a:pos x="261" y="3"/>
              </a:cxn>
              <a:cxn ang="0">
                <a:pos x="249" y="33"/>
              </a:cxn>
              <a:cxn ang="0">
                <a:pos x="261" y="63"/>
              </a:cxn>
              <a:cxn ang="0">
                <a:pos x="291" y="75"/>
              </a:cxn>
              <a:cxn ang="0">
                <a:pos x="321" y="63"/>
              </a:cxn>
              <a:cxn ang="0">
                <a:pos x="334" y="33"/>
              </a:cxn>
              <a:cxn ang="0">
                <a:pos x="321" y="3"/>
              </a:cxn>
              <a:cxn ang="0">
                <a:pos x="318" y="0"/>
              </a:cxn>
              <a:cxn ang="0">
                <a:pos x="388" y="0"/>
              </a:cxn>
              <a:cxn ang="0">
                <a:pos x="296" y="218"/>
              </a:cxn>
              <a:cxn ang="0">
                <a:pos x="74" y="310"/>
              </a:cxn>
              <a:cxn ang="0">
                <a:pos x="72" y="310"/>
              </a:cxn>
              <a:cxn ang="0">
                <a:pos x="72" y="246"/>
              </a:cxn>
              <a:cxn ang="0">
                <a:pos x="43" y="258"/>
              </a:cxn>
              <a:cxn ang="0">
                <a:pos x="13" y="245"/>
              </a:cxn>
              <a:cxn ang="0">
                <a:pos x="0" y="215"/>
              </a:cxn>
              <a:cxn ang="0">
                <a:pos x="13" y="185"/>
              </a:cxn>
              <a:cxn ang="0">
                <a:pos x="43" y="172"/>
              </a:cxn>
              <a:cxn ang="0">
                <a:pos x="72" y="184"/>
              </a:cxn>
              <a:cxn ang="0">
                <a:pos x="72" y="135"/>
              </a:cxn>
            </a:cxnLst>
            <a:rect l="0" t="0" r="r" b="b"/>
            <a:pathLst>
              <a:path w="388" h="310">
                <a:moveTo>
                  <a:pt x="72" y="135"/>
                </a:moveTo>
                <a:cubicBezTo>
                  <a:pt x="73" y="135"/>
                  <a:pt x="73" y="135"/>
                  <a:pt x="74" y="135"/>
                </a:cubicBezTo>
                <a:cubicBezTo>
                  <a:pt x="112" y="135"/>
                  <a:pt x="145" y="121"/>
                  <a:pt x="172" y="94"/>
                </a:cubicBezTo>
                <a:cubicBezTo>
                  <a:pt x="198" y="68"/>
                  <a:pt x="212" y="36"/>
                  <a:pt x="213" y="0"/>
                </a:cubicBezTo>
                <a:cubicBezTo>
                  <a:pt x="265" y="0"/>
                  <a:pt x="265" y="0"/>
                  <a:pt x="265" y="0"/>
                </a:cubicBezTo>
                <a:cubicBezTo>
                  <a:pt x="263" y="1"/>
                  <a:pt x="262" y="2"/>
                  <a:pt x="261" y="3"/>
                </a:cubicBezTo>
                <a:cubicBezTo>
                  <a:pt x="253" y="11"/>
                  <a:pt x="249" y="21"/>
                  <a:pt x="249" y="33"/>
                </a:cubicBezTo>
                <a:cubicBezTo>
                  <a:pt x="249" y="45"/>
                  <a:pt x="253" y="55"/>
                  <a:pt x="261" y="63"/>
                </a:cubicBezTo>
                <a:cubicBezTo>
                  <a:pt x="270" y="71"/>
                  <a:pt x="280" y="75"/>
                  <a:pt x="291" y="75"/>
                </a:cubicBezTo>
                <a:cubicBezTo>
                  <a:pt x="303" y="75"/>
                  <a:pt x="313" y="71"/>
                  <a:pt x="321" y="63"/>
                </a:cubicBezTo>
                <a:cubicBezTo>
                  <a:pt x="330" y="55"/>
                  <a:pt x="334" y="45"/>
                  <a:pt x="334" y="33"/>
                </a:cubicBezTo>
                <a:cubicBezTo>
                  <a:pt x="334" y="21"/>
                  <a:pt x="330" y="11"/>
                  <a:pt x="321" y="3"/>
                </a:cubicBezTo>
                <a:cubicBezTo>
                  <a:pt x="320" y="2"/>
                  <a:pt x="319" y="1"/>
                  <a:pt x="318" y="0"/>
                </a:cubicBezTo>
                <a:cubicBezTo>
                  <a:pt x="388" y="0"/>
                  <a:pt x="388" y="0"/>
                  <a:pt x="388" y="0"/>
                </a:cubicBezTo>
                <a:cubicBezTo>
                  <a:pt x="387" y="85"/>
                  <a:pt x="357" y="158"/>
                  <a:pt x="296" y="218"/>
                </a:cubicBezTo>
                <a:cubicBezTo>
                  <a:pt x="235" y="279"/>
                  <a:pt x="161" y="310"/>
                  <a:pt x="74" y="310"/>
                </a:cubicBezTo>
                <a:cubicBezTo>
                  <a:pt x="73" y="310"/>
                  <a:pt x="73" y="310"/>
                  <a:pt x="72" y="310"/>
                </a:cubicBezTo>
                <a:cubicBezTo>
                  <a:pt x="72" y="246"/>
                  <a:pt x="72" y="246"/>
                  <a:pt x="72" y="246"/>
                </a:cubicBezTo>
                <a:cubicBezTo>
                  <a:pt x="64" y="254"/>
                  <a:pt x="54" y="258"/>
                  <a:pt x="43" y="258"/>
                </a:cubicBezTo>
                <a:cubicBezTo>
                  <a:pt x="31" y="258"/>
                  <a:pt x="21" y="253"/>
                  <a:pt x="13" y="245"/>
                </a:cubicBezTo>
                <a:cubicBezTo>
                  <a:pt x="5" y="237"/>
                  <a:pt x="0" y="227"/>
                  <a:pt x="0" y="215"/>
                </a:cubicBezTo>
                <a:cubicBezTo>
                  <a:pt x="0" y="203"/>
                  <a:pt x="5" y="193"/>
                  <a:pt x="13" y="185"/>
                </a:cubicBezTo>
                <a:cubicBezTo>
                  <a:pt x="21" y="177"/>
                  <a:pt x="31" y="172"/>
                  <a:pt x="43" y="172"/>
                </a:cubicBezTo>
                <a:cubicBezTo>
                  <a:pt x="54" y="172"/>
                  <a:pt x="64" y="176"/>
                  <a:pt x="72" y="184"/>
                </a:cubicBezTo>
                <a:lnTo>
                  <a:pt x="72" y="135"/>
                </a:lnTo>
                <a:close/>
              </a:path>
            </a:pathLst>
          </a:custGeom>
          <a:solidFill>
            <a:srgbClr val="EF9D27"/>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3815010" y="3247114"/>
            <a:ext cx="2273318" cy="2812319"/>
          </a:xfrm>
          <a:custGeom>
            <a:avLst/>
            <a:gdLst/>
            <a:ahLst/>
            <a:cxnLst>
              <a:cxn ang="0">
                <a:pos x="176" y="77"/>
              </a:cxn>
              <a:cxn ang="0">
                <a:pos x="216" y="171"/>
              </a:cxn>
              <a:cxn ang="0">
                <a:pos x="313" y="212"/>
              </a:cxn>
              <a:cxn ang="0">
                <a:pos x="313" y="261"/>
              </a:cxn>
              <a:cxn ang="0">
                <a:pos x="284" y="249"/>
              </a:cxn>
              <a:cxn ang="0">
                <a:pos x="254" y="262"/>
              </a:cxn>
              <a:cxn ang="0">
                <a:pos x="241" y="292"/>
              </a:cxn>
              <a:cxn ang="0">
                <a:pos x="254" y="322"/>
              </a:cxn>
              <a:cxn ang="0">
                <a:pos x="284" y="335"/>
              </a:cxn>
              <a:cxn ang="0">
                <a:pos x="313" y="323"/>
              </a:cxn>
              <a:cxn ang="0">
                <a:pos x="313" y="387"/>
              </a:cxn>
              <a:cxn ang="0">
                <a:pos x="92" y="295"/>
              </a:cxn>
              <a:cxn ang="0">
                <a:pos x="0" y="77"/>
              </a:cxn>
              <a:cxn ang="0">
                <a:pos x="72" y="77"/>
              </a:cxn>
              <a:cxn ang="0">
                <a:pos x="68" y="73"/>
              </a:cxn>
              <a:cxn ang="0">
                <a:pos x="55" y="43"/>
              </a:cxn>
              <a:cxn ang="0">
                <a:pos x="68" y="12"/>
              </a:cxn>
              <a:cxn ang="0">
                <a:pos x="98" y="0"/>
              </a:cxn>
              <a:cxn ang="0">
                <a:pos x="128" y="12"/>
              </a:cxn>
              <a:cxn ang="0">
                <a:pos x="140" y="43"/>
              </a:cxn>
              <a:cxn ang="0">
                <a:pos x="128" y="73"/>
              </a:cxn>
              <a:cxn ang="0">
                <a:pos x="123" y="77"/>
              </a:cxn>
              <a:cxn ang="0">
                <a:pos x="176" y="77"/>
              </a:cxn>
            </a:cxnLst>
            <a:rect l="0" t="0" r="r" b="b"/>
            <a:pathLst>
              <a:path w="313" h="387">
                <a:moveTo>
                  <a:pt x="176" y="77"/>
                </a:moveTo>
                <a:cubicBezTo>
                  <a:pt x="177" y="113"/>
                  <a:pt x="190" y="145"/>
                  <a:pt x="216" y="171"/>
                </a:cubicBezTo>
                <a:cubicBezTo>
                  <a:pt x="243" y="198"/>
                  <a:pt x="275" y="212"/>
                  <a:pt x="313" y="212"/>
                </a:cubicBezTo>
                <a:cubicBezTo>
                  <a:pt x="313" y="261"/>
                  <a:pt x="313" y="261"/>
                  <a:pt x="313" y="261"/>
                </a:cubicBezTo>
                <a:cubicBezTo>
                  <a:pt x="305" y="253"/>
                  <a:pt x="295" y="249"/>
                  <a:pt x="284" y="249"/>
                </a:cubicBezTo>
                <a:cubicBezTo>
                  <a:pt x="272" y="249"/>
                  <a:pt x="262" y="254"/>
                  <a:pt x="254" y="262"/>
                </a:cubicBezTo>
                <a:cubicBezTo>
                  <a:pt x="246" y="270"/>
                  <a:pt x="241" y="280"/>
                  <a:pt x="241" y="292"/>
                </a:cubicBezTo>
                <a:cubicBezTo>
                  <a:pt x="241" y="304"/>
                  <a:pt x="246" y="314"/>
                  <a:pt x="254" y="322"/>
                </a:cubicBezTo>
                <a:cubicBezTo>
                  <a:pt x="262" y="330"/>
                  <a:pt x="272" y="335"/>
                  <a:pt x="284" y="335"/>
                </a:cubicBezTo>
                <a:cubicBezTo>
                  <a:pt x="295" y="335"/>
                  <a:pt x="305" y="331"/>
                  <a:pt x="313" y="323"/>
                </a:cubicBezTo>
                <a:cubicBezTo>
                  <a:pt x="313" y="387"/>
                  <a:pt x="313" y="387"/>
                  <a:pt x="313" y="387"/>
                </a:cubicBezTo>
                <a:cubicBezTo>
                  <a:pt x="227" y="387"/>
                  <a:pt x="153" y="356"/>
                  <a:pt x="92" y="295"/>
                </a:cubicBezTo>
                <a:cubicBezTo>
                  <a:pt x="32" y="235"/>
                  <a:pt x="1" y="162"/>
                  <a:pt x="0" y="77"/>
                </a:cubicBezTo>
                <a:cubicBezTo>
                  <a:pt x="72" y="77"/>
                  <a:pt x="72" y="77"/>
                  <a:pt x="72" y="77"/>
                </a:cubicBezTo>
                <a:cubicBezTo>
                  <a:pt x="71" y="75"/>
                  <a:pt x="69" y="74"/>
                  <a:pt x="68" y="73"/>
                </a:cubicBezTo>
                <a:cubicBezTo>
                  <a:pt x="59" y="64"/>
                  <a:pt x="55" y="54"/>
                  <a:pt x="55" y="43"/>
                </a:cubicBezTo>
                <a:cubicBezTo>
                  <a:pt x="55" y="31"/>
                  <a:pt x="59" y="21"/>
                  <a:pt x="68" y="12"/>
                </a:cubicBezTo>
                <a:cubicBezTo>
                  <a:pt x="76" y="4"/>
                  <a:pt x="86" y="0"/>
                  <a:pt x="98" y="0"/>
                </a:cubicBezTo>
                <a:cubicBezTo>
                  <a:pt x="109" y="0"/>
                  <a:pt x="119" y="4"/>
                  <a:pt x="128" y="12"/>
                </a:cubicBezTo>
                <a:cubicBezTo>
                  <a:pt x="136" y="21"/>
                  <a:pt x="140" y="31"/>
                  <a:pt x="140" y="43"/>
                </a:cubicBezTo>
                <a:cubicBezTo>
                  <a:pt x="140" y="54"/>
                  <a:pt x="136" y="64"/>
                  <a:pt x="128" y="73"/>
                </a:cubicBezTo>
                <a:cubicBezTo>
                  <a:pt x="126" y="74"/>
                  <a:pt x="125" y="75"/>
                  <a:pt x="123" y="77"/>
                </a:cubicBezTo>
                <a:lnTo>
                  <a:pt x="176" y="77"/>
                </a:lnTo>
                <a:close/>
              </a:path>
            </a:pathLst>
          </a:custGeom>
          <a:solidFill>
            <a:srgbClr val="D34132"/>
          </a:solidFill>
          <a:ln w="190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481841"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29" name="Group 28"/>
          <p:cNvGrpSpPr/>
          <p:nvPr/>
        </p:nvGrpSpPr>
        <p:grpSpPr>
          <a:xfrm>
            <a:off x="3341511" y="258228"/>
            <a:ext cx="5508978" cy="954108"/>
            <a:chOff x="3341511" y="258228"/>
            <a:chExt cx="5508978" cy="954108"/>
          </a:xfrm>
        </p:grpSpPr>
        <p:sp>
          <p:nvSpPr>
            <p:cNvPr id="35" name="TextBox 3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6" name="TextBox 3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7" name="TextBox 36"/>
          <p:cNvSpPr txBox="1"/>
          <p:nvPr/>
        </p:nvSpPr>
        <p:spPr>
          <a:xfrm>
            <a:off x="445074" y="4246722"/>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8" name="TextBox 37"/>
          <p:cNvSpPr txBox="1"/>
          <p:nvPr/>
        </p:nvSpPr>
        <p:spPr>
          <a:xfrm>
            <a:off x="8347076" y="1597555"/>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9" name="TextBox 38"/>
          <p:cNvSpPr txBox="1"/>
          <p:nvPr/>
        </p:nvSpPr>
        <p:spPr>
          <a:xfrm>
            <a:off x="8347076" y="42467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40" name="Freeform 202"/>
          <p:cNvSpPr>
            <a:spLocks noEditPoints="1"/>
          </p:cNvSpPr>
          <p:nvPr/>
        </p:nvSpPr>
        <p:spPr bwMode="auto">
          <a:xfrm>
            <a:off x="7037324" y="4567770"/>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37"/>
          <p:cNvSpPr>
            <a:spLocks noEditPoints="1"/>
          </p:cNvSpPr>
          <p:nvPr/>
        </p:nvSpPr>
        <p:spPr bwMode="auto">
          <a:xfrm>
            <a:off x="4732563" y="2351370"/>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2" name="Group 41"/>
          <p:cNvGrpSpPr/>
          <p:nvPr/>
        </p:nvGrpSpPr>
        <p:grpSpPr>
          <a:xfrm>
            <a:off x="6984930" y="245157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4696187" y="456221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4"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33209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0-#ppt_w/2"/>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 presetClass="entr" presetSubtype="3"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additive="base">
                                        <p:cTn id="16" dur="500" fill="hold"/>
                                        <p:tgtEl>
                                          <p:spTgt spid="31"/>
                                        </p:tgtEl>
                                        <p:attrNameLst>
                                          <p:attrName>ppt_x</p:attrName>
                                        </p:attrNameLst>
                                      </p:cBhvr>
                                      <p:tavLst>
                                        <p:tav tm="0">
                                          <p:val>
                                            <p:strVal val="1+#ppt_w/2"/>
                                          </p:val>
                                        </p:tav>
                                        <p:tav tm="100000">
                                          <p:val>
                                            <p:strVal val="#ppt_x"/>
                                          </p:val>
                                        </p:tav>
                                      </p:tavLst>
                                    </p:anim>
                                    <p:anim calcmode="lin" valueType="num">
                                      <p:cBhvr additive="base">
                                        <p:cTn id="17" dur="500" fill="hold"/>
                                        <p:tgtEl>
                                          <p:spTgt spid="31"/>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6"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additive="base">
                                        <p:cTn id="21" dur="500" fill="hold"/>
                                        <p:tgtEl>
                                          <p:spTgt spid="32"/>
                                        </p:tgtEl>
                                        <p:attrNameLst>
                                          <p:attrName>ppt_x</p:attrName>
                                        </p:attrNameLst>
                                      </p:cBhvr>
                                      <p:tavLst>
                                        <p:tav tm="0">
                                          <p:val>
                                            <p:strVal val="1+#ppt_w/2"/>
                                          </p:val>
                                        </p:tav>
                                        <p:tav tm="100000">
                                          <p:val>
                                            <p:strVal val="#ppt_x"/>
                                          </p:val>
                                        </p:tav>
                                      </p:tavLst>
                                    </p:anim>
                                    <p:anim calcmode="lin" valueType="num">
                                      <p:cBhvr additive="base">
                                        <p:cTn id="22" dur="500" fill="hold"/>
                                        <p:tgtEl>
                                          <p:spTgt spid="32"/>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12"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 calcmode="lin" valueType="num">
                                      <p:cBhvr additive="base">
                                        <p:cTn id="26" dur="500" fill="hold"/>
                                        <p:tgtEl>
                                          <p:spTgt spid="33"/>
                                        </p:tgtEl>
                                        <p:attrNameLst>
                                          <p:attrName>ppt_x</p:attrName>
                                        </p:attrNameLst>
                                      </p:cBhvr>
                                      <p:tavLst>
                                        <p:tav tm="0">
                                          <p:val>
                                            <p:strVal val="0-#ppt_w/2"/>
                                          </p:val>
                                        </p:tav>
                                        <p:tav tm="100000">
                                          <p:val>
                                            <p:strVal val="#ppt_x"/>
                                          </p:val>
                                        </p:tav>
                                      </p:tavLst>
                                    </p:anim>
                                    <p:anim calcmode="lin" valueType="num">
                                      <p:cBhvr additive="base">
                                        <p:cTn id="27" dur="500" fill="hold"/>
                                        <p:tgtEl>
                                          <p:spTgt spid="33"/>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53" presetClass="entr" presetSubtype="52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p:cTn id="31" dur="500" fill="hold"/>
                                        <p:tgtEl>
                                          <p:spTgt spid="41"/>
                                        </p:tgtEl>
                                        <p:attrNameLst>
                                          <p:attrName>ppt_w</p:attrName>
                                        </p:attrNameLst>
                                      </p:cBhvr>
                                      <p:tavLst>
                                        <p:tav tm="0">
                                          <p:val>
                                            <p:fltVal val="0"/>
                                          </p:val>
                                        </p:tav>
                                        <p:tav tm="100000">
                                          <p:val>
                                            <p:strVal val="#ppt_w"/>
                                          </p:val>
                                        </p:tav>
                                      </p:tavLst>
                                    </p:anim>
                                    <p:anim calcmode="lin" valueType="num">
                                      <p:cBhvr>
                                        <p:cTn id="32" dur="500" fill="hold"/>
                                        <p:tgtEl>
                                          <p:spTgt spid="41"/>
                                        </p:tgtEl>
                                        <p:attrNameLst>
                                          <p:attrName>ppt_h</p:attrName>
                                        </p:attrNameLst>
                                      </p:cBhvr>
                                      <p:tavLst>
                                        <p:tav tm="0">
                                          <p:val>
                                            <p:fltVal val="0"/>
                                          </p:val>
                                        </p:tav>
                                        <p:tav tm="100000">
                                          <p:val>
                                            <p:strVal val="#ppt_h"/>
                                          </p:val>
                                        </p:tav>
                                      </p:tavLst>
                                    </p:anim>
                                    <p:animEffect transition="in" filter="fade">
                                      <p:cBhvr>
                                        <p:cTn id="33" dur="500"/>
                                        <p:tgtEl>
                                          <p:spTgt spid="41"/>
                                        </p:tgtEl>
                                      </p:cBhvr>
                                    </p:animEffect>
                                    <p:anim calcmode="lin" valueType="num">
                                      <p:cBhvr>
                                        <p:cTn id="34" dur="500" fill="hold"/>
                                        <p:tgtEl>
                                          <p:spTgt spid="41"/>
                                        </p:tgtEl>
                                        <p:attrNameLst>
                                          <p:attrName>ppt_x</p:attrName>
                                        </p:attrNameLst>
                                      </p:cBhvr>
                                      <p:tavLst>
                                        <p:tav tm="0">
                                          <p:val>
                                            <p:fltVal val="0.5"/>
                                          </p:val>
                                        </p:tav>
                                        <p:tav tm="100000">
                                          <p:val>
                                            <p:strVal val="#ppt_x"/>
                                          </p:val>
                                        </p:tav>
                                      </p:tavLst>
                                    </p:anim>
                                    <p:anim calcmode="lin" valueType="num">
                                      <p:cBhvr>
                                        <p:cTn id="35" dur="500" fill="hold"/>
                                        <p:tgtEl>
                                          <p:spTgt spid="41"/>
                                        </p:tgtEl>
                                        <p:attrNameLst>
                                          <p:attrName>ppt_y</p:attrName>
                                        </p:attrNameLst>
                                      </p:cBhvr>
                                      <p:tavLst>
                                        <p:tav tm="0">
                                          <p:val>
                                            <p:fltVal val="0.5"/>
                                          </p:val>
                                        </p:tav>
                                        <p:tav tm="100000">
                                          <p:val>
                                            <p:strVal val="#ppt_y"/>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Effect transition="in" filter="fade">
                                      <p:cBhvr>
                                        <p:cTn id="41" dur="500"/>
                                        <p:tgtEl>
                                          <p:spTgt spid="28"/>
                                        </p:tgtEl>
                                      </p:cBhvr>
                                    </p:animEffect>
                                    <p:anim calcmode="lin" valueType="num">
                                      <p:cBhvr>
                                        <p:cTn id="42" dur="500" fill="hold"/>
                                        <p:tgtEl>
                                          <p:spTgt spid="28"/>
                                        </p:tgtEl>
                                        <p:attrNameLst>
                                          <p:attrName>ppt_x</p:attrName>
                                        </p:attrNameLst>
                                      </p:cBhvr>
                                      <p:tavLst>
                                        <p:tav tm="0">
                                          <p:val>
                                            <p:fltVal val="0.5"/>
                                          </p:val>
                                        </p:tav>
                                        <p:tav tm="100000">
                                          <p:val>
                                            <p:strVal val="#ppt_x"/>
                                          </p:val>
                                        </p:tav>
                                      </p:tavLst>
                                    </p:anim>
                                    <p:anim calcmode="lin" valueType="num">
                                      <p:cBhvr>
                                        <p:cTn id="43" dur="500" fill="hold"/>
                                        <p:tgtEl>
                                          <p:spTgt spid="28"/>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53" presetClass="entr" presetSubtype="528"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 calcmode="lin" valueType="num">
                                      <p:cBhvr>
                                        <p:cTn id="55" dur="500" fill="hold"/>
                                        <p:tgtEl>
                                          <p:spTgt spid="38"/>
                                        </p:tgtEl>
                                        <p:attrNameLst>
                                          <p:attrName>ppt_w</p:attrName>
                                        </p:attrNameLst>
                                      </p:cBhvr>
                                      <p:tavLst>
                                        <p:tav tm="0">
                                          <p:val>
                                            <p:fltVal val="0"/>
                                          </p:val>
                                        </p:tav>
                                        <p:tav tm="100000">
                                          <p:val>
                                            <p:strVal val="#ppt_w"/>
                                          </p:val>
                                        </p:tav>
                                      </p:tavLst>
                                    </p:anim>
                                    <p:anim calcmode="lin" valueType="num">
                                      <p:cBhvr>
                                        <p:cTn id="56" dur="500" fill="hold"/>
                                        <p:tgtEl>
                                          <p:spTgt spid="38"/>
                                        </p:tgtEl>
                                        <p:attrNameLst>
                                          <p:attrName>ppt_h</p:attrName>
                                        </p:attrNameLst>
                                      </p:cBhvr>
                                      <p:tavLst>
                                        <p:tav tm="0">
                                          <p:val>
                                            <p:fltVal val="0"/>
                                          </p:val>
                                        </p:tav>
                                        <p:tav tm="100000">
                                          <p:val>
                                            <p:strVal val="#ppt_h"/>
                                          </p:val>
                                        </p:tav>
                                      </p:tavLst>
                                    </p:anim>
                                    <p:animEffect transition="in" filter="fade">
                                      <p:cBhvr>
                                        <p:cTn id="57" dur="500"/>
                                        <p:tgtEl>
                                          <p:spTgt spid="38"/>
                                        </p:tgtEl>
                                      </p:cBhvr>
                                    </p:animEffect>
                                    <p:anim calcmode="lin" valueType="num">
                                      <p:cBhvr>
                                        <p:cTn id="58" dur="500" fill="hold"/>
                                        <p:tgtEl>
                                          <p:spTgt spid="38"/>
                                        </p:tgtEl>
                                        <p:attrNameLst>
                                          <p:attrName>ppt_x</p:attrName>
                                        </p:attrNameLst>
                                      </p:cBhvr>
                                      <p:tavLst>
                                        <p:tav tm="0">
                                          <p:val>
                                            <p:fltVal val="0.5"/>
                                          </p:val>
                                        </p:tav>
                                        <p:tav tm="100000">
                                          <p:val>
                                            <p:strVal val="#ppt_x"/>
                                          </p:val>
                                        </p:tav>
                                      </p:tavLst>
                                    </p:anim>
                                    <p:anim calcmode="lin" valueType="num">
                                      <p:cBhvr>
                                        <p:cTn id="59" dur="500" fill="hold"/>
                                        <p:tgtEl>
                                          <p:spTgt spid="38"/>
                                        </p:tgtEl>
                                        <p:attrNameLst>
                                          <p:attrName>ppt_y</p:attrName>
                                        </p:attrNameLst>
                                      </p:cBhvr>
                                      <p:tavLst>
                                        <p:tav tm="0">
                                          <p:val>
                                            <p:fltVal val="0.5"/>
                                          </p:val>
                                        </p:tav>
                                        <p:tav tm="100000">
                                          <p:val>
                                            <p:strVal val="#ppt_y"/>
                                          </p:val>
                                        </p:tav>
                                      </p:tavLst>
                                    </p:anim>
                                  </p:childTnLst>
                                </p:cTn>
                              </p:par>
                            </p:childTnLst>
                          </p:cTn>
                        </p:par>
                        <p:par>
                          <p:cTn id="60" fill="hold">
                            <p:stCondLst>
                              <p:cond delay="475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250"/>
                            </p:stCondLst>
                            <p:childTnLst>
                              <p:par>
                                <p:cTn id="69" presetID="53" presetClass="entr" presetSubtype="528"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500" fill="hold"/>
                                        <p:tgtEl>
                                          <p:spTgt spid="39"/>
                                        </p:tgtEl>
                                        <p:attrNameLst>
                                          <p:attrName>ppt_w</p:attrName>
                                        </p:attrNameLst>
                                      </p:cBhvr>
                                      <p:tavLst>
                                        <p:tav tm="0">
                                          <p:val>
                                            <p:fltVal val="0"/>
                                          </p:val>
                                        </p:tav>
                                        <p:tav tm="100000">
                                          <p:val>
                                            <p:strVal val="#ppt_w"/>
                                          </p:val>
                                        </p:tav>
                                      </p:tavLst>
                                    </p:anim>
                                    <p:anim calcmode="lin" valueType="num">
                                      <p:cBhvr>
                                        <p:cTn id="72" dur="500" fill="hold"/>
                                        <p:tgtEl>
                                          <p:spTgt spid="39"/>
                                        </p:tgtEl>
                                        <p:attrNameLst>
                                          <p:attrName>ppt_h</p:attrName>
                                        </p:attrNameLst>
                                      </p:cBhvr>
                                      <p:tavLst>
                                        <p:tav tm="0">
                                          <p:val>
                                            <p:fltVal val="0"/>
                                          </p:val>
                                        </p:tav>
                                        <p:tav tm="100000">
                                          <p:val>
                                            <p:strVal val="#ppt_h"/>
                                          </p:val>
                                        </p:tav>
                                      </p:tavLst>
                                    </p:anim>
                                    <p:animEffect transition="in" filter="fade">
                                      <p:cBhvr>
                                        <p:cTn id="73" dur="500"/>
                                        <p:tgtEl>
                                          <p:spTgt spid="39"/>
                                        </p:tgtEl>
                                      </p:cBhvr>
                                    </p:animEffect>
                                    <p:anim calcmode="lin" valueType="num">
                                      <p:cBhvr>
                                        <p:cTn id="74" dur="500" fill="hold"/>
                                        <p:tgtEl>
                                          <p:spTgt spid="39"/>
                                        </p:tgtEl>
                                        <p:attrNameLst>
                                          <p:attrName>ppt_x</p:attrName>
                                        </p:attrNameLst>
                                      </p:cBhvr>
                                      <p:tavLst>
                                        <p:tav tm="0">
                                          <p:val>
                                            <p:fltVal val="0.5"/>
                                          </p:val>
                                        </p:tav>
                                        <p:tav tm="100000">
                                          <p:val>
                                            <p:strVal val="#ppt_x"/>
                                          </p:val>
                                        </p:tav>
                                      </p:tavLst>
                                    </p:anim>
                                    <p:anim calcmode="lin" valueType="num">
                                      <p:cBhvr>
                                        <p:cTn id="75" dur="5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750"/>
                            </p:stCondLst>
                            <p:childTnLst>
                              <p:par>
                                <p:cTn id="77" presetID="53" presetClass="entr" presetSubtype="528" fill="hold" nodeType="afterEffect">
                                  <p:stCondLst>
                                    <p:cond delay="0"/>
                                  </p:stCondLst>
                                  <p:childTnLst>
                                    <p:set>
                                      <p:cBhvr>
                                        <p:cTn id="78" dur="1" fill="hold">
                                          <p:stCondLst>
                                            <p:cond delay="0"/>
                                          </p:stCondLst>
                                        </p:cTn>
                                        <p:tgtEl>
                                          <p:spTgt spid="51"/>
                                        </p:tgtEl>
                                        <p:attrNameLst>
                                          <p:attrName>style.visibility</p:attrName>
                                        </p:attrNameLst>
                                      </p:cBhvr>
                                      <p:to>
                                        <p:strVal val="visible"/>
                                      </p:to>
                                    </p:set>
                                    <p:anim calcmode="lin" valueType="num">
                                      <p:cBhvr>
                                        <p:cTn id="79" dur="500" fill="hold"/>
                                        <p:tgtEl>
                                          <p:spTgt spid="51"/>
                                        </p:tgtEl>
                                        <p:attrNameLst>
                                          <p:attrName>ppt_w</p:attrName>
                                        </p:attrNameLst>
                                      </p:cBhvr>
                                      <p:tavLst>
                                        <p:tav tm="0">
                                          <p:val>
                                            <p:fltVal val="0"/>
                                          </p:val>
                                        </p:tav>
                                        <p:tav tm="100000">
                                          <p:val>
                                            <p:strVal val="#ppt_w"/>
                                          </p:val>
                                        </p:tav>
                                      </p:tavLst>
                                    </p:anim>
                                    <p:anim calcmode="lin" valueType="num">
                                      <p:cBhvr>
                                        <p:cTn id="80" dur="500" fill="hold"/>
                                        <p:tgtEl>
                                          <p:spTgt spid="51"/>
                                        </p:tgtEl>
                                        <p:attrNameLst>
                                          <p:attrName>ppt_h</p:attrName>
                                        </p:attrNameLst>
                                      </p:cBhvr>
                                      <p:tavLst>
                                        <p:tav tm="0">
                                          <p:val>
                                            <p:fltVal val="0"/>
                                          </p:val>
                                        </p:tav>
                                        <p:tav tm="100000">
                                          <p:val>
                                            <p:strVal val="#ppt_h"/>
                                          </p:val>
                                        </p:tav>
                                      </p:tavLst>
                                    </p:anim>
                                    <p:animEffect transition="in" filter="fade">
                                      <p:cBhvr>
                                        <p:cTn id="81" dur="500"/>
                                        <p:tgtEl>
                                          <p:spTgt spid="51"/>
                                        </p:tgtEl>
                                      </p:cBhvr>
                                    </p:animEffect>
                                    <p:anim calcmode="lin" valueType="num">
                                      <p:cBhvr>
                                        <p:cTn id="82" dur="500" fill="hold"/>
                                        <p:tgtEl>
                                          <p:spTgt spid="51"/>
                                        </p:tgtEl>
                                        <p:attrNameLst>
                                          <p:attrName>ppt_x</p:attrName>
                                        </p:attrNameLst>
                                      </p:cBhvr>
                                      <p:tavLst>
                                        <p:tav tm="0">
                                          <p:val>
                                            <p:fltVal val="0.5"/>
                                          </p:val>
                                        </p:tav>
                                        <p:tav tm="100000">
                                          <p:val>
                                            <p:strVal val="#ppt_x"/>
                                          </p:val>
                                        </p:tav>
                                      </p:tavLst>
                                    </p:anim>
                                    <p:anim calcmode="lin" valueType="num">
                                      <p:cBhvr>
                                        <p:cTn id="83" dur="500" fill="hold"/>
                                        <p:tgtEl>
                                          <p:spTgt spid="51"/>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p:cTn id="87" dur="500" fill="hold"/>
                                        <p:tgtEl>
                                          <p:spTgt spid="37"/>
                                        </p:tgtEl>
                                        <p:attrNameLst>
                                          <p:attrName>ppt_w</p:attrName>
                                        </p:attrNameLst>
                                      </p:cBhvr>
                                      <p:tavLst>
                                        <p:tav tm="0">
                                          <p:val>
                                            <p:fltVal val="0"/>
                                          </p:val>
                                        </p:tav>
                                        <p:tav tm="100000">
                                          <p:val>
                                            <p:strVal val="#ppt_w"/>
                                          </p:val>
                                        </p:tav>
                                      </p:tavLst>
                                    </p:anim>
                                    <p:anim calcmode="lin" valueType="num">
                                      <p:cBhvr>
                                        <p:cTn id="88" dur="500" fill="hold"/>
                                        <p:tgtEl>
                                          <p:spTgt spid="37"/>
                                        </p:tgtEl>
                                        <p:attrNameLst>
                                          <p:attrName>ppt_h</p:attrName>
                                        </p:attrNameLst>
                                      </p:cBhvr>
                                      <p:tavLst>
                                        <p:tav tm="0">
                                          <p:val>
                                            <p:fltVal val="0"/>
                                          </p:val>
                                        </p:tav>
                                        <p:tav tm="100000">
                                          <p:val>
                                            <p:strVal val="#ppt_h"/>
                                          </p:val>
                                        </p:tav>
                                      </p:tavLst>
                                    </p:anim>
                                    <p:animEffect transition="in" filter="fade">
                                      <p:cBhvr>
                                        <p:cTn id="89" dur="500"/>
                                        <p:tgtEl>
                                          <p:spTgt spid="37"/>
                                        </p:tgtEl>
                                      </p:cBhvr>
                                    </p:animEffect>
                                    <p:anim calcmode="lin" valueType="num">
                                      <p:cBhvr>
                                        <p:cTn id="90" dur="500" fill="hold"/>
                                        <p:tgtEl>
                                          <p:spTgt spid="37"/>
                                        </p:tgtEl>
                                        <p:attrNameLst>
                                          <p:attrName>ppt_x</p:attrName>
                                        </p:attrNameLst>
                                      </p:cBhvr>
                                      <p:tavLst>
                                        <p:tav tm="0">
                                          <p:val>
                                            <p:fltVal val="0.5"/>
                                          </p:val>
                                        </p:tav>
                                        <p:tav tm="100000">
                                          <p:val>
                                            <p:strVal val="#ppt_x"/>
                                          </p:val>
                                        </p:tav>
                                      </p:tavLst>
                                    </p:anim>
                                    <p:anim calcmode="lin" valueType="num">
                                      <p:cBhvr>
                                        <p:cTn id="91"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28" grpId="0"/>
      <p:bldP spid="37" grpId="0"/>
      <p:bldP spid="38" grpId="0"/>
      <p:bldP spid="39" grpId="0"/>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5642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#1</a:t>
            </a:r>
            <a:endParaRPr lang="en-US" sz="2400" dirty="0">
              <a:solidFill>
                <a:srgbClr val="4C4F54"/>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#2</a:t>
            </a:r>
            <a:endParaRPr lang="en-US" sz="2400" dirty="0">
              <a:solidFill>
                <a:srgbClr val="4C4F54"/>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#3</a:t>
            </a:r>
            <a:endParaRPr lang="en-US" sz="2400" dirty="0">
              <a:solidFill>
                <a:srgbClr val="4C4F54"/>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#4</a:t>
            </a:r>
            <a:endParaRPr lang="en-US" sz="2400" dirty="0">
              <a:solidFill>
                <a:srgbClr val="4C4F5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4C4F54"/>
                </a:solidFill>
              </a:rPr>
              <a:t>Step #5</a:t>
            </a:r>
            <a:endParaRPr lang="en-US" sz="2400" dirty="0">
              <a:solidFill>
                <a:srgbClr val="4C4F54"/>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34738D"/>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EF9D27"/>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564267"/>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189A80"/>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D34132"/>
                </a:solidFill>
                <a:latin typeface="+mj-lt"/>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9" name="Picture 28">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1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25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75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25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25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25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75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25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25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34738D"/>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189A80"/>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EF9D27"/>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solidFill>
            <a:schemeClr val="bg1"/>
          </a:solidFill>
          <a:ln>
            <a:solidFill>
              <a:srgbClr val="34738D"/>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4738D"/>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solidFill>
            <a:schemeClr val="bg1"/>
          </a:solidFill>
          <a:ln>
            <a:solidFill>
              <a:srgbClr val="EF9D2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EF9D2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solidFill>
            <a:schemeClr val="bg1"/>
          </a:solidFill>
          <a:ln>
            <a:solidFill>
              <a:srgbClr val="189A8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89A80"/>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rgbClr val="4C4F54"/>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67" name="Picture 6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296712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422E5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56426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545454"/>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686868"/>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34352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BF2D1E"/>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D34132"/>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55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05F7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473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4866C"/>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189A80"/>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DB891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chemeClr val="accent1">
                        <a:lumMod val="75000"/>
                      </a:schemeClr>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EF9D2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8344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89A80"/>
                  </a:solidFill>
                  <a:latin typeface="+mj-lt"/>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05420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F9D27"/>
                  </a:solidFill>
                  <a:latin typeface="+mj-lt"/>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34738D"/>
                  </a:solidFill>
                  <a:latin typeface="+mj-lt"/>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820795" y="1169401"/>
              <a:ext cx="1059921"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D34132"/>
                  </a:solidFill>
                  <a:latin typeface="+mj-lt"/>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4738D"/>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6556F"/>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6556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189A80"/>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07C62"/>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07C6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D34132"/>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B52314"/>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B52314"/>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EF9D27"/>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D17F0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D17F09"/>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34738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189A8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EF9D27"/>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D34132"/>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93041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0886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19335"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1940985"/>
            <a:ext cx="1044012" cy="3333253"/>
          </a:xfrm>
          <a:prstGeom prst="rect">
            <a:avLst/>
          </a:prstGeom>
          <a:solidFill>
            <a:srgbClr val="767171"/>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428" y="1940985"/>
            <a:ext cx="1044012" cy="333325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Mar</a:t>
            </a:r>
            <a:endParaRPr lang="ru-RU" sz="1440" b="1" dirty="0">
              <a:solidFill>
                <a:srgbClr val="4C4F54"/>
              </a:solidFill>
              <a:latin typeface="Lato"/>
              <a:ea typeface="Roboto Light" panose="02000000000000000000" pitchFamily="2" charset="0"/>
            </a:endParaRPr>
          </a:p>
        </p:txBody>
      </p:sp>
      <p:sp>
        <p:nvSpPr>
          <p:cNvPr id="335" name="TextBox 334"/>
          <p:cNvSpPr txBox="1"/>
          <p:nvPr/>
        </p:nvSpPr>
        <p:spPr>
          <a:xfrm>
            <a:off x="24466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Apr</a:t>
            </a:r>
            <a:endParaRPr lang="ru-RU" sz="1440" b="1" dirty="0">
              <a:solidFill>
                <a:srgbClr val="4C4F54"/>
              </a:solidFill>
              <a:latin typeface="Lato"/>
              <a:ea typeface="Roboto Light" panose="02000000000000000000" pitchFamily="2" charset="0"/>
            </a:endParaRPr>
          </a:p>
        </p:txBody>
      </p:sp>
      <p:sp>
        <p:nvSpPr>
          <p:cNvPr id="336" name="TextBox 335"/>
          <p:cNvSpPr txBox="1"/>
          <p:nvPr/>
        </p:nvSpPr>
        <p:spPr>
          <a:xfrm>
            <a:off x="350055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May</a:t>
            </a:r>
            <a:endParaRPr lang="ru-RU" sz="1440" b="1" dirty="0">
              <a:solidFill>
                <a:srgbClr val="4C4F54"/>
              </a:solidFill>
              <a:latin typeface="Lato"/>
              <a:ea typeface="Roboto Light" panose="02000000000000000000" pitchFamily="2" charset="0"/>
            </a:endParaRPr>
          </a:p>
        </p:txBody>
      </p:sp>
      <p:sp>
        <p:nvSpPr>
          <p:cNvPr id="337" name="TextBox 336"/>
          <p:cNvSpPr txBox="1"/>
          <p:nvPr/>
        </p:nvSpPr>
        <p:spPr>
          <a:xfrm>
            <a:off x="4554507"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June</a:t>
            </a:r>
            <a:endParaRPr lang="ru-RU" sz="1440" b="1" dirty="0">
              <a:solidFill>
                <a:srgbClr val="4C4F54"/>
              </a:solidFill>
              <a:latin typeface="Lato"/>
              <a:ea typeface="Roboto Light" panose="02000000000000000000" pitchFamily="2" charset="0"/>
            </a:endParaRPr>
          </a:p>
        </p:txBody>
      </p:sp>
      <p:sp>
        <p:nvSpPr>
          <p:cNvPr id="338" name="TextBox 337"/>
          <p:cNvSpPr txBox="1"/>
          <p:nvPr/>
        </p:nvSpPr>
        <p:spPr>
          <a:xfrm>
            <a:off x="5608458"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July</a:t>
            </a:r>
            <a:endParaRPr lang="ru-RU" sz="1440" b="1" dirty="0">
              <a:solidFill>
                <a:srgbClr val="4C4F54"/>
              </a:solidFill>
              <a:latin typeface="Lato"/>
              <a:ea typeface="Roboto Light" panose="02000000000000000000" pitchFamily="2" charset="0"/>
            </a:endParaRPr>
          </a:p>
        </p:txBody>
      </p:sp>
      <p:sp>
        <p:nvSpPr>
          <p:cNvPr id="339" name="TextBox 338"/>
          <p:cNvSpPr txBox="1"/>
          <p:nvPr/>
        </p:nvSpPr>
        <p:spPr>
          <a:xfrm>
            <a:off x="6662409"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Aug</a:t>
            </a:r>
            <a:endParaRPr lang="ru-RU" sz="1440" b="1" dirty="0">
              <a:solidFill>
                <a:srgbClr val="4C4F54"/>
              </a:solidFill>
              <a:latin typeface="Lato"/>
              <a:ea typeface="Roboto Light" panose="02000000000000000000" pitchFamily="2" charset="0"/>
            </a:endParaRPr>
          </a:p>
        </p:txBody>
      </p:sp>
      <p:sp>
        <p:nvSpPr>
          <p:cNvPr id="340" name="TextBox 339"/>
          <p:cNvSpPr txBox="1"/>
          <p:nvPr/>
        </p:nvSpPr>
        <p:spPr>
          <a:xfrm>
            <a:off x="771636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Sep</a:t>
            </a:r>
            <a:endParaRPr lang="ru-RU" sz="1440" b="1" dirty="0">
              <a:solidFill>
                <a:srgbClr val="4C4F54"/>
              </a:solidFill>
              <a:latin typeface="Lato"/>
              <a:ea typeface="Roboto Light" panose="02000000000000000000" pitchFamily="2" charset="0"/>
            </a:endParaRPr>
          </a:p>
        </p:txBody>
      </p:sp>
      <p:sp>
        <p:nvSpPr>
          <p:cNvPr id="341" name="TextBox 340"/>
          <p:cNvSpPr txBox="1"/>
          <p:nvPr/>
        </p:nvSpPr>
        <p:spPr>
          <a:xfrm>
            <a:off x="8770310"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Oct</a:t>
            </a:r>
            <a:endParaRPr lang="ru-RU" sz="1440" b="1" dirty="0">
              <a:solidFill>
                <a:srgbClr val="4C4F54"/>
              </a:solidFill>
              <a:latin typeface="Lato"/>
              <a:ea typeface="Roboto Light" panose="02000000000000000000" pitchFamily="2" charset="0"/>
            </a:endParaRPr>
          </a:p>
        </p:txBody>
      </p:sp>
      <p:sp>
        <p:nvSpPr>
          <p:cNvPr id="342" name="TextBox 341"/>
          <p:cNvSpPr txBox="1"/>
          <p:nvPr/>
        </p:nvSpPr>
        <p:spPr>
          <a:xfrm>
            <a:off x="9824261" y="5445153"/>
            <a:ext cx="1062790" cy="313932"/>
          </a:xfrm>
          <a:prstGeom prst="rect">
            <a:avLst/>
          </a:prstGeom>
          <a:noFill/>
        </p:spPr>
        <p:txBody>
          <a:bodyPr wrap="square" rtlCol="0">
            <a:spAutoFit/>
          </a:bodyPr>
          <a:lstStyle/>
          <a:p>
            <a:pPr algn="ctr"/>
            <a:r>
              <a:rPr lang="en-US" sz="1440" b="1" dirty="0">
                <a:solidFill>
                  <a:srgbClr val="4C4F54"/>
                </a:solidFill>
                <a:latin typeface="Lato"/>
                <a:ea typeface="Roboto Light" panose="02000000000000000000" pitchFamily="2" charset="0"/>
              </a:rPr>
              <a:t>Nov</a:t>
            </a:r>
            <a:endParaRPr lang="ru-RU" sz="1440" b="1" dirty="0">
              <a:solidFill>
                <a:srgbClr val="4C4F54"/>
              </a:solidFill>
              <a:latin typeface="Lato"/>
              <a:ea typeface="Roboto Light" panose="02000000000000000000" pitchFamily="2" charset="0"/>
            </a:endParaRPr>
          </a:p>
        </p:txBody>
      </p:sp>
      <p:sp>
        <p:nvSpPr>
          <p:cNvPr id="37" name="Isosceles Triangle 26"/>
          <p:cNvSpPr/>
          <p:nvPr/>
        </p:nvSpPr>
        <p:spPr>
          <a:xfrm>
            <a:off x="2696388" y="1940984"/>
            <a:ext cx="5571014" cy="3330838"/>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189A80">
              <a:alpha val="80000"/>
            </a:srgbClr>
          </a:solidFill>
          <a:ln>
            <a:solidFill>
              <a:schemeClr val="bg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1801" dirty="0"/>
          </a:p>
        </p:txBody>
      </p:sp>
      <p:sp>
        <p:nvSpPr>
          <p:cNvPr id="38" name="Isosceles Triangle 26"/>
          <p:cNvSpPr/>
          <p:nvPr/>
        </p:nvSpPr>
        <p:spPr>
          <a:xfrm>
            <a:off x="1392657" y="2117832"/>
            <a:ext cx="3957016" cy="315399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34738D">
              <a:alpha val="80000"/>
            </a:srgbClr>
          </a:solidFill>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801" dirty="0"/>
          </a:p>
        </p:txBody>
      </p:sp>
      <p:sp>
        <p:nvSpPr>
          <p:cNvPr id="39" name="Isosceles Triangle 26"/>
          <p:cNvSpPr/>
          <p:nvPr/>
        </p:nvSpPr>
        <p:spPr>
          <a:xfrm>
            <a:off x="2858001" y="4095781"/>
            <a:ext cx="4692550" cy="1176041"/>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F9D27">
              <a:alpha val="80000"/>
            </a:srgbClr>
          </a:solidFill>
          <a:ln>
            <a:solidFill>
              <a:schemeClr val="bg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sz="1801" dirty="0"/>
          </a:p>
        </p:txBody>
      </p:sp>
      <p:sp>
        <p:nvSpPr>
          <p:cNvPr id="53" name="Isosceles Triangle 26"/>
          <p:cNvSpPr/>
          <p:nvPr/>
        </p:nvSpPr>
        <p:spPr>
          <a:xfrm>
            <a:off x="4641481" y="3220299"/>
            <a:ext cx="4692550" cy="205152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D34132">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sp>
        <p:nvSpPr>
          <p:cNvPr id="54" name="Isosceles Triangle 26"/>
          <p:cNvSpPr/>
          <p:nvPr/>
        </p:nvSpPr>
        <p:spPr>
          <a:xfrm>
            <a:off x="6156936" y="2325357"/>
            <a:ext cx="4692550" cy="2946467"/>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564267">
              <a:alpha val="80000"/>
            </a:srgbClr>
          </a:solidFill>
          <a:ln>
            <a:solidFill>
              <a:schemeClr val="bg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1" dirty="0"/>
          </a:p>
        </p:txBody>
      </p:sp>
      <p:sp>
        <p:nvSpPr>
          <p:cNvPr id="55" name="Isosceles Triangle 26"/>
          <p:cNvSpPr/>
          <p:nvPr/>
        </p:nvSpPr>
        <p:spPr>
          <a:xfrm>
            <a:off x="6232601" y="3505915"/>
            <a:ext cx="4524299" cy="175320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686868">
              <a:alpha val="80000"/>
            </a:srgbClr>
          </a:solidFill>
          <a:ln>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801" dirty="0"/>
          </a:p>
        </p:txBody>
      </p:sp>
      <p:grpSp>
        <p:nvGrpSpPr>
          <p:cNvPr id="25" name="Group 24"/>
          <p:cNvGrpSpPr/>
          <p:nvPr/>
        </p:nvGrpSpPr>
        <p:grpSpPr>
          <a:xfrm>
            <a:off x="3341511" y="258228"/>
            <a:ext cx="5508978" cy="954108"/>
            <a:chOff x="3341511" y="258228"/>
            <a:chExt cx="5508978" cy="954108"/>
          </a:xfrm>
        </p:grpSpPr>
        <p:sp>
          <p:nvSpPr>
            <p:cNvPr id="26" name="TextBox 2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7" name="TextBox 2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cxnSp>
        <p:nvCxnSpPr>
          <p:cNvPr id="5" name="Straight Connector 4"/>
          <p:cNvCxnSpPr/>
          <p:nvPr/>
        </p:nvCxnSpPr>
        <p:spPr>
          <a:xfrm>
            <a:off x="1392656" y="5373713"/>
            <a:ext cx="9512784" cy="0"/>
          </a:xfrm>
          <a:prstGeom prst="line">
            <a:avLst/>
          </a:prstGeom>
          <a:ln w="19050">
            <a:solidFill>
              <a:srgbClr val="4C4F54"/>
            </a:solidFill>
          </a:ln>
        </p:spPr>
        <p:style>
          <a:lnRef idx="1">
            <a:schemeClr val="accent1"/>
          </a:lnRef>
          <a:fillRef idx="0">
            <a:schemeClr val="accent1"/>
          </a:fillRef>
          <a:effectRef idx="0">
            <a:schemeClr val="accent1"/>
          </a:effectRef>
          <a:fontRef idx="minor">
            <a:schemeClr val="tx1"/>
          </a:fontRef>
        </p:style>
      </p:cxn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37764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16" presetClass="entr" presetSubtype="2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70"/>
                                        </p:tgtEl>
                                        <p:attrNameLst>
                                          <p:attrName>style.visibility</p:attrName>
                                        </p:attrNameLst>
                                      </p:cBhvr>
                                      <p:to>
                                        <p:strVal val="visible"/>
                                      </p:to>
                                    </p:set>
                                    <p:anim calcmode="lin" valueType="num">
                                      <p:cBhvr additive="base">
                                        <p:cTn id="15" dur="500" fill="hold"/>
                                        <p:tgtEl>
                                          <p:spTgt spid="270"/>
                                        </p:tgtEl>
                                        <p:attrNameLst>
                                          <p:attrName>ppt_x</p:attrName>
                                        </p:attrNameLst>
                                      </p:cBhvr>
                                      <p:tavLst>
                                        <p:tav tm="0">
                                          <p:val>
                                            <p:strVal val="#ppt_x"/>
                                          </p:val>
                                        </p:tav>
                                        <p:tav tm="100000">
                                          <p:val>
                                            <p:strVal val="#ppt_x"/>
                                          </p:val>
                                        </p:tav>
                                      </p:tavLst>
                                    </p:anim>
                                    <p:anim calcmode="lin" valueType="num">
                                      <p:cBhvr additive="base">
                                        <p:cTn id="16" dur="500" fill="hold"/>
                                        <p:tgtEl>
                                          <p:spTgt spid="27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71"/>
                                        </p:tgtEl>
                                        <p:attrNameLst>
                                          <p:attrName>style.visibility</p:attrName>
                                        </p:attrNameLst>
                                      </p:cBhvr>
                                      <p:to>
                                        <p:strVal val="visible"/>
                                      </p:to>
                                    </p:set>
                                    <p:anim calcmode="lin" valueType="num">
                                      <p:cBhvr additive="base">
                                        <p:cTn id="19" dur="500" fill="hold"/>
                                        <p:tgtEl>
                                          <p:spTgt spid="271"/>
                                        </p:tgtEl>
                                        <p:attrNameLst>
                                          <p:attrName>ppt_x</p:attrName>
                                        </p:attrNameLst>
                                      </p:cBhvr>
                                      <p:tavLst>
                                        <p:tav tm="0">
                                          <p:val>
                                            <p:strVal val="#ppt_x"/>
                                          </p:val>
                                        </p:tav>
                                        <p:tav tm="100000">
                                          <p:val>
                                            <p:strVal val="#ppt_x"/>
                                          </p:val>
                                        </p:tav>
                                      </p:tavLst>
                                    </p:anim>
                                    <p:anim calcmode="lin" valueType="num">
                                      <p:cBhvr additive="base">
                                        <p:cTn id="20" dur="500" fill="hold"/>
                                        <p:tgtEl>
                                          <p:spTgt spid="271"/>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2"/>
                                        </p:tgtEl>
                                        <p:attrNameLst>
                                          <p:attrName>style.visibility</p:attrName>
                                        </p:attrNameLst>
                                      </p:cBhvr>
                                      <p:to>
                                        <p:strVal val="visible"/>
                                      </p:to>
                                    </p:set>
                                    <p:anim calcmode="lin" valueType="num">
                                      <p:cBhvr additive="base">
                                        <p:cTn id="23" dur="500" fill="hold"/>
                                        <p:tgtEl>
                                          <p:spTgt spid="272"/>
                                        </p:tgtEl>
                                        <p:attrNameLst>
                                          <p:attrName>ppt_x</p:attrName>
                                        </p:attrNameLst>
                                      </p:cBhvr>
                                      <p:tavLst>
                                        <p:tav tm="0">
                                          <p:val>
                                            <p:strVal val="#ppt_x"/>
                                          </p:val>
                                        </p:tav>
                                        <p:tav tm="100000">
                                          <p:val>
                                            <p:strVal val="#ppt_x"/>
                                          </p:val>
                                        </p:tav>
                                      </p:tavLst>
                                    </p:anim>
                                    <p:anim calcmode="lin" valueType="num">
                                      <p:cBhvr additive="base">
                                        <p:cTn id="24" dur="500" fill="hold"/>
                                        <p:tgtEl>
                                          <p:spTgt spid="272"/>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3"/>
                                        </p:tgtEl>
                                        <p:attrNameLst>
                                          <p:attrName>style.visibility</p:attrName>
                                        </p:attrNameLst>
                                      </p:cBhvr>
                                      <p:to>
                                        <p:strVal val="visible"/>
                                      </p:to>
                                    </p:set>
                                    <p:anim calcmode="lin" valueType="num">
                                      <p:cBhvr additive="base">
                                        <p:cTn id="27" dur="500" fill="hold"/>
                                        <p:tgtEl>
                                          <p:spTgt spid="273"/>
                                        </p:tgtEl>
                                        <p:attrNameLst>
                                          <p:attrName>ppt_x</p:attrName>
                                        </p:attrNameLst>
                                      </p:cBhvr>
                                      <p:tavLst>
                                        <p:tav tm="0">
                                          <p:val>
                                            <p:strVal val="#ppt_x"/>
                                          </p:val>
                                        </p:tav>
                                        <p:tav tm="100000">
                                          <p:val>
                                            <p:strVal val="#ppt_x"/>
                                          </p:val>
                                        </p:tav>
                                      </p:tavLst>
                                    </p:anim>
                                    <p:anim calcmode="lin" valueType="num">
                                      <p:cBhvr additive="base">
                                        <p:cTn id="28" dur="500" fill="hold"/>
                                        <p:tgtEl>
                                          <p:spTgt spid="273"/>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additive="base">
                                        <p:cTn id="31" dur="500" fill="hold"/>
                                        <p:tgtEl>
                                          <p:spTgt spid="274"/>
                                        </p:tgtEl>
                                        <p:attrNameLst>
                                          <p:attrName>ppt_x</p:attrName>
                                        </p:attrNameLst>
                                      </p:cBhvr>
                                      <p:tavLst>
                                        <p:tav tm="0">
                                          <p:val>
                                            <p:strVal val="#ppt_x"/>
                                          </p:val>
                                        </p:tav>
                                        <p:tav tm="100000">
                                          <p:val>
                                            <p:strVal val="#ppt_x"/>
                                          </p:val>
                                        </p:tav>
                                      </p:tavLst>
                                    </p:anim>
                                    <p:anim calcmode="lin" valueType="num">
                                      <p:cBhvr additive="base">
                                        <p:cTn id="32" dur="500" fill="hold"/>
                                        <p:tgtEl>
                                          <p:spTgt spid="274"/>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37" presetClass="entr" presetSubtype="0" fill="hold" grpId="0" nodeType="afterEffect">
                                  <p:stCondLst>
                                    <p:cond delay="0"/>
                                  </p:stCondLst>
                                  <p:childTnLst>
                                    <p:set>
                                      <p:cBhvr>
                                        <p:cTn id="35" dur="1" fill="hold">
                                          <p:stCondLst>
                                            <p:cond delay="0"/>
                                          </p:stCondLst>
                                        </p:cTn>
                                        <p:tgtEl>
                                          <p:spTgt spid="334"/>
                                        </p:tgtEl>
                                        <p:attrNameLst>
                                          <p:attrName>style.visibility</p:attrName>
                                        </p:attrNameLst>
                                      </p:cBhvr>
                                      <p:to>
                                        <p:strVal val="visible"/>
                                      </p:to>
                                    </p:set>
                                    <p:animEffect transition="in" filter="fade">
                                      <p:cBhvr>
                                        <p:cTn id="36" dur="250"/>
                                        <p:tgtEl>
                                          <p:spTgt spid="334"/>
                                        </p:tgtEl>
                                      </p:cBhvr>
                                    </p:animEffect>
                                    <p:anim calcmode="lin" valueType="num">
                                      <p:cBhvr>
                                        <p:cTn id="37" dur="250" fill="hold"/>
                                        <p:tgtEl>
                                          <p:spTgt spid="334"/>
                                        </p:tgtEl>
                                        <p:attrNameLst>
                                          <p:attrName>ppt_x</p:attrName>
                                        </p:attrNameLst>
                                      </p:cBhvr>
                                      <p:tavLst>
                                        <p:tav tm="0">
                                          <p:val>
                                            <p:strVal val="#ppt_x"/>
                                          </p:val>
                                        </p:tav>
                                        <p:tav tm="100000">
                                          <p:val>
                                            <p:strVal val="#ppt_x"/>
                                          </p:val>
                                        </p:tav>
                                      </p:tavLst>
                                    </p:anim>
                                    <p:anim calcmode="lin" valueType="num">
                                      <p:cBhvr>
                                        <p:cTn id="38" dur="225" decel="100000" fill="hold"/>
                                        <p:tgtEl>
                                          <p:spTgt spid="334"/>
                                        </p:tgtEl>
                                        <p:attrNameLst>
                                          <p:attrName>ppt_y</p:attrName>
                                        </p:attrNameLst>
                                      </p:cBhvr>
                                      <p:tavLst>
                                        <p:tav tm="0">
                                          <p:val>
                                            <p:strVal val="#ppt_y+1"/>
                                          </p:val>
                                        </p:tav>
                                        <p:tav tm="100000">
                                          <p:val>
                                            <p:strVal val="#ppt_y-.03"/>
                                          </p:val>
                                        </p:tav>
                                      </p:tavLst>
                                    </p:anim>
                                    <p:anim calcmode="lin" valueType="num">
                                      <p:cBhvr>
                                        <p:cTn id="39" dur="25" accel="100000" fill="hold">
                                          <p:stCondLst>
                                            <p:cond delay="225"/>
                                          </p:stCondLst>
                                        </p:cTn>
                                        <p:tgtEl>
                                          <p:spTgt spid="334"/>
                                        </p:tgtEl>
                                        <p:attrNameLst>
                                          <p:attrName>ppt_y</p:attrName>
                                        </p:attrNameLst>
                                      </p:cBhvr>
                                      <p:tavLst>
                                        <p:tav tm="0">
                                          <p:val>
                                            <p:strVal val="#ppt_y-.03"/>
                                          </p:val>
                                        </p:tav>
                                        <p:tav tm="100000">
                                          <p:val>
                                            <p:strVal val="#ppt_y"/>
                                          </p:val>
                                        </p:tav>
                                      </p:tavLst>
                                    </p:anim>
                                  </p:childTnLst>
                                </p:cTn>
                              </p:par>
                            </p:childTnLst>
                          </p:cTn>
                        </p:par>
                        <p:par>
                          <p:cTn id="40" fill="hold">
                            <p:stCondLst>
                              <p:cond delay="2000"/>
                            </p:stCondLst>
                            <p:childTnLst>
                              <p:par>
                                <p:cTn id="41" presetID="37" presetClass="entr" presetSubtype="0" fill="hold" grpId="0" nodeType="afterEffect">
                                  <p:stCondLst>
                                    <p:cond delay="0"/>
                                  </p:stCondLst>
                                  <p:childTnLst>
                                    <p:set>
                                      <p:cBhvr>
                                        <p:cTn id="42" dur="1" fill="hold">
                                          <p:stCondLst>
                                            <p:cond delay="0"/>
                                          </p:stCondLst>
                                        </p:cTn>
                                        <p:tgtEl>
                                          <p:spTgt spid="335"/>
                                        </p:tgtEl>
                                        <p:attrNameLst>
                                          <p:attrName>style.visibility</p:attrName>
                                        </p:attrNameLst>
                                      </p:cBhvr>
                                      <p:to>
                                        <p:strVal val="visible"/>
                                      </p:to>
                                    </p:set>
                                    <p:animEffect transition="in" filter="fade">
                                      <p:cBhvr>
                                        <p:cTn id="43" dur="250"/>
                                        <p:tgtEl>
                                          <p:spTgt spid="335"/>
                                        </p:tgtEl>
                                      </p:cBhvr>
                                    </p:animEffect>
                                    <p:anim calcmode="lin" valueType="num">
                                      <p:cBhvr>
                                        <p:cTn id="44" dur="250" fill="hold"/>
                                        <p:tgtEl>
                                          <p:spTgt spid="335"/>
                                        </p:tgtEl>
                                        <p:attrNameLst>
                                          <p:attrName>ppt_x</p:attrName>
                                        </p:attrNameLst>
                                      </p:cBhvr>
                                      <p:tavLst>
                                        <p:tav tm="0">
                                          <p:val>
                                            <p:strVal val="#ppt_x"/>
                                          </p:val>
                                        </p:tav>
                                        <p:tav tm="100000">
                                          <p:val>
                                            <p:strVal val="#ppt_x"/>
                                          </p:val>
                                        </p:tav>
                                      </p:tavLst>
                                    </p:anim>
                                    <p:anim calcmode="lin" valueType="num">
                                      <p:cBhvr>
                                        <p:cTn id="45" dur="225" decel="100000" fill="hold"/>
                                        <p:tgtEl>
                                          <p:spTgt spid="335"/>
                                        </p:tgtEl>
                                        <p:attrNameLst>
                                          <p:attrName>ppt_y</p:attrName>
                                        </p:attrNameLst>
                                      </p:cBhvr>
                                      <p:tavLst>
                                        <p:tav tm="0">
                                          <p:val>
                                            <p:strVal val="#ppt_y+1"/>
                                          </p:val>
                                        </p:tav>
                                        <p:tav tm="100000">
                                          <p:val>
                                            <p:strVal val="#ppt_y-.03"/>
                                          </p:val>
                                        </p:tav>
                                      </p:tavLst>
                                    </p:anim>
                                    <p:anim calcmode="lin" valueType="num">
                                      <p:cBhvr>
                                        <p:cTn id="46" dur="25" accel="100000" fill="hold">
                                          <p:stCondLst>
                                            <p:cond delay="225"/>
                                          </p:stCondLst>
                                        </p:cTn>
                                        <p:tgtEl>
                                          <p:spTgt spid="335"/>
                                        </p:tgtEl>
                                        <p:attrNameLst>
                                          <p:attrName>ppt_y</p:attrName>
                                        </p:attrNameLst>
                                      </p:cBhvr>
                                      <p:tavLst>
                                        <p:tav tm="0">
                                          <p:val>
                                            <p:strVal val="#ppt_y-.03"/>
                                          </p:val>
                                        </p:tav>
                                        <p:tav tm="100000">
                                          <p:val>
                                            <p:strVal val="#ppt_y"/>
                                          </p:val>
                                        </p:tav>
                                      </p:tavLst>
                                    </p:anim>
                                  </p:childTnLst>
                                </p:cTn>
                              </p:par>
                            </p:childTnLst>
                          </p:cTn>
                        </p:par>
                        <p:par>
                          <p:cTn id="47" fill="hold">
                            <p:stCondLst>
                              <p:cond delay="2250"/>
                            </p:stCondLst>
                            <p:childTnLst>
                              <p:par>
                                <p:cTn id="48" presetID="37" presetClass="entr" presetSubtype="0" fill="hold" grpId="0" nodeType="afterEffect">
                                  <p:stCondLst>
                                    <p:cond delay="0"/>
                                  </p:stCondLst>
                                  <p:childTnLst>
                                    <p:set>
                                      <p:cBhvr>
                                        <p:cTn id="49" dur="1" fill="hold">
                                          <p:stCondLst>
                                            <p:cond delay="0"/>
                                          </p:stCondLst>
                                        </p:cTn>
                                        <p:tgtEl>
                                          <p:spTgt spid="336"/>
                                        </p:tgtEl>
                                        <p:attrNameLst>
                                          <p:attrName>style.visibility</p:attrName>
                                        </p:attrNameLst>
                                      </p:cBhvr>
                                      <p:to>
                                        <p:strVal val="visible"/>
                                      </p:to>
                                    </p:set>
                                    <p:animEffect transition="in" filter="fade">
                                      <p:cBhvr>
                                        <p:cTn id="50" dur="250"/>
                                        <p:tgtEl>
                                          <p:spTgt spid="336"/>
                                        </p:tgtEl>
                                      </p:cBhvr>
                                    </p:animEffect>
                                    <p:anim calcmode="lin" valueType="num">
                                      <p:cBhvr>
                                        <p:cTn id="51" dur="250" fill="hold"/>
                                        <p:tgtEl>
                                          <p:spTgt spid="336"/>
                                        </p:tgtEl>
                                        <p:attrNameLst>
                                          <p:attrName>ppt_x</p:attrName>
                                        </p:attrNameLst>
                                      </p:cBhvr>
                                      <p:tavLst>
                                        <p:tav tm="0">
                                          <p:val>
                                            <p:strVal val="#ppt_x"/>
                                          </p:val>
                                        </p:tav>
                                        <p:tav tm="100000">
                                          <p:val>
                                            <p:strVal val="#ppt_x"/>
                                          </p:val>
                                        </p:tav>
                                      </p:tavLst>
                                    </p:anim>
                                    <p:anim calcmode="lin" valueType="num">
                                      <p:cBhvr>
                                        <p:cTn id="52" dur="225" decel="100000" fill="hold"/>
                                        <p:tgtEl>
                                          <p:spTgt spid="336"/>
                                        </p:tgtEl>
                                        <p:attrNameLst>
                                          <p:attrName>ppt_y</p:attrName>
                                        </p:attrNameLst>
                                      </p:cBhvr>
                                      <p:tavLst>
                                        <p:tav tm="0">
                                          <p:val>
                                            <p:strVal val="#ppt_y+1"/>
                                          </p:val>
                                        </p:tav>
                                        <p:tav tm="100000">
                                          <p:val>
                                            <p:strVal val="#ppt_y-.03"/>
                                          </p:val>
                                        </p:tav>
                                      </p:tavLst>
                                    </p:anim>
                                    <p:anim calcmode="lin" valueType="num">
                                      <p:cBhvr>
                                        <p:cTn id="53" dur="25" accel="100000" fill="hold">
                                          <p:stCondLst>
                                            <p:cond delay="225"/>
                                          </p:stCondLst>
                                        </p:cTn>
                                        <p:tgtEl>
                                          <p:spTgt spid="336"/>
                                        </p:tgtEl>
                                        <p:attrNameLst>
                                          <p:attrName>ppt_y</p:attrName>
                                        </p:attrNameLst>
                                      </p:cBhvr>
                                      <p:tavLst>
                                        <p:tav tm="0">
                                          <p:val>
                                            <p:strVal val="#ppt_y-.03"/>
                                          </p:val>
                                        </p:tav>
                                        <p:tav tm="100000">
                                          <p:val>
                                            <p:strVal val="#ppt_y"/>
                                          </p:val>
                                        </p:tav>
                                      </p:tavLst>
                                    </p:anim>
                                  </p:childTnLst>
                                </p:cTn>
                              </p:par>
                            </p:childTnLst>
                          </p:cTn>
                        </p:par>
                        <p:par>
                          <p:cTn id="54" fill="hold">
                            <p:stCondLst>
                              <p:cond delay="2500"/>
                            </p:stCondLst>
                            <p:childTnLst>
                              <p:par>
                                <p:cTn id="55" presetID="37" presetClass="entr" presetSubtype="0" fill="hold" grpId="0" nodeType="afterEffect">
                                  <p:stCondLst>
                                    <p:cond delay="0"/>
                                  </p:stCondLst>
                                  <p:childTnLst>
                                    <p:set>
                                      <p:cBhvr>
                                        <p:cTn id="56" dur="1" fill="hold">
                                          <p:stCondLst>
                                            <p:cond delay="0"/>
                                          </p:stCondLst>
                                        </p:cTn>
                                        <p:tgtEl>
                                          <p:spTgt spid="337"/>
                                        </p:tgtEl>
                                        <p:attrNameLst>
                                          <p:attrName>style.visibility</p:attrName>
                                        </p:attrNameLst>
                                      </p:cBhvr>
                                      <p:to>
                                        <p:strVal val="visible"/>
                                      </p:to>
                                    </p:set>
                                    <p:animEffect transition="in" filter="fade">
                                      <p:cBhvr>
                                        <p:cTn id="57" dur="250"/>
                                        <p:tgtEl>
                                          <p:spTgt spid="337"/>
                                        </p:tgtEl>
                                      </p:cBhvr>
                                    </p:animEffect>
                                    <p:anim calcmode="lin" valueType="num">
                                      <p:cBhvr>
                                        <p:cTn id="58" dur="250" fill="hold"/>
                                        <p:tgtEl>
                                          <p:spTgt spid="337"/>
                                        </p:tgtEl>
                                        <p:attrNameLst>
                                          <p:attrName>ppt_x</p:attrName>
                                        </p:attrNameLst>
                                      </p:cBhvr>
                                      <p:tavLst>
                                        <p:tav tm="0">
                                          <p:val>
                                            <p:strVal val="#ppt_x"/>
                                          </p:val>
                                        </p:tav>
                                        <p:tav tm="100000">
                                          <p:val>
                                            <p:strVal val="#ppt_x"/>
                                          </p:val>
                                        </p:tav>
                                      </p:tavLst>
                                    </p:anim>
                                    <p:anim calcmode="lin" valueType="num">
                                      <p:cBhvr>
                                        <p:cTn id="59" dur="225" decel="100000" fill="hold"/>
                                        <p:tgtEl>
                                          <p:spTgt spid="337"/>
                                        </p:tgtEl>
                                        <p:attrNameLst>
                                          <p:attrName>ppt_y</p:attrName>
                                        </p:attrNameLst>
                                      </p:cBhvr>
                                      <p:tavLst>
                                        <p:tav tm="0">
                                          <p:val>
                                            <p:strVal val="#ppt_y+1"/>
                                          </p:val>
                                        </p:tav>
                                        <p:tav tm="100000">
                                          <p:val>
                                            <p:strVal val="#ppt_y-.03"/>
                                          </p:val>
                                        </p:tav>
                                      </p:tavLst>
                                    </p:anim>
                                    <p:anim calcmode="lin" valueType="num">
                                      <p:cBhvr>
                                        <p:cTn id="60" dur="25" accel="100000" fill="hold">
                                          <p:stCondLst>
                                            <p:cond delay="225"/>
                                          </p:stCondLst>
                                        </p:cTn>
                                        <p:tgtEl>
                                          <p:spTgt spid="337"/>
                                        </p:tgtEl>
                                        <p:attrNameLst>
                                          <p:attrName>ppt_y</p:attrName>
                                        </p:attrNameLst>
                                      </p:cBhvr>
                                      <p:tavLst>
                                        <p:tav tm="0">
                                          <p:val>
                                            <p:strVal val="#ppt_y-.03"/>
                                          </p:val>
                                        </p:tav>
                                        <p:tav tm="100000">
                                          <p:val>
                                            <p:strVal val="#ppt_y"/>
                                          </p:val>
                                        </p:tav>
                                      </p:tavLst>
                                    </p:anim>
                                  </p:childTnLst>
                                </p:cTn>
                              </p:par>
                            </p:childTnLst>
                          </p:cTn>
                        </p:par>
                        <p:par>
                          <p:cTn id="61" fill="hold">
                            <p:stCondLst>
                              <p:cond delay="2750"/>
                            </p:stCondLst>
                            <p:childTnLst>
                              <p:par>
                                <p:cTn id="62" presetID="37" presetClass="entr" presetSubtype="0" fill="hold" grpId="0" nodeType="afterEffect">
                                  <p:stCondLst>
                                    <p:cond delay="0"/>
                                  </p:stCondLst>
                                  <p:childTnLst>
                                    <p:set>
                                      <p:cBhvr>
                                        <p:cTn id="63" dur="1" fill="hold">
                                          <p:stCondLst>
                                            <p:cond delay="0"/>
                                          </p:stCondLst>
                                        </p:cTn>
                                        <p:tgtEl>
                                          <p:spTgt spid="338"/>
                                        </p:tgtEl>
                                        <p:attrNameLst>
                                          <p:attrName>style.visibility</p:attrName>
                                        </p:attrNameLst>
                                      </p:cBhvr>
                                      <p:to>
                                        <p:strVal val="visible"/>
                                      </p:to>
                                    </p:set>
                                    <p:animEffect transition="in" filter="fade">
                                      <p:cBhvr>
                                        <p:cTn id="64" dur="250"/>
                                        <p:tgtEl>
                                          <p:spTgt spid="338"/>
                                        </p:tgtEl>
                                      </p:cBhvr>
                                    </p:animEffect>
                                    <p:anim calcmode="lin" valueType="num">
                                      <p:cBhvr>
                                        <p:cTn id="65" dur="250" fill="hold"/>
                                        <p:tgtEl>
                                          <p:spTgt spid="338"/>
                                        </p:tgtEl>
                                        <p:attrNameLst>
                                          <p:attrName>ppt_x</p:attrName>
                                        </p:attrNameLst>
                                      </p:cBhvr>
                                      <p:tavLst>
                                        <p:tav tm="0">
                                          <p:val>
                                            <p:strVal val="#ppt_x"/>
                                          </p:val>
                                        </p:tav>
                                        <p:tav tm="100000">
                                          <p:val>
                                            <p:strVal val="#ppt_x"/>
                                          </p:val>
                                        </p:tav>
                                      </p:tavLst>
                                    </p:anim>
                                    <p:anim calcmode="lin" valueType="num">
                                      <p:cBhvr>
                                        <p:cTn id="66" dur="225" decel="100000" fill="hold"/>
                                        <p:tgtEl>
                                          <p:spTgt spid="338"/>
                                        </p:tgtEl>
                                        <p:attrNameLst>
                                          <p:attrName>ppt_y</p:attrName>
                                        </p:attrNameLst>
                                      </p:cBhvr>
                                      <p:tavLst>
                                        <p:tav tm="0">
                                          <p:val>
                                            <p:strVal val="#ppt_y+1"/>
                                          </p:val>
                                        </p:tav>
                                        <p:tav tm="100000">
                                          <p:val>
                                            <p:strVal val="#ppt_y-.03"/>
                                          </p:val>
                                        </p:tav>
                                      </p:tavLst>
                                    </p:anim>
                                    <p:anim calcmode="lin" valueType="num">
                                      <p:cBhvr>
                                        <p:cTn id="67" dur="25" accel="100000" fill="hold">
                                          <p:stCondLst>
                                            <p:cond delay="225"/>
                                          </p:stCondLst>
                                        </p:cTn>
                                        <p:tgtEl>
                                          <p:spTgt spid="338"/>
                                        </p:tgtEl>
                                        <p:attrNameLst>
                                          <p:attrName>ppt_y</p:attrName>
                                        </p:attrNameLst>
                                      </p:cBhvr>
                                      <p:tavLst>
                                        <p:tav tm="0">
                                          <p:val>
                                            <p:strVal val="#ppt_y-.03"/>
                                          </p:val>
                                        </p:tav>
                                        <p:tav tm="100000">
                                          <p:val>
                                            <p:strVal val="#ppt_y"/>
                                          </p:val>
                                        </p:tav>
                                      </p:tavLst>
                                    </p:anim>
                                  </p:childTnLst>
                                </p:cTn>
                              </p:par>
                            </p:childTnLst>
                          </p:cTn>
                        </p:par>
                        <p:par>
                          <p:cTn id="68" fill="hold">
                            <p:stCondLst>
                              <p:cond delay="3000"/>
                            </p:stCondLst>
                            <p:childTnLst>
                              <p:par>
                                <p:cTn id="69" presetID="37" presetClass="entr" presetSubtype="0" fill="hold" grpId="0" nodeType="afterEffect">
                                  <p:stCondLst>
                                    <p:cond delay="0"/>
                                  </p:stCondLst>
                                  <p:childTnLst>
                                    <p:set>
                                      <p:cBhvr>
                                        <p:cTn id="70" dur="1" fill="hold">
                                          <p:stCondLst>
                                            <p:cond delay="0"/>
                                          </p:stCondLst>
                                        </p:cTn>
                                        <p:tgtEl>
                                          <p:spTgt spid="339"/>
                                        </p:tgtEl>
                                        <p:attrNameLst>
                                          <p:attrName>style.visibility</p:attrName>
                                        </p:attrNameLst>
                                      </p:cBhvr>
                                      <p:to>
                                        <p:strVal val="visible"/>
                                      </p:to>
                                    </p:set>
                                    <p:animEffect transition="in" filter="fade">
                                      <p:cBhvr>
                                        <p:cTn id="71" dur="250"/>
                                        <p:tgtEl>
                                          <p:spTgt spid="339"/>
                                        </p:tgtEl>
                                      </p:cBhvr>
                                    </p:animEffect>
                                    <p:anim calcmode="lin" valueType="num">
                                      <p:cBhvr>
                                        <p:cTn id="72" dur="250" fill="hold"/>
                                        <p:tgtEl>
                                          <p:spTgt spid="339"/>
                                        </p:tgtEl>
                                        <p:attrNameLst>
                                          <p:attrName>ppt_x</p:attrName>
                                        </p:attrNameLst>
                                      </p:cBhvr>
                                      <p:tavLst>
                                        <p:tav tm="0">
                                          <p:val>
                                            <p:strVal val="#ppt_x"/>
                                          </p:val>
                                        </p:tav>
                                        <p:tav tm="100000">
                                          <p:val>
                                            <p:strVal val="#ppt_x"/>
                                          </p:val>
                                        </p:tav>
                                      </p:tavLst>
                                    </p:anim>
                                    <p:anim calcmode="lin" valueType="num">
                                      <p:cBhvr>
                                        <p:cTn id="73" dur="225" decel="100000" fill="hold"/>
                                        <p:tgtEl>
                                          <p:spTgt spid="339"/>
                                        </p:tgtEl>
                                        <p:attrNameLst>
                                          <p:attrName>ppt_y</p:attrName>
                                        </p:attrNameLst>
                                      </p:cBhvr>
                                      <p:tavLst>
                                        <p:tav tm="0">
                                          <p:val>
                                            <p:strVal val="#ppt_y+1"/>
                                          </p:val>
                                        </p:tav>
                                        <p:tav tm="100000">
                                          <p:val>
                                            <p:strVal val="#ppt_y-.03"/>
                                          </p:val>
                                        </p:tav>
                                      </p:tavLst>
                                    </p:anim>
                                    <p:anim calcmode="lin" valueType="num">
                                      <p:cBhvr>
                                        <p:cTn id="74" dur="25" accel="100000" fill="hold">
                                          <p:stCondLst>
                                            <p:cond delay="225"/>
                                          </p:stCondLst>
                                        </p:cTn>
                                        <p:tgtEl>
                                          <p:spTgt spid="339"/>
                                        </p:tgtEl>
                                        <p:attrNameLst>
                                          <p:attrName>ppt_y</p:attrName>
                                        </p:attrNameLst>
                                      </p:cBhvr>
                                      <p:tavLst>
                                        <p:tav tm="0">
                                          <p:val>
                                            <p:strVal val="#ppt_y-.03"/>
                                          </p:val>
                                        </p:tav>
                                        <p:tav tm="100000">
                                          <p:val>
                                            <p:strVal val="#ppt_y"/>
                                          </p:val>
                                        </p:tav>
                                      </p:tavLst>
                                    </p:anim>
                                  </p:childTnLst>
                                </p:cTn>
                              </p:par>
                            </p:childTnLst>
                          </p:cTn>
                        </p:par>
                        <p:par>
                          <p:cTn id="75" fill="hold">
                            <p:stCondLst>
                              <p:cond delay="3250"/>
                            </p:stCondLst>
                            <p:childTnLst>
                              <p:par>
                                <p:cTn id="76" presetID="37" presetClass="entr" presetSubtype="0" fill="hold" grpId="0" nodeType="afterEffect">
                                  <p:stCondLst>
                                    <p:cond delay="0"/>
                                  </p:stCondLst>
                                  <p:childTnLst>
                                    <p:set>
                                      <p:cBhvr>
                                        <p:cTn id="77" dur="1" fill="hold">
                                          <p:stCondLst>
                                            <p:cond delay="0"/>
                                          </p:stCondLst>
                                        </p:cTn>
                                        <p:tgtEl>
                                          <p:spTgt spid="340"/>
                                        </p:tgtEl>
                                        <p:attrNameLst>
                                          <p:attrName>style.visibility</p:attrName>
                                        </p:attrNameLst>
                                      </p:cBhvr>
                                      <p:to>
                                        <p:strVal val="visible"/>
                                      </p:to>
                                    </p:set>
                                    <p:animEffect transition="in" filter="fade">
                                      <p:cBhvr>
                                        <p:cTn id="78" dur="250"/>
                                        <p:tgtEl>
                                          <p:spTgt spid="340"/>
                                        </p:tgtEl>
                                      </p:cBhvr>
                                    </p:animEffect>
                                    <p:anim calcmode="lin" valueType="num">
                                      <p:cBhvr>
                                        <p:cTn id="79" dur="250" fill="hold"/>
                                        <p:tgtEl>
                                          <p:spTgt spid="340"/>
                                        </p:tgtEl>
                                        <p:attrNameLst>
                                          <p:attrName>ppt_x</p:attrName>
                                        </p:attrNameLst>
                                      </p:cBhvr>
                                      <p:tavLst>
                                        <p:tav tm="0">
                                          <p:val>
                                            <p:strVal val="#ppt_x"/>
                                          </p:val>
                                        </p:tav>
                                        <p:tav tm="100000">
                                          <p:val>
                                            <p:strVal val="#ppt_x"/>
                                          </p:val>
                                        </p:tav>
                                      </p:tavLst>
                                    </p:anim>
                                    <p:anim calcmode="lin" valueType="num">
                                      <p:cBhvr>
                                        <p:cTn id="80" dur="225" decel="100000" fill="hold"/>
                                        <p:tgtEl>
                                          <p:spTgt spid="340"/>
                                        </p:tgtEl>
                                        <p:attrNameLst>
                                          <p:attrName>ppt_y</p:attrName>
                                        </p:attrNameLst>
                                      </p:cBhvr>
                                      <p:tavLst>
                                        <p:tav tm="0">
                                          <p:val>
                                            <p:strVal val="#ppt_y+1"/>
                                          </p:val>
                                        </p:tav>
                                        <p:tav tm="100000">
                                          <p:val>
                                            <p:strVal val="#ppt_y-.03"/>
                                          </p:val>
                                        </p:tav>
                                      </p:tavLst>
                                    </p:anim>
                                    <p:anim calcmode="lin" valueType="num">
                                      <p:cBhvr>
                                        <p:cTn id="81" dur="25" accel="100000" fill="hold">
                                          <p:stCondLst>
                                            <p:cond delay="225"/>
                                          </p:stCondLst>
                                        </p:cTn>
                                        <p:tgtEl>
                                          <p:spTgt spid="340"/>
                                        </p:tgtEl>
                                        <p:attrNameLst>
                                          <p:attrName>ppt_y</p:attrName>
                                        </p:attrNameLst>
                                      </p:cBhvr>
                                      <p:tavLst>
                                        <p:tav tm="0">
                                          <p:val>
                                            <p:strVal val="#ppt_y-.03"/>
                                          </p:val>
                                        </p:tav>
                                        <p:tav tm="100000">
                                          <p:val>
                                            <p:strVal val="#ppt_y"/>
                                          </p:val>
                                        </p:tav>
                                      </p:tavLst>
                                    </p:anim>
                                  </p:childTnLst>
                                </p:cTn>
                              </p:par>
                            </p:childTnLst>
                          </p:cTn>
                        </p:par>
                        <p:par>
                          <p:cTn id="82" fill="hold">
                            <p:stCondLst>
                              <p:cond delay="3500"/>
                            </p:stCondLst>
                            <p:childTnLst>
                              <p:par>
                                <p:cTn id="83" presetID="37" presetClass="entr" presetSubtype="0" fill="hold" grpId="0" nodeType="afterEffect">
                                  <p:stCondLst>
                                    <p:cond delay="0"/>
                                  </p:stCondLst>
                                  <p:childTnLst>
                                    <p:set>
                                      <p:cBhvr>
                                        <p:cTn id="84" dur="1" fill="hold">
                                          <p:stCondLst>
                                            <p:cond delay="0"/>
                                          </p:stCondLst>
                                        </p:cTn>
                                        <p:tgtEl>
                                          <p:spTgt spid="341"/>
                                        </p:tgtEl>
                                        <p:attrNameLst>
                                          <p:attrName>style.visibility</p:attrName>
                                        </p:attrNameLst>
                                      </p:cBhvr>
                                      <p:to>
                                        <p:strVal val="visible"/>
                                      </p:to>
                                    </p:set>
                                    <p:animEffect transition="in" filter="fade">
                                      <p:cBhvr>
                                        <p:cTn id="85" dur="250"/>
                                        <p:tgtEl>
                                          <p:spTgt spid="341"/>
                                        </p:tgtEl>
                                      </p:cBhvr>
                                    </p:animEffect>
                                    <p:anim calcmode="lin" valueType="num">
                                      <p:cBhvr>
                                        <p:cTn id="86" dur="250" fill="hold"/>
                                        <p:tgtEl>
                                          <p:spTgt spid="341"/>
                                        </p:tgtEl>
                                        <p:attrNameLst>
                                          <p:attrName>ppt_x</p:attrName>
                                        </p:attrNameLst>
                                      </p:cBhvr>
                                      <p:tavLst>
                                        <p:tav tm="0">
                                          <p:val>
                                            <p:strVal val="#ppt_x"/>
                                          </p:val>
                                        </p:tav>
                                        <p:tav tm="100000">
                                          <p:val>
                                            <p:strVal val="#ppt_x"/>
                                          </p:val>
                                        </p:tav>
                                      </p:tavLst>
                                    </p:anim>
                                    <p:anim calcmode="lin" valueType="num">
                                      <p:cBhvr>
                                        <p:cTn id="87" dur="225" decel="100000" fill="hold"/>
                                        <p:tgtEl>
                                          <p:spTgt spid="341"/>
                                        </p:tgtEl>
                                        <p:attrNameLst>
                                          <p:attrName>ppt_y</p:attrName>
                                        </p:attrNameLst>
                                      </p:cBhvr>
                                      <p:tavLst>
                                        <p:tav tm="0">
                                          <p:val>
                                            <p:strVal val="#ppt_y+1"/>
                                          </p:val>
                                        </p:tav>
                                        <p:tav tm="100000">
                                          <p:val>
                                            <p:strVal val="#ppt_y-.03"/>
                                          </p:val>
                                        </p:tav>
                                      </p:tavLst>
                                    </p:anim>
                                    <p:anim calcmode="lin" valueType="num">
                                      <p:cBhvr>
                                        <p:cTn id="88" dur="25" accel="100000" fill="hold">
                                          <p:stCondLst>
                                            <p:cond delay="225"/>
                                          </p:stCondLst>
                                        </p:cTn>
                                        <p:tgtEl>
                                          <p:spTgt spid="341"/>
                                        </p:tgtEl>
                                        <p:attrNameLst>
                                          <p:attrName>ppt_y</p:attrName>
                                        </p:attrNameLst>
                                      </p:cBhvr>
                                      <p:tavLst>
                                        <p:tav tm="0">
                                          <p:val>
                                            <p:strVal val="#ppt_y-.03"/>
                                          </p:val>
                                        </p:tav>
                                        <p:tav tm="100000">
                                          <p:val>
                                            <p:strVal val="#ppt_y"/>
                                          </p:val>
                                        </p:tav>
                                      </p:tavLst>
                                    </p:anim>
                                  </p:childTnLst>
                                </p:cTn>
                              </p:par>
                            </p:childTnLst>
                          </p:cTn>
                        </p:par>
                        <p:par>
                          <p:cTn id="89" fill="hold">
                            <p:stCondLst>
                              <p:cond delay="3750"/>
                            </p:stCondLst>
                            <p:childTnLst>
                              <p:par>
                                <p:cTn id="90" presetID="37" presetClass="entr" presetSubtype="0" fill="hold" grpId="0" nodeType="afterEffect">
                                  <p:stCondLst>
                                    <p:cond delay="0"/>
                                  </p:stCondLst>
                                  <p:childTnLst>
                                    <p:set>
                                      <p:cBhvr>
                                        <p:cTn id="91" dur="1" fill="hold">
                                          <p:stCondLst>
                                            <p:cond delay="0"/>
                                          </p:stCondLst>
                                        </p:cTn>
                                        <p:tgtEl>
                                          <p:spTgt spid="342"/>
                                        </p:tgtEl>
                                        <p:attrNameLst>
                                          <p:attrName>style.visibility</p:attrName>
                                        </p:attrNameLst>
                                      </p:cBhvr>
                                      <p:to>
                                        <p:strVal val="visible"/>
                                      </p:to>
                                    </p:set>
                                    <p:animEffect transition="in" filter="fade">
                                      <p:cBhvr>
                                        <p:cTn id="92" dur="250"/>
                                        <p:tgtEl>
                                          <p:spTgt spid="342"/>
                                        </p:tgtEl>
                                      </p:cBhvr>
                                    </p:animEffect>
                                    <p:anim calcmode="lin" valueType="num">
                                      <p:cBhvr>
                                        <p:cTn id="93" dur="250" fill="hold"/>
                                        <p:tgtEl>
                                          <p:spTgt spid="342"/>
                                        </p:tgtEl>
                                        <p:attrNameLst>
                                          <p:attrName>ppt_x</p:attrName>
                                        </p:attrNameLst>
                                      </p:cBhvr>
                                      <p:tavLst>
                                        <p:tav tm="0">
                                          <p:val>
                                            <p:strVal val="#ppt_x"/>
                                          </p:val>
                                        </p:tav>
                                        <p:tav tm="100000">
                                          <p:val>
                                            <p:strVal val="#ppt_x"/>
                                          </p:val>
                                        </p:tav>
                                      </p:tavLst>
                                    </p:anim>
                                    <p:anim calcmode="lin" valueType="num">
                                      <p:cBhvr>
                                        <p:cTn id="94" dur="225" decel="100000" fill="hold"/>
                                        <p:tgtEl>
                                          <p:spTgt spid="342"/>
                                        </p:tgtEl>
                                        <p:attrNameLst>
                                          <p:attrName>ppt_y</p:attrName>
                                        </p:attrNameLst>
                                      </p:cBhvr>
                                      <p:tavLst>
                                        <p:tav tm="0">
                                          <p:val>
                                            <p:strVal val="#ppt_y+1"/>
                                          </p:val>
                                        </p:tav>
                                        <p:tav tm="100000">
                                          <p:val>
                                            <p:strVal val="#ppt_y-.03"/>
                                          </p:val>
                                        </p:tav>
                                      </p:tavLst>
                                    </p:anim>
                                    <p:anim calcmode="lin" valueType="num">
                                      <p:cBhvr>
                                        <p:cTn id="95" dur="25" accel="100000" fill="hold">
                                          <p:stCondLst>
                                            <p:cond delay="225"/>
                                          </p:stCondLst>
                                        </p:cTn>
                                        <p:tgtEl>
                                          <p:spTgt spid="342"/>
                                        </p:tgtEl>
                                        <p:attrNameLst>
                                          <p:attrName>ppt_y</p:attrName>
                                        </p:attrNameLst>
                                      </p:cBhvr>
                                      <p:tavLst>
                                        <p:tav tm="0">
                                          <p:val>
                                            <p:strVal val="#ppt_y-.03"/>
                                          </p:val>
                                        </p:tav>
                                        <p:tav tm="100000">
                                          <p:val>
                                            <p:strVal val="#ppt_y"/>
                                          </p:val>
                                        </p:tav>
                                      </p:tavLst>
                                    </p:anim>
                                  </p:childTnLst>
                                </p:cTn>
                              </p:par>
                            </p:childTnLst>
                          </p:cTn>
                        </p:par>
                        <p:par>
                          <p:cTn id="96" fill="hold">
                            <p:stCondLst>
                              <p:cond delay="4000"/>
                            </p:stCondLst>
                            <p:childTnLst>
                              <p:par>
                                <p:cTn id="97" presetID="12" presetClass="entr" presetSubtype="4" fill="hold" grpId="0" nodeType="afterEffect">
                                  <p:stCondLst>
                                    <p:cond delay="0"/>
                                  </p:stCondLst>
                                  <p:childTnLst>
                                    <p:set>
                                      <p:cBhvr>
                                        <p:cTn id="98" dur="1" fill="hold">
                                          <p:stCondLst>
                                            <p:cond delay="0"/>
                                          </p:stCondLst>
                                        </p:cTn>
                                        <p:tgtEl>
                                          <p:spTgt spid="38"/>
                                        </p:tgtEl>
                                        <p:attrNameLst>
                                          <p:attrName>style.visibility</p:attrName>
                                        </p:attrNameLst>
                                      </p:cBhvr>
                                      <p:to>
                                        <p:strVal val="visible"/>
                                      </p:to>
                                    </p:set>
                                    <p:anim calcmode="lin" valueType="num">
                                      <p:cBhvr additive="base">
                                        <p:cTn id="99" dur="500"/>
                                        <p:tgtEl>
                                          <p:spTgt spid="38"/>
                                        </p:tgtEl>
                                        <p:attrNameLst>
                                          <p:attrName>ppt_y</p:attrName>
                                        </p:attrNameLst>
                                      </p:cBhvr>
                                      <p:tavLst>
                                        <p:tav tm="0">
                                          <p:val>
                                            <p:strVal val="#ppt_y+#ppt_h*1.125000"/>
                                          </p:val>
                                        </p:tav>
                                        <p:tav tm="100000">
                                          <p:val>
                                            <p:strVal val="#ppt_y"/>
                                          </p:val>
                                        </p:tav>
                                      </p:tavLst>
                                    </p:anim>
                                    <p:animEffect transition="in" filter="wipe(up)">
                                      <p:cBhvr>
                                        <p:cTn id="100" dur="500"/>
                                        <p:tgtEl>
                                          <p:spTgt spid="38"/>
                                        </p:tgtEl>
                                      </p:cBhvr>
                                    </p:animEffect>
                                  </p:childTnLst>
                                </p:cTn>
                              </p:par>
                            </p:childTnLst>
                          </p:cTn>
                        </p:par>
                        <p:par>
                          <p:cTn id="101" fill="hold">
                            <p:stCondLst>
                              <p:cond delay="4500"/>
                            </p:stCondLst>
                            <p:childTnLst>
                              <p:par>
                                <p:cTn id="102" presetID="12" presetClass="entr" presetSubtype="4" fill="hold" grpId="0" nodeType="afterEffect">
                                  <p:stCondLst>
                                    <p:cond delay="0"/>
                                  </p:stCondLst>
                                  <p:childTnLst>
                                    <p:set>
                                      <p:cBhvr>
                                        <p:cTn id="103" dur="1" fill="hold">
                                          <p:stCondLst>
                                            <p:cond delay="0"/>
                                          </p:stCondLst>
                                        </p:cTn>
                                        <p:tgtEl>
                                          <p:spTgt spid="37"/>
                                        </p:tgtEl>
                                        <p:attrNameLst>
                                          <p:attrName>style.visibility</p:attrName>
                                        </p:attrNameLst>
                                      </p:cBhvr>
                                      <p:to>
                                        <p:strVal val="visible"/>
                                      </p:to>
                                    </p:set>
                                    <p:anim calcmode="lin" valueType="num">
                                      <p:cBhvr additive="base">
                                        <p:cTn id="104" dur="500"/>
                                        <p:tgtEl>
                                          <p:spTgt spid="37"/>
                                        </p:tgtEl>
                                        <p:attrNameLst>
                                          <p:attrName>ppt_y</p:attrName>
                                        </p:attrNameLst>
                                      </p:cBhvr>
                                      <p:tavLst>
                                        <p:tav tm="0">
                                          <p:val>
                                            <p:strVal val="#ppt_y+#ppt_h*1.125000"/>
                                          </p:val>
                                        </p:tav>
                                        <p:tav tm="100000">
                                          <p:val>
                                            <p:strVal val="#ppt_y"/>
                                          </p:val>
                                        </p:tav>
                                      </p:tavLst>
                                    </p:anim>
                                    <p:animEffect transition="in" filter="wipe(up)">
                                      <p:cBhvr>
                                        <p:cTn id="105" dur="500"/>
                                        <p:tgtEl>
                                          <p:spTgt spid="37"/>
                                        </p:tgtEl>
                                      </p:cBhvr>
                                    </p:animEffect>
                                  </p:childTnLst>
                                </p:cTn>
                              </p:par>
                            </p:childTnLst>
                          </p:cTn>
                        </p:par>
                        <p:par>
                          <p:cTn id="106" fill="hold">
                            <p:stCondLst>
                              <p:cond delay="5000"/>
                            </p:stCondLst>
                            <p:childTnLst>
                              <p:par>
                                <p:cTn id="107" presetID="12" presetClass="entr" presetSubtype="4" fill="hold" grpId="0" nodeType="afterEffect">
                                  <p:stCondLst>
                                    <p:cond delay="0"/>
                                  </p:stCondLst>
                                  <p:childTnLst>
                                    <p:set>
                                      <p:cBhvr>
                                        <p:cTn id="108" dur="1" fill="hold">
                                          <p:stCondLst>
                                            <p:cond delay="0"/>
                                          </p:stCondLst>
                                        </p:cTn>
                                        <p:tgtEl>
                                          <p:spTgt spid="39"/>
                                        </p:tgtEl>
                                        <p:attrNameLst>
                                          <p:attrName>style.visibility</p:attrName>
                                        </p:attrNameLst>
                                      </p:cBhvr>
                                      <p:to>
                                        <p:strVal val="visible"/>
                                      </p:to>
                                    </p:set>
                                    <p:anim calcmode="lin" valueType="num">
                                      <p:cBhvr additive="base">
                                        <p:cTn id="109" dur="500"/>
                                        <p:tgtEl>
                                          <p:spTgt spid="39"/>
                                        </p:tgtEl>
                                        <p:attrNameLst>
                                          <p:attrName>ppt_y</p:attrName>
                                        </p:attrNameLst>
                                      </p:cBhvr>
                                      <p:tavLst>
                                        <p:tav tm="0">
                                          <p:val>
                                            <p:strVal val="#ppt_y+#ppt_h*1.125000"/>
                                          </p:val>
                                        </p:tav>
                                        <p:tav tm="100000">
                                          <p:val>
                                            <p:strVal val="#ppt_y"/>
                                          </p:val>
                                        </p:tav>
                                      </p:tavLst>
                                    </p:anim>
                                    <p:animEffect transition="in" filter="wipe(up)">
                                      <p:cBhvr>
                                        <p:cTn id="110" dur="500"/>
                                        <p:tgtEl>
                                          <p:spTgt spid="39"/>
                                        </p:tgtEl>
                                      </p:cBhvr>
                                    </p:animEffect>
                                  </p:childTnLst>
                                </p:cTn>
                              </p:par>
                            </p:childTnLst>
                          </p:cTn>
                        </p:par>
                        <p:par>
                          <p:cTn id="111" fill="hold">
                            <p:stCondLst>
                              <p:cond delay="5500"/>
                            </p:stCondLst>
                            <p:childTnLst>
                              <p:par>
                                <p:cTn id="112" presetID="12" presetClass="entr" presetSubtype="4" fill="hold" grpId="0" nodeType="afterEffect">
                                  <p:stCondLst>
                                    <p:cond delay="0"/>
                                  </p:stCondLst>
                                  <p:childTnLst>
                                    <p:set>
                                      <p:cBhvr>
                                        <p:cTn id="113" dur="1" fill="hold">
                                          <p:stCondLst>
                                            <p:cond delay="0"/>
                                          </p:stCondLst>
                                        </p:cTn>
                                        <p:tgtEl>
                                          <p:spTgt spid="53"/>
                                        </p:tgtEl>
                                        <p:attrNameLst>
                                          <p:attrName>style.visibility</p:attrName>
                                        </p:attrNameLst>
                                      </p:cBhvr>
                                      <p:to>
                                        <p:strVal val="visible"/>
                                      </p:to>
                                    </p:set>
                                    <p:anim calcmode="lin" valueType="num">
                                      <p:cBhvr additive="base">
                                        <p:cTn id="114" dur="500"/>
                                        <p:tgtEl>
                                          <p:spTgt spid="53"/>
                                        </p:tgtEl>
                                        <p:attrNameLst>
                                          <p:attrName>ppt_y</p:attrName>
                                        </p:attrNameLst>
                                      </p:cBhvr>
                                      <p:tavLst>
                                        <p:tav tm="0">
                                          <p:val>
                                            <p:strVal val="#ppt_y+#ppt_h*1.125000"/>
                                          </p:val>
                                        </p:tav>
                                        <p:tav tm="100000">
                                          <p:val>
                                            <p:strVal val="#ppt_y"/>
                                          </p:val>
                                        </p:tav>
                                      </p:tavLst>
                                    </p:anim>
                                    <p:animEffect transition="in" filter="wipe(up)">
                                      <p:cBhvr>
                                        <p:cTn id="115" dur="500"/>
                                        <p:tgtEl>
                                          <p:spTgt spid="53"/>
                                        </p:tgtEl>
                                      </p:cBhvr>
                                    </p:animEffect>
                                  </p:childTnLst>
                                </p:cTn>
                              </p:par>
                            </p:childTnLst>
                          </p:cTn>
                        </p:par>
                        <p:par>
                          <p:cTn id="116" fill="hold">
                            <p:stCondLst>
                              <p:cond delay="6000"/>
                            </p:stCondLst>
                            <p:childTnLst>
                              <p:par>
                                <p:cTn id="117" presetID="12" presetClass="entr" presetSubtype="4"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additive="base">
                                        <p:cTn id="119" dur="500"/>
                                        <p:tgtEl>
                                          <p:spTgt spid="54"/>
                                        </p:tgtEl>
                                        <p:attrNameLst>
                                          <p:attrName>ppt_y</p:attrName>
                                        </p:attrNameLst>
                                      </p:cBhvr>
                                      <p:tavLst>
                                        <p:tav tm="0">
                                          <p:val>
                                            <p:strVal val="#ppt_y+#ppt_h*1.125000"/>
                                          </p:val>
                                        </p:tav>
                                        <p:tav tm="100000">
                                          <p:val>
                                            <p:strVal val="#ppt_y"/>
                                          </p:val>
                                        </p:tav>
                                      </p:tavLst>
                                    </p:anim>
                                    <p:animEffect transition="in" filter="wipe(up)">
                                      <p:cBhvr>
                                        <p:cTn id="120" dur="500"/>
                                        <p:tgtEl>
                                          <p:spTgt spid="54"/>
                                        </p:tgtEl>
                                      </p:cBhvr>
                                    </p:animEffect>
                                  </p:childTnLst>
                                </p:cTn>
                              </p:par>
                            </p:childTnLst>
                          </p:cTn>
                        </p:par>
                        <p:par>
                          <p:cTn id="121" fill="hold">
                            <p:stCondLst>
                              <p:cond delay="6500"/>
                            </p:stCondLst>
                            <p:childTnLst>
                              <p:par>
                                <p:cTn id="122" presetID="12" presetClass="entr" presetSubtype="4" fill="hold" grpId="0" nodeType="afterEffect">
                                  <p:stCondLst>
                                    <p:cond delay="0"/>
                                  </p:stCondLst>
                                  <p:childTnLst>
                                    <p:set>
                                      <p:cBhvr>
                                        <p:cTn id="123" dur="1" fill="hold">
                                          <p:stCondLst>
                                            <p:cond delay="0"/>
                                          </p:stCondLst>
                                        </p:cTn>
                                        <p:tgtEl>
                                          <p:spTgt spid="55"/>
                                        </p:tgtEl>
                                        <p:attrNameLst>
                                          <p:attrName>style.visibility</p:attrName>
                                        </p:attrNameLst>
                                      </p:cBhvr>
                                      <p:to>
                                        <p:strVal val="visible"/>
                                      </p:to>
                                    </p:set>
                                    <p:anim calcmode="lin" valueType="num">
                                      <p:cBhvr additive="base">
                                        <p:cTn id="124" dur="500"/>
                                        <p:tgtEl>
                                          <p:spTgt spid="55"/>
                                        </p:tgtEl>
                                        <p:attrNameLst>
                                          <p:attrName>ppt_y</p:attrName>
                                        </p:attrNameLst>
                                      </p:cBhvr>
                                      <p:tavLst>
                                        <p:tav tm="0">
                                          <p:val>
                                            <p:strVal val="#ppt_y+#ppt_h*1.125000"/>
                                          </p:val>
                                        </p:tav>
                                        <p:tav tm="100000">
                                          <p:val>
                                            <p:strVal val="#ppt_y"/>
                                          </p:val>
                                        </p:tav>
                                      </p:tavLst>
                                    </p:anim>
                                    <p:animEffect transition="in" filter="wipe(up)">
                                      <p:cBhvr>
                                        <p:cTn id="12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37" grpId="0" animBg="1"/>
      <p:bldP spid="38" grpId="0" animBg="1"/>
      <p:bldP spid="39" grpId="0" animBg="1"/>
      <p:bldP spid="53" grpId="0" animBg="1"/>
      <p:bldP spid="54" grpId="0" animBg="1"/>
      <p:bldP spid="5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473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189A80"/>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EF9D2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6" name="TextBox 35"/>
          <p:cNvSpPr txBox="1"/>
          <p:nvPr/>
        </p:nvSpPr>
        <p:spPr>
          <a:xfrm>
            <a:off x="8555436" y="1830773"/>
            <a:ext cx="3084337" cy="1200329"/>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1200329"/>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1200329"/>
          </a:xfrm>
          <a:prstGeom prst="rect">
            <a:avLst/>
          </a:prstGeom>
          <a:noFill/>
        </p:spPr>
        <p:txBody>
          <a:bodyPr wrap="square" rtlCol="0">
            <a:spAutoFit/>
          </a:bodyPr>
          <a:lstStyle/>
          <a:p>
            <a:pPr algn="r"/>
            <a:r>
              <a:rPr lang="en-US" sz="1400" b="1" dirty="0">
                <a:solidFill>
                  <a:srgbClr val="3473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1200329"/>
          </a:xfrm>
          <a:prstGeom prst="rect">
            <a:avLst/>
          </a:prstGeom>
          <a:noFill/>
        </p:spPr>
        <p:txBody>
          <a:bodyPr wrap="square" rtlCol="0">
            <a:spAutoFit/>
          </a:bodyPr>
          <a:lstStyle/>
          <a:p>
            <a:pPr algn="r"/>
            <a:r>
              <a:rPr lang="en-US" sz="1400" b="1" dirty="0">
                <a:solidFill>
                  <a:srgbClr val="D34132"/>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3767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4738D"/>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189A80"/>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D34132"/>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EF9D27"/>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4C4F54"/>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D34132"/>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chemeClr val="bg2">
                      <a:lumMod val="25000"/>
                    </a:schemeClr>
                  </a:solidFill>
                  <a:latin typeface="Candara" panose="020E0502030303020204" pitchFamily="34" charset="0"/>
                </a:rPr>
                <a:t>There are many variations of passages of lorem ipsum available, but the majority suffered alteration some form</a:t>
              </a:r>
              <a:r>
                <a:rPr lang="en-US" sz="1333" dirty="0">
                  <a:solidFill>
                    <a:schemeClr val="bg2">
                      <a:lumMod val="25000"/>
                    </a:schemeClr>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69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4A4A4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3824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16556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pic>
        <p:nvPicPr>
          <p:cNvPr id="56" name="Picture 5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2764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Parallelogram 18"/>
            <p:cNvSpPr/>
            <p:nvPr/>
          </p:nvSpPr>
          <p:spPr bwMode="auto">
            <a:xfrm>
              <a:off x="3201007"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Parallelogram 18"/>
            <p:cNvSpPr/>
            <p:nvPr/>
          </p:nvSpPr>
          <p:spPr bwMode="auto">
            <a:xfrm>
              <a:off x="343021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Parallelogram 18"/>
            <p:cNvSpPr/>
            <p:nvPr/>
          </p:nvSpPr>
          <p:spPr bwMode="auto">
            <a:xfrm>
              <a:off x="3659421"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Parallelogram 18"/>
            <p:cNvSpPr/>
            <p:nvPr/>
          </p:nvSpPr>
          <p:spPr bwMode="auto">
            <a:xfrm>
              <a:off x="388862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Parallelogram 18"/>
            <p:cNvSpPr/>
            <p:nvPr/>
          </p:nvSpPr>
          <p:spPr bwMode="auto">
            <a:xfrm>
              <a:off x="4117835"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Parallelogram 18"/>
            <p:cNvSpPr/>
            <p:nvPr/>
          </p:nvSpPr>
          <p:spPr bwMode="auto">
            <a:xfrm>
              <a:off x="4347038"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Parallelogram 18"/>
            <p:cNvSpPr/>
            <p:nvPr/>
          </p:nvSpPr>
          <p:spPr bwMode="auto">
            <a:xfrm>
              <a:off x="4576244" y="1799903"/>
              <a:ext cx="211868" cy="213112"/>
            </a:xfrm>
            <a:prstGeom prst="ellipse">
              <a:avLst/>
            </a:prstGeom>
            <a:solidFill>
              <a:srgbClr val="34738D"/>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3" name="TextBox 62"/>
          <p:cNvSpPr txBox="1"/>
          <p:nvPr/>
        </p:nvSpPr>
        <p:spPr>
          <a:xfrm>
            <a:off x="3950353" y="2445800"/>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75" name="TextBox 74"/>
          <p:cNvSpPr txBox="1"/>
          <p:nvPr/>
        </p:nvSpPr>
        <p:spPr>
          <a:xfrm>
            <a:off x="3950353" y="3127323"/>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87" name="TextBox 86"/>
          <p:cNvSpPr txBox="1"/>
          <p:nvPr/>
        </p:nvSpPr>
        <p:spPr>
          <a:xfrm>
            <a:off x="3950353" y="3808845"/>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sp>
        <p:nvSpPr>
          <p:cNvPr id="99" name="TextBox 98"/>
          <p:cNvSpPr txBox="1"/>
          <p:nvPr/>
        </p:nvSpPr>
        <p:spPr>
          <a:xfrm>
            <a:off x="3950353" y="4490369"/>
            <a:ext cx="1292213" cy="338554"/>
          </a:xfrm>
          <a:prstGeom prst="rect">
            <a:avLst/>
          </a:prstGeom>
          <a:noFill/>
        </p:spPr>
        <p:txBody>
          <a:bodyPr wrap="none" rtlCol="0">
            <a:spAutoFit/>
          </a:bodyPr>
          <a:lstStyle/>
          <a:p>
            <a:r>
              <a:rPr lang="en-US" sz="1600" b="1" dirty="0">
                <a:solidFill>
                  <a:schemeClr val="bg2">
                    <a:lumMod val="50000"/>
                  </a:schemeClr>
                </a:solidFill>
              </a:rPr>
              <a:t>Lorem Ipsum</a:t>
            </a:r>
          </a:p>
        </p:txBody>
      </p:sp>
      <p:grpSp>
        <p:nvGrpSpPr>
          <p:cNvPr id="119" name="Group 16"/>
          <p:cNvGrpSpPr/>
          <p:nvPr/>
        </p:nvGrpSpPr>
        <p:grpSpPr>
          <a:xfrm>
            <a:off x="8200803" y="1854137"/>
            <a:ext cx="3228503" cy="1104200"/>
            <a:chOff x="5638262" y="1516826"/>
            <a:chExt cx="3034077" cy="828150"/>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34738D"/>
                  </a:solidFill>
                  <a:latin typeface="Candara" panose="020E0502030303020204" pitchFamily="34" charset="0"/>
                </a:rPr>
                <a:t>Title Goes Here</a:t>
              </a:r>
            </a:p>
          </p:txBody>
        </p:sp>
        <p:sp>
          <p:nvSpPr>
            <p:cNvPr id="121" name="TextBox 120"/>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8"/>
            <a:ext cx="3228503" cy="1104200"/>
            <a:chOff x="5638262" y="1516826"/>
            <a:chExt cx="3034077" cy="828150"/>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Title Goes Here</a:t>
              </a:r>
            </a:p>
          </p:txBody>
        </p:sp>
        <p:sp>
          <p:nvSpPr>
            <p:cNvPr id="124" name="TextBox 123"/>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7"/>
            <a:ext cx="3228503" cy="1104200"/>
            <a:chOff x="5638262" y="1516826"/>
            <a:chExt cx="3034077" cy="828150"/>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Title Goes Here</a:t>
              </a:r>
            </a:p>
          </p:txBody>
        </p:sp>
        <p:sp>
          <p:nvSpPr>
            <p:cNvPr id="127" name="TextBox 126"/>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7"/>
            <a:ext cx="3228503" cy="1104200"/>
            <a:chOff x="5638262" y="1516826"/>
            <a:chExt cx="3034077" cy="828150"/>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Title Goes Here</a:t>
              </a:r>
            </a:p>
          </p:txBody>
        </p:sp>
        <p:sp>
          <p:nvSpPr>
            <p:cNvPr id="130" name="TextBox 129"/>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4" name="Parallelogram 18"/>
            <p:cNvSpPr/>
            <p:nvPr/>
          </p:nvSpPr>
          <p:spPr bwMode="auto">
            <a:xfrm>
              <a:off x="3201007"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Parallelogram 18"/>
            <p:cNvSpPr/>
            <p:nvPr/>
          </p:nvSpPr>
          <p:spPr bwMode="auto">
            <a:xfrm>
              <a:off x="3430214" y="1799903"/>
              <a:ext cx="211868" cy="213112"/>
            </a:xfrm>
            <a:prstGeom prst="ellipse">
              <a:avLst/>
            </a:prstGeom>
            <a:solidFill>
              <a:srgbClr val="189A80"/>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6" name="Parallelogram 18"/>
            <p:cNvSpPr/>
            <p:nvPr/>
          </p:nvSpPr>
          <p:spPr bwMode="auto">
            <a:xfrm>
              <a:off x="3659421"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7"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8"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9"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0"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1"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2"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5" name="Parallelogram 18"/>
            <p:cNvSpPr/>
            <p:nvPr/>
          </p:nvSpPr>
          <p:spPr bwMode="auto">
            <a:xfrm>
              <a:off x="3201007"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Parallelogram 18"/>
            <p:cNvSpPr/>
            <p:nvPr/>
          </p:nvSpPr>
          <p:spPr bwMode="auto">
            <a:xfrm>
              <a:off x="3430214"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7" name="Parallelogram 18"/>
            <p:cNvSpPr/>
            <p:nvPr/>
          </p:nvSpPr>
          <p:spPr bwMode="auto">
            <a:xfrm>
              <a:off x="3659421"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8" name="Parallelogram 18"/>
            <p:cNvSpPr/>
            <p:nvPr/>
          </p:nvSpPr>
          <p:spPr bwMode="auto">
            <a:xfrm>
              <a:off x="3888628"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Parallelogram 18"/>
            <p:cNvSpPr/>
            <p:nvPr/>
          </p:nvSpPr>
          <p:spPr bwMode="auto">
            <a:xfrm>
              <a:off x="4117835" y="1799903"/>
              <a:ext cx="211868" cy="213112"/>
            </a:xfrm>
            <a:prstGeom prst="ellipse">
              <a:avLst/>
            </a:prstGeom>
            <a:solidFill>
              <a:srgbClr val="EF9D27"/>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Parallelogram 18"/>
            <p:cNvSpPr/>
            <p:nvPr/>
          </p:nvSpPr>
          <p:spPr bwMode="auto">
            <a:xfrm>
              <a:off x="3201007"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7" name="Parallelogram 18"/>
            <p:cNvSpPr/>
            <p:nvPr/>
          </p:nvSpPr>
          <p:spPr bwMode="auto">
            <a:xfrm>
              <a:off x="3430214"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8" name="Parallelogram 18"/>
            <p:cNvSpPr/>
            <p:nvPr/>
          </p:nvSpPr>
          <p:spPr bwMode="auto">
            <a:xfrm>
              <a:off x="3659421" y="1799903"/>
              <a:ext cx="211868" cy="213112"/>
            </a:xfrm>
            <a:prstGeom prst="ellipse">
              <a:avLst/>
            </a:prstGeom>
            <a:solidFill>
              <a:srgbClr val="D34132"/>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9" name="Parallelogram 18"/>
            <p:cNvSpPr/>
            <p:nvPr/>
          </p:nvSpPr>
          <p:spPr bwMode="auto">
            <a:xfrm>
              <a:off x="388862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0" name="Parallelogram 18"/>
            <p:cNvSpPr/>
            <p:nvPr/>
          </p:nvSpPr>
          <p:spPr bwMode="auto">
            <a:xfrm>
              <a:off x="4117835"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1" name="Parallelogram 18"/>
            <p:cNvSpPr/>
            <p:nvPr/>
          </p:nvSpPr>
          <p:spPr bwMode="auto">
            <a:xfrm>
              <a:off x="4347038"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2" name="Parallelogram 18"/>
            <p:cNvSpPr/>
            <p:nvPr/>
          </p:nvSpPr>
          <p:spPr bwMode="auto">
            <a:xfrm>
              <a:off x="4576244"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3" name="Parallelogram 18"/>
            <p:cNvSpPr/>
            <p:nvPr/>
          </p:nvSpPr>
          <p:spPr bwMode="auto">
            <a:xfrm>
              <a:off x="4805450"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4" name="Parallelogram 18"/>
            <p:cNvSpPr/>
            <p:nvPr/>
          </p:nvSpPr>
          <p:spPr bwMode="auto">
            <a:xfrm>
              <a:off x="5034656" y="1799903"/>
              <a:ext cx="211868" cy="213112"/>
            </a:xfrm>
            <a:prstGeom prst="ellipse">
              <a:avLst/>
            </a:prstGeom>
            <a:solidFill>
              <a:schemeClr val="bg1">
                <a:lumMod val="65000"/>
              </a:schemeClr>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2" name="Group 11"/>
          <p:cNvGrpSpPr/>
          <p:nvPr/>
        </p:nvGrpSpPr>
        <p:grpSpPr>
          <a:xfrm>
            <a:off x="1034945" y="5939047"/>
            <a:ext cx="2114814" cy="372724"/>
            <a:chOff x="721269" y="5939047"/>
            <a:chExt cx="2114814" cy="372724"/>
          </a:xfrm>
          <a:solidFill>
            <a:schemeClr val="bg2">
              <a:lumMod val="50000"/>
            </a:schemeClr>
          </a:solidFill>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rPr>
              <a:t>James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rgbClr val="4C4F54"/>
                </a:solidFill>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EF9D27"/>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34738D"/>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189A80"/>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D34132"/>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85" name="Group 84"/>
          <p:cNvGrpSpPr/>
          <p:nvPr/>
        </p:nvGrpSpPr>
        <p:grpSpPr>
          <a:xfrm>
            <a:off x="3341511" y="258228"/>
            <a:ext cx="5508978" cy="954108"/>
            <a:chOff x="3341511" y="258228"/>
            <a:chExt cx="5508978" cy="954108"/>
          </a:xfrm>
        </p:grpSpPr>
        <p:sp>
          <p:nvSpPr>
            <p:cNvPr id="86" name="TextBox 8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8" name="TextBox 8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89" name="Picture 8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402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750"/>
                                        <p:tgtEl>
                                          <p:spTgt spid="85"/>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25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75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25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25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75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25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75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75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25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75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25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25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75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25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93818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189A80"/>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0" name="Freeform 7"/>
          <p:cNvSpPr>
            <a:spLocks/>
          </p:cNvSpPr>
          <p:nvPr/>
        </p:nvSpPr>
        <p:spPr bwMode="auto">
          <a:xfrm>
            <a:off x="4159803" y="282907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686868"/>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93818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34738D"/>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83223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EF9D2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0"/>
          <p:cNvSpPr>
            <a:spLocks/>
          </p:cNvSpPr>
          <p:nvPr/>
        </p:nvSpPr>
        <p:spPr bwMode="auto">
          <a:xfrm>
            <a:off x="4607622" y="370572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564267"/>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71442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68848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35%</a:t>
              </a:r>
            </a:p>
          </p:txBody>
        </p:sp>
      </p:grpSp>
      <p:sp>
        <p:nvSpPr>
          <p:cNvPr id="67" name="Text Placeholder 3"/>
          <p:cNvSpPr txBox="1">
            <a:spLocks/>
          </p:cNvSpPr>
          <p:nvPr/>
        </p:nvSpPr>
        <p:spPr>
          <a:xfrm>
            <a:off x="8239048" y="165560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1" name="Group 20"/>
          <p:cNvGrpSpPr/>
          <p:nvPr/>
        </p:nvGrpSpPr>
        <p:grpSpPr>
          <a:xfrm>
            <a:off x="273183" y="1455309"/>
            <a:ext cx="3657600" cy="863891"/>
            <a:chOff x="273183" y="1186359"/>
            <a:chExt cx="3657600" cy="863891"/>
          </a:xfrm>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172" name="Text Placeholder 3"/>
          <p:cNvSpPr txBox="1">
            <a:spLocks/>
          </p:cNvSpPr>
          <p:nvPr/>
        </p:nvSpPr>
        <p:spPr>
          <a:xfrm>
            <a:off x="288999" y="242242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2" name="Group 21"/>
          <p:cNvGrpSpPr/>
          <p:nvPr/>
        </p:nvGrpSpPr>
        <p:grpSpPr>
          <a:xfrm>
            <a:off x="261981" y="3335460"/>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686868"/>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80%</a:t>
              </a:r>
            </a:p>
          </p:txBody>
        </p:sp>
      </p:grpSp>
      <p:sp>
        <p:nvSpPr>
          <p:cNvPr id="198" name="Text Placeholder 3"/>
          <p:cNvSpPr txBox="1">
            <a:spLocks/>
          </p:cNvSpPr>
          <p:nvPr/>
        </p:nvSpPr>
        <p:spPr>
          <a:xfrm>
            <a:off x="277797" y="4302577"/>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3" name="Group 22"/>
          <p:cNvGrpSpPr/>
          <p:nvPr/>
        </p:nvGrpSpPr>
        <p:grpSpPr>
          <a:xfrm>
            <a:off x="1292743" y="522109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45%</a:t>
              </a:r>
            </a:p>
          </p:txBody>
        </p:sp>
      </p:grpSp>
      <p:sp>
        <p:nvSpPr>
          <p:cNvPr id="224" name="Text Placeholder 3"/>
          <p:cNvSpPr txBox="1">
            <a:spLocks/>
          </p:cNvSpPr>
          <p:nvPr/>
        </p:nvSpPr>
        <p:spPr>
          <a:xfrm>
            <a:off x="1308559" y="618821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Group 25"/>
          <p:cNvGrpSpPr/>
          <p:nvPr/>
        </p:nvGrpSpPr>
        <p:grpSpPr>
          <a:xfrm>
            <a:off x="7222829" y="532941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55%</a:t>
              </a:r>
            </a:p>
          </p:txBody>
        </p:sp>
      </p:grpSp>
      <p:sp>
        <p:nvSpPr>
          <p:cNvPr id="250" name="Text Placeholder 3"/>
          <p:cNvSpPr txBox="1">
            <a:spLocks/>
          </p:cNvSpPr>
          <p:nvPr/>
        </p:nvSpPr>
        <p:spPr>
          <a:xfrm>
            <a:off x="7238645" y="629653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5" name="Group 24"/>
          <p:cNvGrpSpPr/>
          <p:nvPr/>
        </p:nvGrpSpPr>
        <p:grpSpPr>
          <a:xfrm>
            <a:off x="8235034" y="255235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C4F54"/>
                  </a:solidFill>
                  <a:latin typeface="Candara" panose="020E0502030303020204" pitchFamily="34" charset="0"/>
                </a:rPr>
                <a:t>Lorem Ipsum Dolor – 25%</a:t>
              </a:r>
            </a:p>
          </p:txBody>
        </p:sp>
      </p:grpSp>
      <p:sp>
        <p:nvSpPr>
          <p:cNvPr id="276" name="Text Placeholder 3"/>
          <p:cNvSpPr txBox="1">
            <a:spLocks/>
          </p:cNvSpPr>
          <p:nvPr/>
        </p:nvSpPr>
        <p:spPr>
          <a:xfrm>
            <a:off x="8250850" y="351947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26685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68364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46346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26105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68345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47914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58138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9" name="Group 168"/>
          <p:cNvGrpSpPr/>
          <p:nvPr/>
        </p:nvGrpSpPr>
        <p:grpSpPr>
          <a:xfrm>
            <a:off x="370046" y="304456"/>
            <a:ext cx="5845156" cy="1077095"/>
            <a:chOff x="587022" y="976809"/>
            <a:chExt cx="5845156" cy="1077095"/>
          </a:xfrm>
        </p:grpSpPr>
        <p:sp>
          <p:nvSpPr>
            <p:cNvPr id="170" name="TextBox 16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71" name="TextBox 170"/>
            <p:cNvSpPr txBox="1"/>
            <p:nvPr/>
          </p:nvSpPr>
          <p:spPr>
            <a:xfrm>
              <a:off x="612683" y="1684572"/>
              <a:ext cx="5819495" cy="369332"/>
            </a:xfrm>
            <a:prstGeom prst="rect">
              <a:avLst/>
            </a:prstGeom>
            <a:noFill/>
          </p:spPr>
          <p:txBody>
            <a:bodyPr wrap="square" rtlCol="0">
              <a:spAutoFit/>
            </a:bodyPr>
            <a:lstStyle/>
            <a:p>
              <a:endParaRPr lang="en-US" dirty="0">
                <a:solidFill>
                  <a:srgbClr val="4C4F54"/>
                </a:solidFill>
                <a:latin typeface="Candara" panose="020E0502030303020204" pitchFamily="34" charset="0"/>
              </a:endParaRPr>
            </a:p>
          </p:txBody>
        </p:sp>
      </p:grpSp>
      <p:pic>
        <p:nvPicPr>
          <p:cNvPr id="162" name="Picture 16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142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9"/>
                                        </p:tgtEl>
                                        <p:attrNameLst>
                                          <p:attrName>style.visibility</p:attrName>
                                        </p:attrNameLst>
                                      </p:cBhvr>
                                      <p:to>
                                        <p:strVal val="visible"/>
                                      </p:to>
                                    </p:set>
                                    <p:animEffect transition="in" filter="wipe(left)">
                                      <p:cBhvr>
                                        <p:cTn id="7" dur="750"/>
                                        <p:tgtEl>
                                          <p:spTgt spid="16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 name="Down Arrow 19"/>
          <p:cNvSpPr/>
          <p:nvPr/>
        </p:nvSpPr>
        <p:spPr>
          <a:xfrm>
            <a:off x="8846843" y="1892814"/>
            <a:ext cx="2472192" cy="3302799"/>
          </a:xfrm>
          <a:prstGeom prst="downArrow">
            <a:avLst>
              <a:gd name="adj1" fmla="val 100000"/>
              <a:gd name="adj2" fmla="val 35829"/>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13834" y="2534435"/>
            <a:ext cx="2479833" cy="186358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endParaRPr lang="en-US" sz="185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844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additive="base">
                                        <p:cTn id="50" dur="1000" fill="hold"/>
                                        <p:tgtEl>
                                          <p:spTgt spid="20"/>
                                        </p:tgtEl>
                                        <p:attrNameLst>
                                          <p:attrName>ppt_x</p:attrName>
                                        </p:attrNameLst>
                                      </p:cBhvr>
                                      <p:tavLst>
                                        <p:tav tm="0">
                                          <p:val>
                                            <p:strVal val="#ppt_x"/>
                                          </p:val>
                                        </p:tav>
                                        <p:tav tm="100000">
                                          <p:val>
                                            <p:strVal val="#ppt_x"/>
                                          </p:val>
                                        </p:tav>
                                      </p:tavLst>
                                    </p:anim>
                                    <p:anim calcmode="lin" valueType="num">
                                      <p:cBhvr additive="base">
                                        <p:cTn id="51" dur="1000" fill="hold"/>
                                        <p:tgtEl>
                                          <p:spTgt spid="20"/>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4560</Words>
  <Application>Microsoft Office PowerPoint</Application>
  <PresentationFormat>Widescreen</PresentationFormat>
  <Paragraphs>376</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348</cp:revision>
  <dcterms:created xsi:type="dcterms:W3CDTF">2016-09-28T22:08:47Z</dcterms:created>
  <dcterms:modified xsi:type="dcterms:W3CDTF">2017-02-23T18:24:36Z</dcterms:modified>
</cp:coreProperties>
</file>